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Lst>
  <p:notesMasterIdLst>
    <p:notesMasterId r:id="rId33"/>
  </p:notesMasterIdLst>
  <p:sldIdLst>
    <p:sldId id="498" r:id="rId2"/>
    <p:sldId id="675" r:id="rId3"/>
    <p:sldId id="532" r:id="rId4"/>
    <p:sldId id="577" r:id="rId5"/>
    <p:sldId id="629" r:id="rId6"/>
    <p:sldId id="581" r:id="rId7"/>
    <p:sldId id="582" r:id="rId8"/>
    <p:sldId id="583" r:id="rId9"/>
    <p:sldId id="626" r:id="rId10"/>
    <p:sldId id="627" r:id="rId11"/>
    <p:sldId id="628" r:id="rId12"/>
    <p:sldId id="584" r:id="rId13"/>
    <p:sldId id="586" r:id="rId14"/>
    <p:sldId id="585" r:id="rId15"/>
    <p:sldId id="574" r:id="rId16"/>
    <p:sldId id="595" r:id="rId17"/>
    <p:sldId id="596" r:id="rId18"/>
    <p:sldId id="548" r:id="rId19"/>
    <p:sldId id="591" r:id="rId20"/>
    <p:sldId id="580" r:id="rId21"/>
    <p:sldId id="592" r:id="rId22"/>
    <p:sldId id="593" r:id="rId23"/>
    <p:sldId id="594" r:id="rId24"/>
    <p:sldId id="631" r:id="rId25"/>
    <p:sldId id="632" r:id="rId26"/>
    <p:sldId id="590" r:id="rId27"/>
    <p:sldId id="674" r:id="rId28"/>
    <p:sldId id="597" r:id="rId29"/>
    <p:sldId id="598" r:id="rId30"/>
    <p:sldId id="549" r:id="rId31"/>
    <p:sldId id="599" r:id="rId3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00"/>
    <a:srgbClr val="FF99FF"/>
    <a:srgbClr val="00FF00"/>
    <a:srgbClr val="FFFFCC"/>
    <a:srgbClr val="800080"/>
    <a:srgbClr val="006600"/>
    <a:srgbClr val="00CC00"/>
    <a:srgbClr val="66CCFF"/>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77" autoAdjust="0"/>
    <p:restoredTop sz="94660" autoAdjust="0"/>
  </p:normalViewPr>
  <p:slideViewPr>
    <p:cSldViewPr snapToGrid="0">
      <p:cViewPr varScale="1">
        <p:scale>
          <a:sx n="64" d="100"/>
          <a:sy n="64" d="100"/>
        </p:scale>
        <p:origin x="-114" y="-732"/>
      </p:cViewPr>
      <p:guideLst>
        <p:guide orient="horz"/>
        <p:guide/>
      </p:guideLst>
    </p:cSldViewPr>
  </p:slideViewPr>
  <p:outlineViewPr>
    <p:cViewPr>
      <p:scale>
        <a:sx n="33" d="100"/>
        <a:sy n="33" d="100"/>
      </p:scale>
      <p:origin x="0" y="1810"/>
    </p:cViewPr>
  </p:outlineViewPr>
  <p:notesTextViewPr>
    <p:cViewPr>
      <p:scale>
        <a:sx n="100" d="100"/>
        <a:sy n="100" d="100"/>
      </p:scale>
      <p:origin x="0" y="0"/>
    </p:cViewPr>
  </p:notesTextViewPr>
  <p:sorterViewPr>
    <p:cViewPr>
      <p:scale>
        <a:sx n="80" d="100"/>
        <a:sy n="80" d="100"/>
      </p:scale>
      <p:origin x="0" y="321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41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80B39F9-9779-49E4-9061-3C452DBF8DE4}" type="slidenum">
              <a:rPr lang="en-US"/>
              <a:pPr/>
              <a:t>‹#›</a:t>
            </a:fld>
            <a:endParaRPr lang="en-US"/>
          </a:p>
        </p:txBody>
      </p:sp>
    </p:spTree>
    <p:extLst>
      <p:ext uri="{BB962C8B-B14F-4D97-AF65-F5344CB8AC3E}">
        <p14:creationId xmlns:p14="http://schemas.microsoft.com/office/powerpoint/2010/main" val="308734555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98500" y="1617663"/>
            <a:ext cx="7772400" cy="2289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98500" y="4059238"/>
            <a:ext cx="7772400" cy="2290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617663"/>
            <a:ext cx="3810000" cy="4732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60900" y="1617663"/>
            <a:ext cx="3810000" cy="22891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60900" y="4059238"/>
            <a:ext cx="3810000" cy="22907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marL="804863" indent="-347663">
              <a:buFont typeface="Courier New" panose="02070309020205020404" pitchFamily="49" charset="0"/>
              <a:buChar char="o"/>
              <a:defRPr/>
            </a:lvl3pPr>
            <a:lvl4pPr marL="973138" indent="-287338">
              <a:buFont typeface="Wingdings" panose="05000000000000000000" pitchFamily="2" charset="2"/>
              <a:buChar char="q"/>
              <a:defRPr/>
            </a:lvl4pPr>
            <a:lvl5pPr marL="1143000" indent="-228600">
              <a:buFont typeface="Wingdings" panose="05000000000000000000" pitchFamily="2" charset="2"/>
              <a:buChar char="Ø"/>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formational Slide">
    <p:bg>
      <p:bgPr>
        <a:gradFill rotWithShape="0">
          <a:gsLst>
            <a:gs pos="0">
              <a:srgbClr val="FFFF00"/>
            </a:gs>
            <a:gs pos="100000">
              <a:srgbClr val="FFFFCC"/>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38666" y="401107"/>
            <a:ext cx="8473863" cy="762000"/>
          </a:xfrm>
        </p:spPr>
        <p:txBody>
          <a:bodyPr/>
          <a:lstStyle>
            <a:lvl1pPr>
              <a:defRPr>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64067" y="1397530"/>
            <a:ext cx="8482754" cy="5048990"/>
          </a:xfrm>
        </p:spPr>
        <p:txBody>
          <a:bodyPr/>
          <a:lstStyle>
            <a:lvl1pPr>
              <a:defRPr>
                <a:solidFill>
                  <a:schemeClr val="tx1"/>
                </a:solidFill>
              </a:defRPr>
            </a:lvl1pPr>
            <a:lvl2pPr>
              <a:defRPr>
                <a:solidFill>
                  <a:schemeClr val="tx1"/>
                </a:solidFill>
              </a:defRPr>
            </a:lvl2pPr>
            <a:lvl3pPr marL="804863" indent="-347663">
              <a:buFont typeface="Courier New" panose="02070309020205020404" pitchFamily="49" charset="0"/>
              <a:buChar char="o"/>
              <a:defRPr>
                <a:solidFill>
                  <a:schemeClr val="tx1"/>
                </a:solidFill>
              </a:defRPr>
            </a:lvl3pPr>
            <a:lvl4pPr marL="973138" indent="-287338">
              <a:buFont typeface="Wingdings" panose="05000000000000000000" pitchFamily="2" charset="2"/>
              <a:buChar char="q"/>
              <a:defRPr>
                <a:solidFill>
                  <a:schemeClr val="tx1"/>
                </a:solidFill>
              </a:defRPr>
            </a:lvl4pPr>
            <a:lvl5pPr marL="1143000" indent="-228600">
              <a:buFont typeface="Wingdings" panose="05000000000000000000" pitchFamily="2" charset="2"/>
              <a:buChar char="Ø"/>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91005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Subtitle + Content">
    <p:spTree>
      <p:nvGrpSpPr>
        <p:cNvPr id="1" name=""/>
        <p:cNvGrpSpPr/>
        <p:nvPr/>
      </p:nvGrpSpPr>
      <p:grpSpPr>
        <a:xfrm>
          <a:off x="0" y="0"/>
          <a:ext cx="0" cy="0"/>
          <a:chOff x="0" y="0"/>
          <a:chExt cx="0" cy="0"/>
        </a:xfrm>
      </p:grpSpPr>
      <p:sp>
        <p:nvSpPr>
          <p:cNvPr id="2" name="Title 1"/>
          <p:cNvSpPr>
            <a:spLocks noGrp="1"/>
          </p:cNvSpPr>
          <p:nvPr>
            <p:ph type="title"/>
          </p:nvPr>
        </p:nvSpPr>
        <p:spPr>
          <a:xfrm>
            <a:off x="313267" y="236007"/>
            <a:ext cx="8407400" cy="762000"/>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364067" y="1625600"/>
            <a:ext cx="8390466" cy="450426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Box 3"/>
          <p:cNvSpPr txBox="1"/>
          <p:nvPr userDrawn="1"/>
        </p:nvSpPr>
        <p:spPr>
          <a:xfrm>
            <a:off x="635000" y="1181100"/>
            <a:ext cx="4356100" cy="338554"/>
          </a:xfrm>
          <a:prstGeom prst="rect">
            <a:avLst/>
          </a:prstGeom>
          <a:noFill/>
        </p:spPr>
        <p:txBody>
          <a:bodyPr wrap="square" rtlCol="0">
            <a:spAutoFit/>
          </a:bodyPr>
          <a:lstStyle/>
          <a:p>
            <a:endParaRPr lang="en-US" sz="1600" dirty="0" smtClean="0">
              <a:solidFill>
                <a:schemeClr val="bg1"/>
              </a:solidFill>
            </a:endParaRPr>
          </a:p>
        </p:txBody>
      </p:sp>
      <p:sp>
        <p:nvSpPr>
          <p:cNvPr id="8" name="Text Placeholder 7"/>
          <p:cNvSpPr>
            <a:spLocks noGrp="1"/>
          </p:cNvSpPr>
          <p:nvPr>
            <p:ph type="body" sz="quarter" idx="10"/>
          </p:nvPr>
        </p:nvSpPr>
        <p:spPr>
          <a:xfrm>
            <a:off x="317500" y="1016000"/>
            <a:ext cx="8432800" cy="571500"/>
          </a:xfrm>
        </p:spPr>
        <p:txBody>
          <a:bodyPr/>
          <a:lstStyle>
            <a:lvl1pPr>
              <a:buNone/>
              <a:defRPr b="0" i="1">
                <a:solidFill>
                  <a:srgbClr val="CCFFFF"/>
                </a:solidFill>
                <a:latin typeface="Times New Roman" pitchFamily="18" charset="0"/>
                <a:cs typeface="Times New Roman" pitchFamily="18" charset="0"/>
              </a:defRPr>
            </a:lvl1pPr>
          </a:lstStyle>
          <a:p>
            <a:pPr lvl="0"/>
            <a:r>
              <a:rPr lang="en-US" dirty="0" smtClean="0"/>
              <a:t>Click to edit Master text styles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0426" y="954017"/>
            <a:ext cx="7772400" cy="1815882"/>
          </a:xfrm>
        </p:spPr>
        <p:txBody>
          <a:bodyPr anchor="t"/>
          <a:lstStyle>
            <a:lvl1pPr algn="l">
              <a:defRPr sz="5600" b="1" cap="none" baseline="0">
                <a:latin typeface="Tahoma" panose="020B0604030504040204"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667722" y="4421614"/>
            <a:ext cx="7772400" cy="1500187"/>
          </a:xfrm>
        </p:spPr>
        <p:txBody>
          <a:bodyPr anchor="b"/>
          <a:lstStyle>
            <a:lvl1pPr marL="0" indent="0">
              <a:buNone/>
              <a:defRPr sz="3200" baseline="0">
                <a:solidFill>
                  <a:srgbClr val="00FFFF"/>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38667" y="401107"/>
            <a:ext cx="8407400" cy="762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smtClean="0"/>
              <a:t>This is the Master supraTitle</a:t>
            </a:r>
          </a:p>
        </p:txBody>
      </p:sp>
      <p:sp>
        <p:nvSpPr>
          <p:cNvPr id="38915" name="Rectangle 3"/>
          <p:cNvSpPr>
            <a:spLocks noGrp="1" noChangeArrowheads="1"/>
          </p:cNvSpPr>
          <p:nvPr>
            <p:ph type="body" idx="1"/>
          </p:nvPr>
        </p:nvSpPr>
        <p:spPr bwMode="auto">
          <a:xfrm>
            <a:off x="364067" y="1397530"/>
            <a:ext cx="8390466" cy="473233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802" r:id="rId3"/>
    <p:sldLayoutId id="2147483801"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797" r:id="rId14"/>
    <p:sldLayoutId id="2147483799" r:id="rId15"/>
    <p:sldLayoutId id="2147483800" r:id="rId16"/>
  </p:sldLayoutIdLst>
  <p:txStyles>
    <p:titleStyle>
      <a:lvl1pPr algn="l" rtl="0" eaLnBrk="0" fontAlgn="base" hangingPunct="0">
        <a:spcBef>
          <a:spcPct val="0"/>
        </a:spcBef>
        <a:spcAft>
          <a:spcPct val="0"/>
        </a:spcAft>
        <a:defRPr sz="4400">
          <a:solidFill>
            <a:srgbClr val="FFFF99"/>
          </a:solidFill>
          <a:latin typeface="+mj-lt"/>
          <a:ea typeface="+mj-ea"/>
          <a:cs typeface="+mj-cs"/>
        </a:defRPr>
      </a:lvl1pPr>
      <a:lvl2pPr algn="l" rtl="0" eaLnBrk="0" fontAlgn="base" hangingPunct="0">
        <a:spcBef>
          <a:spcPct val="0"/>
        </a:spcBef>
        <a:spcAft>
          <a:spcPct val="0"/>
        </a:spcAft>
        <a:defRPr sz="4400">
          <a:solidFill>
            <a:srgbClr val="FFFF99"/>
          </a:solidFill>
          <a:latin typeface="Arial" charset="0"/>
        </a:defRPr>
      </a:lvl2pPr>
      <a:lvl3pPr algn="l" rtl="0" eaLnBrk="0" fontAlgn="base" hangingPunct="0">
        <a:spcBef>
          <a:spcPct val="0"/>
        </a:spcBef>
        <a:spcAft>
          <a:spcPct val="0"/>
        </a:spcAft>
        <a:defRPr sz="4400">
          <a:solidFill>
            <a:srgbClr val="FFFF99"/>
          </a:solidFill>
          <a:latin typeface="Arial" charset="0"/>
        </a:defRPr>
      </a:lvl3pPr>
      <a:lvl4pPr algn="l" rtl="0" eaLnBrk="0" fontAlgn="base" hangingPunct="0">
        <a:spcBef>
          <a:spcPct val="0"/>
        </a:spcBef>
        <a:spcAft>
          <a:spcPct val="0"/>
        </a:spcAft>
        <a:defRPr sz="4400">
          <a:solidFill>
            <a:srgbClr val="FFFF99"/>
          </a:solidFill>
          <a:latin typeface="Arial" charset="0"/>
        </a:defRPr>
      </a:lvl4pPr>
      <a:lvl5pPr algn="l" rtl="0" eaLnBrk="0" fontAlgn="base" hangingPunct="0">
        <a:spcBef>
          <a:spcPct val="0"/>
        </a:spcBef>
        <a:spcAft>
          <a:spcPct val="0"/>
        </a:spcAft>
        <a:defRPr sz="4400">
          <a:solidFill>
            <a:srgbClr val="FFFF99"/>
          </a:solidFill>
          <a:latin typeface="Arial" charset="0"/>
        </a:defRPr>
      </a:lvl5pPr>
      <a:lvl6pPr marL="457200" algn="l" rtl="0" eaLnBrk="0" fontAlgn="base" hangingPunct="0">
        <a:spcBef>
          <a:spcPct val="0"/>
        </a:spcBef>
        <a:spcAft>
          <a:spcPct val="0"/>
        </a:spcAft>
        <a:defRPr sz="4400">
          <a:solidFill>
            <a:srgbClr val="FFFF99"/>
          </a:solidFill>
          <a:latin typeface="Arial" charset="0"/>
        </a:defRPr>
      </a:lvl6pPr>
      <a:lvl7pPr marL="914400" algn="l" rtl="0" eaLnBrk="0" fontAlgn="base" hangingPunct="0">
        <a:spcBef>
          <a:spcPct val="0"/>
        </a:spcBef>
        <a:spcAft>
          <a:spcPct val="0"/>
        </a:spcAft>
        <a:defRPr sz="4400">
          <a:solidFill>
            <a:srgbClr val="FFFF99"/>
          </a:solidFill>
          <a:latin typeface="Arial" charset="0"/>
        </a:defRPr>
      </a:lvl7pPr>
      <a:lvl8pPr marL="1371600" algn="l" rtl="0" eaLnBrk="0" fontAlgn="base" hangingPunct="0">
        <a:spcBef>
          <a:spcPct val="0"/>
        </a:spcBef>
        <a:spcAft>
          <a:spcPct val="0"/>
        </a:spcAft>
        <a:defRPr sz="4400">
          <a:solidFill>
            <a:srgbClr val="FFFF99"/>
          </a:solidFill>
          <a:latin typeface="Arial" charset="0"/>
        </a:defRPr>
      </a:lvl8pPr>
      <a:lvl9pPr marL="1828800" algn="l" rtl="0" eaLnBrk="0" fontAlgn="base" hangingPunct="0">
        <a:spcBef>
          <a:spcPct val="0"/>
        </a:spcBef>
        <a:spcAft>
          <a:spcPct val="0"/>
        </a:spcAft>
        <a:defRPr sz="4400">
          <a:solidFill>
            <a:srgbClr val="FFFF99"/>
          </a:solidFill>
          <a:latin typeface="Arial" charset="0"/>
        </a:defRPr>
      </a:lvl9pPr>
    </p:titleStyle>
    <p:bodyStyle>
      <a:lvl1pPr marL="223838" indent="-223838" algn="l" rtl="0" eaLnBrk="0" fontAlgn="base" hangingPunct="0">
        <a:spcBef>
          <a:spcPct val="20000"/>
        </a:spcBef>
        <a:spcAft>
          <a:spcPct val="0"/>
        </a:spcAft>
        <a:buChar char="•"/>
        <a:defRPr sz="2400">
          <a:solidFill>
            <a:schemeClr val="bg1"/>
          </a:solidFill>
          <a:latin typeface="+mn-lt"/>
          <a:ea typeface="+mn-ea"/>
          <a:cs typeface="+mn-cs"/>
        </a:defRPr>
      </a:lvl1pPr>
      <a:lvl2pPr marL="515938" indent="-287338" algn="l" rtl="0" eaLnBrk="0" fontAlgn="base" hangingPunct="0">
        <a:spcBef>
          <a:spcPct val="20000"/>
        </a:spcBef>
        <a:spcAft>
          <a:spcPct val="0"/>
        </a:spcAft>
        <a:buFont typeface="Wingdings" pitchFamily="2" charset="2"/>
        <a:buChar char="§"/>
        <a:defRPr sz="2000">
          <a:solidFill>
            <a:schemeClr val="bg1"/>
          </a:solidFill>
          <a:latin typeface="+mn-lt"/>
        </a:defRPr>
      </a:lvl2pPr>
      <a:lvl3pPr marL="804863" indent="-347663" algn="l" rtl="0" eaLnBrk="0" fontAlgn="base" hangingPunct="0">
        <a:spcBef>
          <a:spcPct val="20000"/>
        </a:spcBef>
        <a:spcAft>
          <a:spcPct val="0"/>
        </a:spcAft>
        <a:buFont typeface="Wingdings" pitchFamily="2" charset="2"/>
        <a:buChar char="q"/>
        <a:defRPr sz="1800">
          <a:solidFill>
            <a:schemeClr val="bg1"/>
          </a:solidFill>
          <a:latin typeface="+mn-lt"/>
        </a:defRPr>
      </a:lvl3pPr>
      <a:lvl4pPr marL="973138" indent="-287338" algn="l" rtl="0" eaLnBrk="0" fontAlgn="base" hangingPunct="0">
        <a:spcBef>
          <a:spcPct val="20000"/>
        </a:spcBef>
        <a:spcAft>
          <a:spcPct val="0"/>
        </a:spcAft>
        <a:buChar char="–"/>
        <a:defRPr sz="1600">
          <a:solidFill>
            <a:schemeClr val="bg1"/>
          </a:solidFill>
          <a:latin typeface="+mn-lt"/>
        </a:defRPr>
      </a:lvl4pPr>
      <a:lvl5pPr marL="1143000" indent="-228600" algn="l" rtl="0" eaLnBrk="0" fontAlgn="base" hangingPunct="0">
        <a:spcBef>
          <a:spcPct val="20000"/>
        </a:spcBef>
        <a:spcAft>
          <a:spcPct val="0"/>
        </a:spcAft>
        <a:buChar char="»"/>
        <a:defRPr sz="1400">
          <a:solidFill>
            <a:schemeClr val="bg1"/>
          </a:solidFill>
          <a:latin typeface="+mn-lt"/>
        </a:defRPr>
      </a:lvl5pPr>
      <a:lvl6pPr marL="2514600" indent="-228600" algn="l" rtl="0" eaLnBrk="0" fontAlgn="base" hangingPunct="0">
        <a:spcBef>
          <a:spcPct val="20000"/>
        </a:spcBef>
        <a:spcAft>
          <a:spcPct val="0"/>
        </a:spcAft>
        <a:buChar char="»"/>
        <a:defRPr sz="2000">
          <a:solidFill>
            <a:schemeClr val="bg1"/>
          </a:solidFill>
          <a:latin typeface="+mn-lt"/>
        </a:defRPr>
      </a:lvl6pPr>
      <a:lvl7pPr marL="2971800" indent="-228600" algn="l" rtl="0" eaLnBrk="0" fontAlgn="base" hangingPunct="0">
        <a:spcBef>
          <a:spcPct val="20000"/>
        </a:spcBef>
        <a:spcAft>
          <a:spcPct val="0"/>
        </a:spcAft>
        <a:buChar char="»"/>
        <a:defRPr sz="2000">
          <a:solidFill>
            <a:schemeClr val="bg1"/>
          </a:solidFill>
          <a:latin typeface="+mn-lt"/>
        </a:defRPr>
      </a:lvl7pPr>
      <a:lvl8pPr marL="3429000" indent="-228600" algn="l" rtl="0" eaLnBrk="0" fontAlgn="base" hangingPunct="0">
        <a:spcBef>
          <a:spcPct val="20000"/>
        </a:spcBef>
        <a:spcAft>
          <a:spcPct val="0"/>
        </a:spcAft>
        <a:buChar char="»"/>
        <a:defRPr sz="2000">
          <a:solidFill>
            <a:schemeClr val="bg1"/>
          </a:solidFill>
          <a:latin typeface="+mn-lt"/>
        </a:defRPr>
      </a:lvl8pPr>
      <a:lvl9pPr marL="3886200" indent="-228600" algn="l" rtl="0" eaLnBrk="0" fontAlgn="base" hangingPunct="0">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40426" y="954017"/>
            <a:ext cx="7772400" cy="1323439"/>
          </a:xfrm>
        </p:spPr>
        <p:txBody>
          <a:bodyPr/>
          <a:lstStyle/>
          <a:p>
            <a:r>
              <a:rPr lang="en-US" dirty="0" smtClean="0"/>
              <a:t>Cell Structure &amp; Function</a:t>
            </a:r>
            <a:endParaRPr lang="en-US" dirty="0"/>
          </a:p>
        </p:txBody>
      </p:sp>
      <p:sp>
        <p:nvSpPr>
          <p:cNvPr id="5" name="Text Placeholder 4"/>
          <p:cNvSpPr>
            <a:spLocks noGrp="1"/>
          </p:cNvSpPr>
          <p:nvPr>
            <p:ph type="body" idx="1"/>
          </p:nvPr>
        </p:nvSpPr>
        <p:spPr/>
        <p:txBody>
          <a:bodyPr/>
          <a:lstStyle/>
          <a:p>
            <a:r>
              <a:rPr lang="en-US" dirty="0" smtClean="0"/>
              <a:t>Lecture 1</a:t>
            </a:r>
            <a:endParaRPr lang="en-US" dirty="0"/>
          </a:p>
        </p:txBody>
      </p:sp>
    </p:spTree>
    <p:extLst>
      <p:ext uri="{BB962C8B-B14F-4D97-AF65-F5344CB8AC3E}">
        <p14:creationId xmlns:p14="http://schemas.microsoft.com/office/powerpoint/2010/main" val="2596233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of Animal Cell Features</a:t>
            </a:r>
            <a:endParaRPr lang="en-US" dirty="0"/>
          </a:p>
        </p:txBody>
      </p:sp>
      <p:sp>
        <p:nvSpPr>
          <p:cNvPr id="3" name="Content Placeholder 2"/>
          <p:cNvSpPr>
            <a:spLocks noGrp="1"/>
          </p:cNvSpPr>
          <p:nvPr>
            <p:ph idx="1"/>
          </p:nvPr>
        </p:nvSpPr>
        <p:spPr/>
        <p:txBody>
          <a:bodyPr/>
          <a:lstStyle/>
          <a:p>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2038" y="1553391"/>
            <a:ext cx="6441830" cy="5082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2626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 of Nucleus &amp; ER</a:t>
            </a:r>
            <a:endParaRPr lang="en-US" dirty="0"/>
          </a:p>
        </p:txBody>
      </p:sp>
      <p:sp>
        <p:nvSpPr>
          <p:cNvPr id="3" name="Content Placeholder 2"/>
          <p:cNvSpPr>
            <a:spLocks noGrp="1"/>
          </p:cNvSpPr>
          <p:nvPr>
            <p:ph idx="1"/>
          </p:nvPr>
        </p:nvSpPr>
        <p:spPr>
          <a:xfrm>
            <a:off x="5106865" y="1397530"/>
            <a:ext cx="3647668" cy="4732337"/>
          </a:xfrm>
        </p:spPr>
        <p:txBody>
          <a:bodyPr/>
          <a:lstStyle/>
          <a:p>
            <a:r>
              <a:rPr lang="en-US" dirty="0" smtClean="0"/>
              <a:t>Continuity of nuclear envelope with ER</a:t>
            </a:r>
            <a:r>
              <a:rPr lang="en-US" dirty="0"/>
              <a:t/>
            </a:r>
            <a:br>
              <a:rPr lang="en-US" dirty="0"/>
            </a:br>
            <a:r>
              <a:rPr lang="en-US" dirty="0" smtClean="0"/>
              <a:t>"endomembrane system"</a:t>
            </a:r>
          </a:p>
          <a:p>
            <a:r>
              <a:rPr lang="en-US" dirty="0" smtClean="0"/>
              <a:t>Nuclear pores</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65" y="1775314"/>
            <a:ext cx="49911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7780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371" y="132522"/>
            <a:ext cx="6377139" cy="6569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80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103" y="92766"/>
            <a:ext cx="6103057" cy="6639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764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21565" y="435873"/>
            <a:ext cx="5438775" cy="5904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109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Animal Cell Plasma Membrane</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59" y="1906290"/>
            <a:ext cx="8130754" cy="379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9687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Terms/Definitions/Descriptions</a:t>
            </a:r>
            <a:endParaRPr lang="en-US" dirty="0"/>
          </a:p>
        </p:txBody>
      </p:sp>
      <p:sp>
        <p:nvSpPr>
          <p:cNvPr id="3" name="Content Placeholder 2"/>
          <p:cNvSpPr>
            <a:spLocks noGrp="1"/>
          </p:cNvSpPr>
          <p:nvPr>
            <p:ph idx="1"/>
          </p:nvPr>
        </p:nvSpPr>
        <p:spPr/>
        <p:txBody>
          <a:bodyPr/>
          <a:lstStyle/>
          <a:p>
            <a:r>
              <a:rPr lang="en-US" dirty="0" smtClean="0"/>
              <a:t>Cytoplasm</a:t>
            </a:r>
          </a:p>
          <a:p>
            <a:pPr lvl="1"/>
            <a:r>
              <a:rPr lang="en-US" dirty="0" smtClean="0"/>
              <a:t>The cell contents bounded by the cell's plasma membrane and excluding the nucleus (for eukaryotes)</a:t>
            </a:r>
          </a:p>
          <a:p>
            <a:pPr lvl="1"/>
            <a:r>
              <a:rPr lang="en-US" dirty="0" smtClean="0"/>
              <a:t>It is composed of cytosol and the cell's organelles</a:t>
            </a:r>
          </a:p>
          <a:p>
            <a:r>
              <a:rPr lang="en-US" dirty="0" smtClean="0"/>
              <a:t>Cytosol</a:t>
            </a:r>
          </a:p>
          <a:p>
            <a:pPr lvl="1"/>
            <a:r>
              <a:rPr lang="en-US" dirty="0" smtClean="0"/>
              <a:t>a viscous matrix composed of a water solvent and solutes that supports cell metabolism, structure and function</a:t>
            </a:r>
          </a:p>
          <a:p>
            <a:pPr lvl="1"/>
            <a:r>
              <a:rPr lang="en-US" dirty="0" smtClean="0"/>
              <a:t>the solutes are small metabolites and large biomolecules: carbohydrates, lipids, amino acids, proteins</a:t>
            </a:r>
          </a:p>
          <a:p>
            <a:r>
              <a:rPr lang="en-US" dirty="0" smtClean="0"/>
              <a:t>Organelle</a:t>
            </a:r>
          </a:p>
          <a:p>
            <a:pPr lvl="1"/>
            <a:r>
              <a:rPr lang="en-US" dirty="0" smtClean="0"/>
              <a:t>definitions vary widely!!</a:t>
            </a:r>
          </a:p>
          <a:p>
            <a:pPr lvl="1"/>
            <a:r>
              <a:rPr lang="en-US" dirty="0" smtClean="0"/>
              <a:t>minimum (safest and actually smartest) definition is a subcellular structure usually bounded by a membrane</a:t>
            </a:r>
            <a:endParaRPr lang="en-US" dirty="0"/>
          </a:p>
        </p:txBody>
      </p:sp>
    </p:spTree>
    <p:extLst>
      <p:ext uri="{BB962C8B-B14F-4D97-AF65-F5344CB8AC3E}">
        <p14:creationId xmlns:p14="http://schemas.microsoft.com/office/powerpoint/2010/main" val="3776539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Terms/Definitions/Descriptions</a:t>
            </a:r>
          </a:p>
        </p:txBody>
      </p:sp>
      <p:sp>
        <p:nvSpPr>
          <p:cNvPr id="3" name="Content Placeholder 2"/>
          <p:cNvSpPr>
            <a:spLocks noGrp="1"/>
          </p:cNvSpPr>
          <p:nvPr>
            <p:ph idx="1"/>
          </p:nvPr>
        </p:nvSpPr>
        <p:spPr/>
        <p:txBody>
          <a:bodyPr/>
          <a:lstStyle/>
          <a:p>
            <a:r>
              <a:rPr lang="en-US" dirty="0" smtClean="0"/>
              <a:t>Plasma Membrane / Cell Membrane</a:t>
            </a:r>
          </a:p>
          <a:p>
            <a:pPr lvl="1"/>
            <a:r>
              <a:rPr lang="en-US" dirty="0" smtClean="0"/>
              <a:t>a structure that encloses the contents (cytoplasm, nucleus) of a cell from its environment</a:t>
            </a:r>
          </a:p>
          <a:p>
            <a:pPr lvl="1"/>
            <a:r>
              <a:rPr lang="en-US" dirty="0" smtClean="0"/>
              <a:t>usually composed of a bilayer of polar lipids with interspersed proteins specific for the cell interacting with its surroundings</a:t>
            </a:r>
          </a:p>
          <a:p>
            <a:r>
              <a:rPr lang="en-US" dirty="0" smtClean="0"/>
              <a:t>Nucleus</a:t>
            </a:r>
          </a:p>
          <a:p>
            <a:pPr marL="292100" lvl="1" indent="0">
              <a:buNone/>
            </a:pPr>
            <a:r>
              <a:rPr lang="en-US" dirty="0" smtClean="0"/>
              <a:t>Found only in eukaryotes, it contains the genetic information (DNA) specifying the structure and function of the cell and is responsible for organizing the timely expression and copying (during cell replication) of that information</a:t>
            </a:r>
            <a:endParaRPr lang="en-US" dirty="0"/>
          </a:p>
        </p:txBody>
      </p:sp>
    </p:spTree>
    <p:extLst>
      <p:ext uri="{BB962C8B-B14F-4D97-AF65-F5344CB8AC3E}">
        <p14:creationId xmlns:p14="http://schemas.microsoft.com/office/powerpoint/2010/main" val="15997521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Thinking About Size</a:t>
            </a:r>
            <a:endParaRPr lang="en-US" dirty="0"/>
          </a:p>
        </p:txBody>
      </p:sp>
      <p:sp>
        <p:nvSpPr>
          <p:cNvPr id="4" name="Content Placeholder 3"/>
          <p:cNvSpPr>
            <a:spLocks noGrp="1"/>
          </p:cNvSpPr>
          <p:nvPr>
            <p:ph idx="1"/>
          </p:nvPr>
        </p:nvSpPr>
        <p:spPr/>
        <p:txBody>
          <a:bodyPr/>
          <a:lstStyle/>
          <a:p>
            <a:r>
              <a:rPr lang="en-US" dirty="0" smtClean="0">
                <a:solidFill>
                  <a:srgbClr val="FFFF00"/>
                </a:solidFill>
              </a:rPr>
              <a:t>Hydrogen atom radius</a:t>
            </a:r>
            <a:endParaRPr lang="en-US" dirty="0">
              <a:solidFill>
                <a:srgbClr val="FFFF00"/>
              </a:solidFill>
            </a:endParaRPr>
          </a:p>
          <a:p>
            <a:pPr marL="0" indent="0">
              <a:buNone/>
            </a:pPr>
            <a:r>
              <a:rPr lang="en-US" dirty="0" smtClean="0"/>
              <a:t>0.5 Å = 50 pm = 0.05 nm = 5 × 10</a:t>
            </a:r>
            <a:r>
              <a:rPr lang="en-US" baseline="30000" dirty="0" smtClean="0"/>
              <a:t>-11</a:t>
            </a:r>
            <a:r>
              <a:rPr lang="en-US" dirty="0" smtClean="0"/>
              <a:t> m</a:t>
            </a:r>
            <a:endParaRPr lang="en-US" dirty="0"/>
          </a:p>
          <a:p>
            <a:r>
              <a:rPr lang="en-US" dirty="0" smtClean="0">
                <a:solidFill>
                  <a:srgbClr val="FFFF00"/>
                </a:solidFill>
              </a:rPr>
              <a:t>Cell membrane bilayer</a:t>
            </a:r>
          </a:p>
          <a:p>
            <a:pPr marL="0" indent="0">
              <a:buNone/>
            </a:pPr>
            <a:r>
              <a:rPr lang="en-US" dirty="0" smtClean="0"/>
              <a:t>5 nm = 50 Å = </a:t>
            </a:r>
            <a:r>
              <a:rPr lang="en-US" dirty="0"/>
              <a:t>5 × </a:t>
            </a:r>
            <a:r>
              <a:rPr lang="en-US" dirty="0" smtClean="0"/>
              <a:t>10</a:t>
            </a:r>
            <a:r>
              <a:rPr lang="en-US" baseline="30000" dirty="0" smtClean="0"/>
              <a:t>-9</a:t>
            </a:r>
            <a:r>
              <a:rPr lang="en-US" dirty="0" smtClean="0"/>
              <a:t> m = 100</a:t>
            </a:r>
            <a:r>
              <a:rPr lang="en-US" dirty="0"/>
              <a:t> </a:t>
            </a:r>
            <a:r>
              <a:rPr lang="en-US" dirty="0" smtClean="0"/>
              <a:t>× H atom radius</a:t>
            </a:r>
          </a:p>
          <a:p>
            <a:endParaRPr lang="en-US" dirty="0"/>
          </a:p>
          <a:p>
            <a:endParaRPr lang="en-US" dirty="0" smtClean="0"/>
          </a:p>
          <a:p>
            <a:endParaRPr lang="en-US" dirty="0"/>
          </a:p>
          <a:p>
            <a:endParaRPr lang="en-US" dirty="0" smtClean="0"/>
          </a:p>
          <a:p>
            <a:r>
              <a:rPr lang="en-US" dirty="0" smtClean="0">
                <a:solidFill>
                  <a:srgbClr val="FFFF00"/>
                </a:solidFill>
              </a:rPr>
              <a:t>Red blood cell</a:t>
            </a:r>
            <a:endParaRPr lang="en-US" dirty="0">
              <a:solidFill>
                <a:srgbClr val="FFFF00"/>
              </a:solidFill>
            </a:endParaRPr>
          </a:p>
          <a:p>
            <a:pPr marL="0" indent="0">
              <a:buNone/>
            </a:pPr>
            <a:r>
              <a:rPr lang="en-US" dirty="0" smtClean="0"/>
              <a:t>7 µm = 7000 nm = 70,000 Å = 7 </a:t>
            </a:r>
            <a:r>
              <a:rPr lang="en-US" dirty="0"/>
              <a:t>× </a:t>
            </a:r>
            <a:r>
              <a:rPr lang="en-US" dirty="0" smtClean="0"/>
              <a:t>10</a:t>
            </a:r>
            <a:r>
              <a:rPr lang="en-US" baseline="30000" dirty="0" smtClean="0"/>
              <a:t>-6</a:t>
            </a:r>
            <a:r>
              <a:rPr lang="en-US" dirty="0" smtClean="0"/>
              <a:t> m</a:t>
            </a:r>
            <a:br>
              <a:rPr lang="en-US" dirty="0" smtClean="0"/>
            </a:br>
            <a:r>
              <a:rPr lang="en-US" dirty="0" smtClean="0"/>
              <a:t>= 140,000 </a:t>
            </a:r>
            <a:r>
              <a:rPr lang="en-US" dirty="0"/>
              <a:t>× H atom radius</a:t>
            </a:r>
          </a:p>
          <a:p>
            <a:endParaRPr lang="en-US" dirty="0" smtClean="0"/>
          </a:p>
        </p:txBody>
      </p:sp>
      <p:pic>
        <p:nvPicPr>
          <p:cNvPr id="133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482" y="852703"/>
            <a:ext cx="1524000" cy="1782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7" name="Picture 5" descr="http://163.178.103.176/Tema1G/Grupos1/GermanT1/GATP3/Membrana3_files/membr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8733" y="3247617"/>
            <a:ext cx="3631334" cy="1495255"/>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8000" y="3123636"/>
            <a:ext cx="2297546" cy="1743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24"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5482" y="4337348"/>
            <a:ext cx="1903350" cy="1059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0358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&amp; Geometry</a:t>
            </a:r>
            <a:endParaRPr lang="en-US" dirty="0"/>
          </a:p>
        </p:txBody>
      </p:sp>
      <p:sp>
        <p:nvSpPr>
          <p:cNvPr id="3" name="Content Placeholder 2"/>
          <p:cNvSpPr>
            <a:spLocks noGrp="1"/>
          </p:cNvSpPr>
          <p:nvPr>
            <p:ph idx="1"/>
          </p:nvPr>
        </p:nvSpPr>
        <p:spPr/>
        <p:txBody>
          <a:bodyPr/>
          <a:lstStyle/>
          <a:p>
            <a:r>
              <a:rPr lang="en-US" dirty="0"/>
              <a:t>Larger cells have lower surface area-to-volume ratios</a:t>
            </a:r>
          </a:p>
          <a:p>
            <a:pPr lvl="1"/>
            <a:r>
              <a:rPr lang="en-US" dirty="0"/>
              <a:t>given a spherical cell:  volume (</a:t>
            </a:r>
            <a:r>
              <a:rPr lang="en-US" i="1" dirty="0"/>
              <a:t>r</a:t>
            </a:r>
            <a:r>
              <a:rPr lang="en-US" baseline="30000" dirty="0"/>
              <a:t>3</a:t>
            </a:r>
            <a:r>
              <a:rPr lang="en-US" dirty="0"/>
              <a:t>) increases more rapidly than surface area (</a:t>
            </a:r>
            <a:r>
              <a:rPr lang="en-US" i="1" dirty="0"/>
              <a:t>r</a:t>
            </a:r>
            <a:r>
              <a:rPr lang="en-US" baseline="30000" dirty="0"/>
              <a:t>2</a:t>
            </a:r>
            <a:r>
              <a:rPr lang="en-US" dirty="0"/>
              <a:t>) as a cell gets larger</a:t>
            </a:r>
          </a:p>
          <a:p>
            <a:r>
              <a:rPr lang="en-US" dirty="0" smtClean="0"/>
              <a:t>Biomolecules </a:t>
            </a:r>
            <a:r>
              <a:rPr lang="en-US" dirty="0"/>
              <a:t>diffuse in, out and through the cell</a:t>
            </a:r>
          </a:p>
          <a:p>
            <a:r>
              <a:rPr lang="en-US" dirty="0" smtClean="0"/>
              <a:t>Cell can only be as big as the biomolecules vital to its survival can efficiently be at physiologically important locations</a:t>
            </a:r>
          </a:p>
          <a:p>
            <a:r>
              <a:rPr lang="en-US" dirty="0" smtClean="0"/>
              <a:t>Rate of diffusion dependencies</a:t>
            </a:r>
          </a:p>
          <a:p>
            <a:pPr lvl="1"/>
            <a:r>
              <a:rPr lang="en-US" dirty="0" smtClean="0"/>
              <a:t>cell surface area</a:t>
            </a:r>
          </a:p>
          <a:p>
            <a:pPr lvl="1"/>
            <a:r>
              <a:rPr lang="en-US" dirty="0" smtClean="0"/>
              <a:t>concentration gradients</a:t>
            </a:r>
          </a:p>
          <a:p>
            <a:pPr lvl="1"/>
            <a:r>
              <a:rPr lang="en-US" dirty="0" smtClean="0"/>
              <a:t>temperature</a:t>
            </a:r>
          </a:p>
          <a:p>
            <a:pPr lvl="1"/>
            <a:r>
              <a:rPr lang="en-US" dirty="0" smtClean="0"/>
              <a:t>traversal distance</a:t>
            </a:r>
          </a:p>
        </p:txBody>
      </p:sp>
    </p:spTree>
    <p:extLst>
      <p:ext uri="{BB962C8B-B14F-4D97-AF65-F5344CB8AC3E}">
        <p14:creationId xmlns:p14="http://schemas.microsoft.com/office/powerpoint/2010/main" val="19074888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rPr>
              <a:t>Understand/know/focus on/note</a:t>
            </a:r>
          </a:p>
          <a:p>
            <a:r>
              <a:rPr lang="en-US" sz="2100" dirty="0" smtClean="0"/>
              <a:t>what the 3 "domains" of life are</a:t>
            </a:r>
          </a:p>
          <a:p>
            <a:r>
              <a:rPr lang="en-US" sz="2100" dirty="0" smtClean="0"/>
              <a:t>what features are in the eukaryotic cell</a:t>
            </a:r>
          </a:p>
          <a:p>
            <a:r>
              <a:rPr lang="en-US" sz="2100" dirty="0" smtClean="0"/>
              <a:t>3 features common between all domains are</a:t>
            </a:r>
          </a:p>
          <a:p>
            <a:r>
              <a:rPr lang="en-US" sz="2100" dirty="0" smtClean="0"/>
              <a:t>describe or define the following terms:  cytosol, cytoplasm, organelle, nucleus, plasma membrane/cell membrane</a:t>
            </a:r>
          </a:p>
          <a:p>
            <a:r>
              <a:rPr lang="en-US" sz="2100" dirty="0"/>
              <a:t>what limits cell size</a:t>
            </a:r>
          </a:p>
          <a:p>
            <a:r>
              <a:rPr lang="en-US" sz="2100" dirty="0"/>
              <a:t>two kinds of microscopy (light, electron) and what they see</a:t>
            </a:r>
          </a:p>
          <a:p>
            <a:r>
              <a:rPr lang="en-US" sz="2100" dirty="0"/>
              <a:t>two kinds of electron microscopy (TEM, SEM)</a:t>
            </a:r>
          </a:p>
          <a:p>
            <a:r>
              <a:rPr lang="en-US" sz="2100" dirty="0"/>
              <a:t>examples of how cell structure is </a:t>
            </a:r>
            <a:r>
              <a:rPr lang="en-US" sz="2100" dirty="0" err="1"/>
              <a:t>optimizied</a:t>
            </a:r>
            <a:r>
              <a:rPr lang="en-US" sz="2100" dirty="0"/>
              <a:t> to its function</a:t>
            </a:r>
            <a:endParaRPr lang="en-US" sz="2100"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32465150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Size Limitations</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Cell must have enough surface area to accommodate nutrients entering and wastes exiting for its volume</a:t>
            </a:r>
          </a:p>
          <a:p>
            <a:pPr marL="457200" indent="-457200">
              <a:buFont typeface="+mj-lt"/>
              <a:buAutoNum type="arabicPeriod"/>
            </a:pPr>
            <a:r>
              <a:rPr lang="en-US" dirty="0" smtClean="0"/>
              <a:t>Cell must not be so big such that limits on nutrient and waste substance diffusion causes a stressful (toxic/deficient) condition</a:t>
            </a:r>
          </a:p>
          <a:p>
            <a:pPr marL="457200" indent="-457200">
              <a:buFont typeface="+mj-lt"/>
              <a:buAutoNum type="arabicPeriod"/>
            </a:pPr>
            <a:r>
              <a:rPr lang="en-US" dirty="0" smtClean="0"/>
              <a:t>Biochemical reactions depend on maintaining adequate concentrations of reactants and enzymes, more easily done in a smaller containing space than a larger one</a:t>
            </a:r>
          </a:p>
          <a:p>
            <a:pPr marL="457200" indent="-457200">
              <a:buFont typeface="+mj-lt"/>
              <a:buAutoNum type="arabicPeriod"/>
            </a:pPr>
            <a:endParaRPr lang="en-US" dirty="0" smtClean="0"/>
          </a:p>
        </p:txBody>
      </p:sp>
    </p:spTree>
    <p:extLst>
      <p:ext uri="{BB962C8B-B14F-4D97-AF65-F5344CB8AC3E}">
        <p14:creationId xmlns:p14="http://schemas.microsoft.com/office/powerpoint/2010/main" val="1730327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428164"/>
            <a:ext cx="8407400" cy="707886"/>
          </a:xfrm>
        </p:spPr>
        <p:txBody>
          <a:bodyPr/>
          <a:lstStyle/>
          <a:p>
            <a:r>
              <a:rPr lang="en-US" sz="4000" dirty="0" smtClean="0"/>
              <a:t>Seeing Structure: Light Microscopy</a:t>
            </a:r>
            <a:endParaRPr lang="en-US" sz="4000" dirty="0"/>
          </a:p>
        </p:txBody>
      </p:sp>
      <p:sp>
        <p:nvSpPr>
          <p:cNvPr id="5" name="Content Placeholder 4"/>
          <p:cNvSpPr>
            <a:spLocks noGrp="1"/>
          </p:cNvSpPr>
          <p:nvPr>
            <p:ph idx="1"/>
          </p:nvPr>
        </p:nvSpPr>
        <p:spPr/>
        <p:txBody>
          <a:bodyPr/>
          <a:lstStyle/>
          <a:p>
            <a:pPr marL="0" indent="0">
              <a:buNone/>
            </a:pPr>
            <a:r>
              <a:rPr lang="en-US" dirty="0" smtClean="0"/>
              <a:t>Light Microscopy</a:t>
            </a:r>
          </a:p>
          <a:p>
            <a:pPr marL="228600" lvl="1" indent="0">
              <a:buNone/>
            </a:pPr>
            <a:r>
              <a:rPr lang="en-US" dirty="0" smtClean="0"/>
              <a:t>resolution barely below 1 µm</a:t>
            </a:r>
          </a:p>
          <a:p>
            <a:r>
              <a:rPr lang="en-US" dirty="0" err="1" smtClean="0"/>
              <a:t>brightfield</a:t>
            </a:r>
            <a:endParaRPr lang="en-US" dirty="0" smtClean="0"/>
          </a:p>
          <a:p>
            <a:pPr lvl="1"/>
            <a:r>
              <a:rPr lang="en-US" dirty="0" smtClean="0"/>
              <a:t>must use stains to provide contrast</a:t>
            </a:r>
          </a:p>
          <a:p>
            <a:pPr lvl="1"/>
            <a:r>
              <a:rPr lang="en-US" dirty="0" smtClean="0"/>
              <a:t>would use to see stained tissue</a:t>
            </a:r>
            <a:br>
              <a:rPr lang="en-US" dirty="0" smtClean="0"/>
            </a:br>
            <a:r>
              <a:rPr lang="en-US" dirty="0" smtClean="0"/>
              <a:t>sections</a:t>
            </a:r>
          </a:p>
          <a:p>
            <a:pPr marL="517525" lvl="2" indent="0">
              <a:buNone/>
            </a:pPr>
            <a:r>
              <a:rPr lang="en-US" dirty="0" smtClean="0"/>
              <a:t>e.g. </a:t>
            </a:r>
            <a:r>
              <a:rPr lang="en-US" dirty="0" err="1" smtClean="0"/>
              <a:t>hematoxylin</a:t>
            </a:r>
            <a:r>
              <a:rPr lang="en-US" dirty="0" smtClean="0"/>
              <a:t>-and-eosin (H&amp;E) of</a:t>
            </a:r>
          </a:p>
          <a:p>
            <a:pPr marL="517525" lvl="2" indent="0">
              <a:buNone/>
            </a:pPr>
            <a:r>
              <a:rPr lang="en-US" dirty="0" smtClean="0"/>
              <a:t>stomach wall (figure)</a:t>
            </a:r>
          </a:p>
          <a:p>
            <a:r>
              <a:rPr lang="en-US" dirty="0" smtClean="0"/>
              <a:t>phase contrast</a:t>
            </a:r>
          </a:p>
          <a:p>
            <a:pPr marL="292100" lvl="1" indent="0">
              <a:buNone/>
            </a:pPr>
            <a:r>
              <a:rPr lang="en-US" dirty="0" smtClean="0"/>
              <a:t>imaging living cells in culture/fluid</a:t>
            </a:r>
            <a:br>
              <a:rPr lang="en-US" dirty="0" smtClean="0"/>
            </a:br>
            <a:r>
              <a:rPr lang="en-US" dirty="0" smtClean="0"/>
              <a:t>medium</a:t>
            </a:r>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418" y="1197983"/>
            <a:ext cx="3261245" cy="2674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descr="http://www.nikon.com/products/instruments/resources/tech/guide/overview/img/pic_12.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5856" y="3872777"/>
            <a:ext cx="2806807" cy="22454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rot="16200000">
            <a:off x="6656690" y="3772750"/>
            <a:ext cx="4572000" cy="200055"/>
          </a:xfrm>
          <a:prstGeom prst="rect">
            <a:avLst/>
          </a:prstGeom>
        </p:spPr>
        <p:txBody>
          <a:bodyPr>
            <a:spAutoFit/>
          </a:bodyPr>
          <a:lstStyle/>
          <a:p>
            <a:r>
              <a:rPr lang="en-US" sz="700" dirty="0">
                <a:solidFill>
                  <a:schemeClr val="bg1"/>
                </a:solidFill>
              </a:rPr>
              <a:t>http://www.nikon.com/products/instruments/resources/tech/guide/overview/img/pic_06.jpg</a:t>
            </a:r>
          </a:p>
        </p:txBody>
      </p:sp>
    </p:spTree>
    <p:extLst>
      <p:ext uri="{BB962C8B-B14F-4D97-AF65-F5344CB8AC3E}">
        <p14:creationId xmlns:p14="http://schemas.microsoft.com/office/powerpoint/2010/main" val="2529744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428164"/>
            <a:ext cx="8407400" cy="707886"/>
          </a:xfrm>
        </p:spPr>
        <p:txBody>
          <a:bodyPr/>
          <a:lstStyle/>
          <a:p>
            <a:r>
              <a:rPr lang="en-US" sz="4000" dirty="0" smtClean="0"/>
              <a:t>Seeing Structure: Light Microscopy</a:t>
            </a:r>
            <a:endParaRPr lang="en-US" sz="4000" dirty="0"/>
          </a:p>
        </p:txBody>
      </p:sp>
      <p:sp>
        <p:nvSpPr>
          <p:cNvPr id="5" name="Content Placeholder 4"/>
          <p:cNvSpPr>
            <a:spLocks noGrp="1"/>
          </p:cNvSpPr>
          <p:nvPr>
            <p:ph idx="1"/>
          </p:nvPr>
        </p:nvSpPr>
        <p:spPr/>
        <p:txBody>
          <a:bodyPr/>
          <a:lstStyle/>
          <a:p>
            <a:r>
              <a:rPr lang="en-US" dirty="0" smtClean="0"/>
              <a:t>confocal</a:t>
            </a:r>
          </a:p>
          <a:p>
            <a:pPr marL="363538" lvl="1" indent="-153988"/>
            <a:r>
              <a:rPr lang="en-US" dirty="0" smtClean="0"/>
              <a:t>reduces flare problem in </a:t>
            </a:r>
            <a:br>
              <a:rPr lang="en-US" dirty="0" smtClean="0"/>
            </a:br>
            <a:r>
              <a:rPr lang="en-US" dirty="0" smtClean="0"/>
              <a:t>fluorescence microscopy</a:t>
            </a:r>
          </a:p>
          <a:p>
            <a:pPr marL="363538" lvl="1" indent="-153988"/>
            <a:r>
              <a:rPr lang="en-US" dirty="0" smtClean="0"/>
              <a:t>able to focus within narrow field of</a:t>
            </a:r>
            <a:br>
              <a:rPr lang="en-US" dirty="0" smtClean="0"/>
            </a:br>
            <a:r>
              <a:rPr lang="en-US" dirty="0" smtClean="0"/>
              <a:t>depth</a:t>
            </a:r>
          </a:p>
          <a:p>
            <a:pPr marL="363538" lvl="1" indent="-153988"/>
            <a:r>
              <a:rPr lang="en-US" dirty="0" smtClean="0"/>
              <a:t>creates sharper images</a:t>
            </a:r>
          </a:p>
          <a:p>
            <a:pPr marL="363538" lvl="1" indent="-153988"/>
            <a:r>
              <a:rPr lang="en-US" dirty="0" smtClean="0"/>
              <a:t>can generate 3D images with</a:t>
            </a:r>
            <a:br>
              <a:rPr lang="en-US" dirty="0" smtClean="0"/>
            </a:br>
            <a:r>
              <a:rPr lang="en-US" dirty="0" smtClean="0"/>
              <a:t>rapid automated positioning</a:t>
            </a:r>
          </a:p>
          <a:p>
            <a:pPr marL="363538" lvl="1" indent="-153988"/>
            <a:endParaRPr lang="en-US" dirty="0" smtClean="0"/>
          </a:p>
        </p:txBody>
      </p:sp>
      <p:pic>
        <p:nvPicPr>
          <p:cNvPr id="10242" name="Picture 2" descr="http://www.microscopyu.com/articles/confocal/images/confocal1figur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0412" y="1322098"/>
            <a:ext cx="3162300" cy="31242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microscopyu.com/articles/confocal/images/confocal1figure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1854" y="4824411"/>
            <a:ext cx="3326391" cy="1565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565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458942"/>
            <a:ext cx="8407400" cy="646331"/>
          </a:xfrm>
        </p:spPr>
        <p:txBody>
          <a:bodyPr/>
          <a:lstStyle/>
          <a:p>
            <a:r>
              <a:rPr lang="en-US" sz="3600" dirty="0" smtClean="0"/>
              <a:t>Seeing Structure: Electron Microscopy</a:t>
            </a:r>
            <a:endParaRPr lang="en-US" sz="3600" dirty="0"/>
          </a:p>
        </p:txBody>
      </p:sp>
      <p:sp>
        <p:nvSpPr>
          <p:cNvPr id="5" name="Content Placeholder 4"/>
          <p:cNvSpPr>
            <a:spLocks noGrp="1"/>
          </p:cNvSpPr>
          <p:nvPr>
            <p:ph idx="1"/>
          </p:nvPr>
        </p:nvSpPr>
        <p:spPr/>
        <p:txBody>
          <a:bodyPr/>
          <a:lstStyle/>
          <a:p>
            <a:r>
              <a:rPr lang="en-US" dirty="0" smtClean="0"/>
              <a:t>Transmission Electron Microscopy (TEM)</a:t>
            </a:r>
          </a:p>
          <a:p>
            <a:pPr lvl="1"/>
            <a:r>
              <a:rPr lang="en-US" sz="1800" dirty="0" smtClean="0"/>
              <a:t>specimens fixed (dehydrated &amp; embedded in resin/plastic) are sectioned in an ultra-microtome (50-100 nm thick), then coated/stained with electron-dense, electron-scattering metal salts (often lead or uranium) to improve contrast</a:t>
            </a:r>
          </a:p>
          <a:p>
            <a:pPr lvl="1"/>
            <a:r>
              <a:rPr lang="en-US" dirty="0" smtClean="0"/>
              <a:t>Best magnifications:  resolve objects separated by 0.2 nm</a:t>
            </a:r>
          </a:p>
          <a:p>
            <a:r>
              <a:rPr lang="en-US" dirty="0" smtClean="0"/>
              <a:t>Scanning Electron Microscopy (SEM)</a:t>
            </a:r>
          </a:p>
          <a:p>
            <a:pPr lvl="1"/>
            <a:r>
              <a:rPr lang="en-US" sz="1800" dirty="0"/>
              <a:t>specimens fixed </a:t>
            </a:r>
            <a:r>
              <a:rPr lang="en-US" sz="1800" dirty="0" smtClean="0"/>
              <a:t>&amp; dehydrated resin/plastic</a:t>
            </a:r>
            <a:r>
              <a:rPr lang="en-US" sz="1800" dirty="0"/>
              <a:t>) </a:t>
            </a:r>
            <a:r>
              <a:rPr lang="en-US" sz="1800" dirty="0" smtClean="0"/>
              <a:t>then </a:t>
            </a:r>
            <a:r>
              <a:rPr lang="en-US" sz="1800" dirty="0"/>
              <a:t>coated/stained with electron-dense, electron-scattering metal salts </a:t>
            </a:r>
            <a:r>
              <a:rPr lang="en-US" sz="1800" dirty="0" smtClean="0"/>
              <a:t>(gold/palladium) </a:t>
            </a:r>
            <a:r>
              <a:rPr lang="en-US" sz="1800" dirty="0"/>
              <a:t>to improve </a:t>
            </a:r>
            <a:r>
              <a:rPr lang="en-US" sz="1800" dirty="0" smtClean="0"/>
              <a:t>imaging</a:t>
            </a:r>
          </a:p>
          <a:p>
            <a:pPr lvl="1"/>
            <a:r>
              <a:rPr lang="en-US" dirty="0"/>
              <a:t>Best magnifications:  resolve objects separated by </a:t>
            </a:r>
            <a:r>
              <a:rPr lang="en-US" dirty="0" smtClean="0"/>
              <a:t>10 </a:t>
            </a:r>
            <a:r>
              <a:rPr lang="en-US" dirty="0"/>
              <a:t>nm</a:t>
            </a:r>
          </a:p>
          <a:p>
            <a:pPr lvl="1"/>
            <a:endParaRPr lang="en-US" sz="1800" dirty="0"/>
          </a:p>
        </p:txBody>
      </p:sp>
    </p:spTree>
    <p:extLst>
      <p:ext uri="{BB962C8B-B14F-4D97-AF65-F5344CB8AC3E}">
        <p14:creationId xmlns:p14="http://schemas.microsoft.com/office/powerpoint/2010/main" val="3558624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397388"/>
            <a:ext cx="8407400" cy="769441"/>
          </a:xfrm>
        </p:spPr>
        <p:txBody>
          <a:bodyPr/>
          <a:lstStyle/>
          <a:p>
            <a:r>
              <a:rPr lang="en-US" dirty="0" smtClean="0"/>
              <a:t>TEM  Examples</a:t>
            </a:r>
            <a:endParaRPr lang="en-US" dirty="0"/>
          </a:p>
        </p:txBody>
      </p:sp>
      <p:sp>
        <p:nvSpPr>
          <p:cNvPr id="2" name="Content Placeholder 1"/>
          <p:cNvSpPr>
            <a:spLocks noGrp="1"/>
          </p:cNvSpPr>
          <p:nvPr>
            <p:ph idx="1"/>
          </p:nvPr>
        </p:nvSpPr>
        <p:spPr/>
        <p:txBody>
          <a:bodyPr/>
          <a:lstStyle/>
          <a:p>
            <a:endParaRPr lang="en-US" dirty="0"/>
          </a:p>
        </p:txBody>
      </p:sp>
      <p:sp>
        <p:nvSpPr>
          <p:cNvPr id="3" name="Rectangle 2"/>
          <p:cNvSpPr/>
          <p:nvPr/>
        </p:nvSpPr>
        <p:spPr>
          <a:xfrm rot="16200000">
            <a:off x="-3151887" y="1628797"/>
            <a:ext cx="6683340" cy="200055"/>
          </a:xfrm>
          <a:prstGeom prst="rect">
            <a:avLst/>
          </a:prstGeom>
        </p:spPr>
        <p:txBody>
          <a:bodyPr wrap="square">
            <a:spAutoFit/>
          </a:bodyPr>
          <a:lstStyle/>
          <a:p>
            <a:r>
              <a:rPr lang="en-US" sz="700" dirty="0">
                <a:solidFill>
                  <a:schemeClr val="bg1">
                    <a:lumMod val="65000"/>
                  </a:schemeClr>
                </a:solidFill>
              </a:rPr>
              <a:t>http://starklab.slu.edu/neuro/nmj.jpg</a:t>
            </a:r>
          </a:p>
        </p:txBody>
      </p:sp>
      <p:sp>
        <p:nvSpPr>
          <p:cNvPr id="6" name="TextBox 5"/>
          <p:cNvSpPr txBox="1"/>
          <p:nvPr/>
        </p:nvSpPr>
        <p:spPr>
          <a:xfrm>
            <a:off x="465471" y="5211122"/>
            <a:ext cx="3810000" cy="1169551"/>
          </a:xfrm>
          <a:prstGeom prst="rect">
            <a:avLst/>
          </a:prstGeom>
          <a:noFill/>
        </p:spPr>
        <p:txBody>
          <a:bodyPr wrap="square" rtlCol="0">
            <a:spAutoFit/>
          </a:bodyPr>
          <a:lstStyle/>
          <a:p>
            <a:r>
              <a:rPr lang="en-US" sz="1400" dirty="0" smtClean="0">
                <a:solidFill>
                  <a:schemeClr val="bg1"/>
                </a:solidFill>
              </a:rPr>
              <a:t>TEM of </a:t>
            </a:r>
            <a:r>
              <a:rPr lang="en-US" sz="1400" dirty="0">
                <a:solidFill>
                  <a:schemeClr val="bg1"/>
                </a:solidFill>
              </a:rPr>
              <a:t>a neuromuscular </a:t>
            </a:r>
            <a:r>
              <a:rPr lang="en-US" sz="1400" dirty="0" smtClean="0">
                <a:solidFill>
                  <a:schemeClr val="bg1"/>
                </a:solidFill>
              </a:rPr>
              <a:t>junction, with axon terminal containing numerous vesicles on top and </a:t>
            </a:r>
            <a:r>
              <a:rPr lang="en-US" sz="1400" dirty="0" err="1" smtClean="0">
                <a:solidFill>
                  <a:schemeClr val="bg1"/>
                </a:solidFill>
              </a:rPr>
              <a:t>evaginated</a:t>
            </a:r>
            <a:r>
              <a:rPr lang="en-US" sz="1400" dirty="0" smtClean="0">
                <a:solidFill>
                  <a:schemeClr val="bg1"/>
                </a:solidFill>
              </a:rPr>
              <a:t> folds to increase surface contact with muscle cell on bottom.  Electron-dense material is in the intercellular space</a:t>
            </a:r>
          </a:p>
        </p:txBody>
      </p:sp>
      <p:pic>
        <p:nvPicPr>
          <p:cNvPr id="9" name="Picture 4" descr="http://starklab.slu.edu/neuro/nmj.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811" y="1641494"/>
            <a:ext cx="4229100" cy="3429001"/>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rot="5400000" flipV="1">
            <a:off x="7139943" y="2525692"/>
            <a:ext cx="3868419" cy="200055"/>
          </a:xfrm>
          <a:prstGeom prst="rect">
            <a:avLst/>
          </a:prstGeom>
        </p:spPr>
        <p:txBody>
          <a:bodyPr wrap="square">
            <a:spAutoFit/>
          </a:bodyPr>
          <a:lstStyle/>
          <a:p>
            <a:r>
              <a:rPr lang="en-US" sz="700" dirty="0">
                <a:solidFill>
                  <a:schemeClr val="bg1">
                    <a:lumMod val="65000"/>
                  </a:schemeClr>
                </a:solidFill>
              </a:rPr>
              <a:t>http://</a:t>
            </a:r>
            <a:r>
              <a:rPr lang="en-US" sz="700" dirty="0" smtClean="0">
                <a:solidFill>
                  <a:schemeClr val="bg1">
                    <a:lumMod val="65000"/>
                  </a:schemeClr>
                </a:solidFill>
              </a:rPr>
              <a:t>www.mechanobio.info/figure/1384242441141.jpg.html</a:t>
            </a:r>
            <a:endParaRPr lang="en-US" sz="700" dirty="0">
              <a:solidFill>
                <a:schemeClr val="bg1">
                  <a:lumMod val="65000"/>
                </a:schemeClr>
              </a:solidFill>
            </a:endParaRPr>
          </a:p>
        </p:txBody>
      </p:sp>
      <p:sp>
        <p:nvSpPr>
          <p:cNvPr id="7" name="AutoShape 8" descr="data:image/png;base64,iVBORw0KGgoAAAANSUhEUgAAAmQAAAHSCAYAAABCatdJAAAgAElEQVR4XnTd26+dVdXH8VUUUZCDgIAiZwUE5eQBRcRSoKQtGBpi0j/BO4iJ4oUhIYF44YV3jYYbvK0XXGgikogUBAQVQURAQOSMIgJqaWlLt/nM/X73O9/96kpW9lrPmocxfuMw5xxjPM9es3v37qV3v/vdizVr1izm19LS0mLXrl2LAw44YLHffvuNn3bv3r1417veNd5eO3fuXLzvfe9b/Otf/1q8//3vH9feeeedxdtvv7048MADF8bYs2fP4j3vec/4rL3rXq7vv//+K1Pqp42xo2Xv3r3jc/Ppg5a+o08fNHjt27dvoY9x9fNd+zfffHPQp59r3nju94hAt77xa/z3vve94+e33nprhSf8HnzwwYMH8+MvDBpTe9e1ib7mQaP5Zwyjv7nRAvu5rTH1M+7Mxz//+c9BT3TObeDgvWPHjsVBBx002qC5t/lmvI1r/F6+e0XX/1GS//liLGPglRzDLHkYDx/G8HadLkQPXl2f9cHQYTDPSSbkqO0sn/iho/j3Ro+2M+3aJaP4fu211xZHHHHE/5NH+t38s87iMz38xz/+MXQjmc50zbo+90+30YKXMEw++CB/sqW7s4zSKX3CNVrIGd6rscw2Zyzr45p56Gk8xN9qDNJT9CVnNMRHdGbPxiNHc2Vz6aQ+8T3LaJax+V5//fXFoYceOuT4n3Ri1n+f8Y62dDce9J/taTVWs0xX+4YZh3mMbNh8+IKLefCaLsav78bV9r/ZDBrCcta7fPSsJzOuroeN+eZ2s5+a9dHn2XfPehv//oYLvpqHjv0nP7laFrPumm+WbTQaH6b0/b+95rUHTXiqfXZlDGO5PtvazKPr8IFn8+fbzZ3MWguMOfuz1X4wnMLI+Prie7VfM7Y5Zz5nfV4ts3ldXu0ztQ03NOWzZx1ebbuNjyef8xHoqv8bb7wxruebZz1ofV7tm+HLd+RP4IkmfOJv9hP5l3yXuVbvK1brK55caxzz5/fy8Y27et2KZnRog8ZZRtlv+5xZF8yLtnn9nv3a7AeM6XttkwP8sv98J7nko5OJPQoft2ZpaWnp1VdfXfz9738fDFtYAPzyyy8vCMcbM5xXyqpNi4gBDz/88MUZZ5yx+MhHPjI2LhxoAqGYjPSPf/zj4i9/+csQElBsIE444YQxpvbmsTDqf/TRRy9OPvnk0QZtmPzABz4w+qLzpZdeGv2M7XqOPcH5TqH0n43gr3/96+J3v/vdcArHHHPMyubwhRdeGMp90kknLY477rgBVnPqg/5HHnlkzH3UUUcNPvH91FNPLT74wQ8ujj322MUhhxwy6MEL+p577rnBJ570R5MxP/ShD43F3zVj+55w8Ge8ww47bIyB1o9+9KODVuNb+OFBwL6nRC3a5JACwp8cn3322TEv+elDdn/729+GTL3hbhyYw9KLHmiLfviRiXHg5Br6KdXzzz8/sIBJG5IjjzxyfH766acXDz300JCB+eHwpz/9aYyn/4c//OHBq/mffPLJwRuZ5fCNQUH18xlt0eO7MdHw+OOPLz7+8Y8PHXzllVdG+3lBNqe2jMUcsCMv+tUm7Be/+MXQV+MaU39/4XfWWWcNGmFMLnj1/c9//vP4He2un3nmmWM88xsrvaQz5GvsbOz4448fTsEbTjCBk3HaTLuGH+PoTx6nnXbaaEdu+pIJ3WihY7P0A450EQ/0ju2Zny7BAp0f+9jHxtjasIdkbGw6jC5jw/WJJ54Yhxp96Cvdpp9owgu90J8uwLXDGaxbxP1Fs3YdusydjPFobLSgl6zQBzPjGBve6PAZVsaky2wXbvBCF79y4oknjt/o8mOPPbZ45plnBs50HQZoISu/G5N+4Ad2PrMXtJ577rkLOg07fD/66KNjHm/t/WbM+TBIf1yDOTzQgb/0AL14zAnTLbSZFzZ8EPrRlv+DPRtFl/HJxThoMrfr+mqjH9o7INETc4URvmHNDugyPwRrc5I/7KPX/Ojz13XYoY/cyYA+snN24LoxYY3GDRs2jH76o09/8tUPdj739hu60IKm/LYx+Qm00wXvfFl06EOXvOks3tAAG/Pg7dRTTx3zhrUx4JLN509gRn+Nc8455wxaYMHX4ZHOwV47+ohOb9/5huRIDuyIPnWw9p1cfIdb6xnMO8jCw1z4Ze946BCLfviSMxy0/eIXvziwRiMZ48kcbTT8NU8+kW7QszYP5sIHm+GTYdlBxXUvOo6e1nTX8Usu6Ca35oFvfraDARmYFxbGal2EBz8Kb3Lo0JafRwe5wRt//Mxvf/vb4Y/8hqbzzjtv6Bh7Yvt4JbuCJGiFL7mQibWCrOGEdzTq01qAJrSiKR9kX+Bahy704Sn56+uNTtfpDBrRSyc6EMALvr/5zW+GbuhjbPPA86abblqsESHT2SAEArAW/pQL4ByQgdtMmRhjwMCQ75QF04RNMJhNSRmItwUXs4jR1sv4nApFAirhnHLKKWNM45gTs/7apPzqV78ac37yk58cjjJgjOGzPn7HC/rQYD486O91+umnr2wgbRRzyIxaO8rDmRIsPgjw4YcfXhEevMynjReaM+RwamN1//33D95cR8unPvWpgbEF1Dwci+uUzJux4sF8DMnv8GBwv/71r8dYnA78c8DGwSMa0NWph+Fq14aHEjMCOMMmGj796U8PTMwbfvg2J5q0zeFZEI1vDNj5Dm9jo4GjIGt9OZScFhriD936UFDt8Pj5z39+0EpG+uGdDuCVw+AQ6Iox9HnxxRcHrXSAnMxrgacnFkHtkitMzKWNuekqnPFvwfad/ncIKZrbYosW8jSOjThc6SQ+W8zaUOIFDjBLn/WzeWTUn/nMZ4ac4MI46QXnS5f0ySEy2hZSxkxGaGhTkz5wip2S/W5u/HNexrVguk5O+tC1z372s4MGPJjHGDamPqPVAYQ+kMnvf//7gTv6jOO7DZv+rmW/xoWpscgjvDhIcsmvtPikL3jmF3Lw9NOYxkiPyQZPnGg64Rr90xYtZOV3+MCgAws94Rzb9MGKLqCHfnDmnDYavYqwNg56OXI80w/ypgP4s1HK6eKjxYT+oEkbumOzY15t0GJ+v8HfWBwyftCAv3wxnTGOg4G/aO1QQ5fNbc7sWT9yxhssWjDxiR8HFLoLa3pqfvamHx7b4NpwoZvfo5/6WSfQiWcHEHOj9+677x64mLeFFUbswXVY6EevWvzQAwdyZxPwZ4vm7xq++GK0GAt2ZEmH0c3u2/CTGV/A56PPvNprR//wZ376bfwOq0VA+B2/obUD0pe+9KWVzUObarKBYz7S/HwArNNBNsDuYNFagpf0n317lZ3g39DfwQ9t6NCntc1na4Bx+WU6D0ObRn/pAmzoKD7JF08WfLS1sYeFsdiNa63VbdDR2KEUDuYvmoh3Mm+dLeJcsMFYxiRruJNZhx9jobtIWmsCmtFqLPznE/zutzY5ZQvoSAdPtIa5vvSpuRsPv/SLnnaQ9508bbDpVsEB18gSPtqjgQ3A3Dxl3tCCLtiUtepA5jdtO4DmT+kE/8Oe7QdgxSeYC5/Gue222xZr9u3bt0RpCNRAlLXFrGgW4RM0R4lIxpajsbjpW1qBUZuY0SOqXTElxCxCctAtkoBM2BQFuAAhPNcB4Tuit2/fvrjrrrsGuBaoSy65ZCUEbT60MBaCKXWAfkqGn8Kendg4bvNwXJwkhSoV0Gm1aBSnFK+U3IbQooVXL3MSMEEB22dj/vznPx+4cqb4d6qBI4XCF6NKWPgv/VbKhZP5xCc+Mfo+8MADgz90FxrnmAgcv7DCr/FtYjgvfLfb185mhzLiB81eNolkRznwViSBzDMysiY7eHmTLTzQRWZFtSidfhTdBpLu5KTwhj6065tRw+sLX/jC0CsbCFjhhU7aLHEsvuc08UVvzGmM9I88fBbJaDPWSd7cdIjsYegzfYCBSIh59CVP+DE6c6STOXd9XSsczV7oCrvAMxp8/8Mf/rCSAjeeBY2cyRIvMMi5coj0yZhk4C+9a+MA6wsvvHCMn7Mm0zvuuGPQaywy4dy80UjG+kWbfpwZp4oG2NFRbWGlfSlHm1Q0zafXFj/8envRIW20pR/ZoDldJ4cOPzAwP7rJxNydXtkMfUivtCVj8oEBPrQlD/IzHzuimy2GrhkfHxw7HMxB94yvn/HwywbIH3b8X84WX2wSL9rRmSI+xnDdwmgevNqEsEXzGb+olLG92QtZalOaia8p2mTe5G1sOpbvI5MOhEU34Q1bPgE+bdxsyH75y18OnMgWluyQHPEMV7hkV2U5RCDoPKzoL7roHXsrooYOGBkrm9OPzaKDreez6ISoBTruvPPOlRRRtmwO45ObTb9NIfnQTeN0gOxww2bmMhKYtvHVt+gDncazfmjHn89FhvDSYR2tBQDoO9y1y/cWiZX1oXNlOMxHnnD3zrYcUGBbOpJu03n48AFtvOiGfnic1yj+H47ZISz4TG8+qfSrw4/NJl7IhH3hme9Fcwde+KKTD/dCn4217/SFLtLB/Bws6J3x0mH9jDlnnWCKN/rnehFwfekP2bCronvw4ut7sy2f4UTmrcV0Ey50WF82S+/bIIWLPngzt9/oLRrJAQ9w8Bv+6JmxYNcBB2boQzc++JiCHXhjL950gT61X9DGK57NVwCFXWSj4W9uvsiYfEelDOgt81hEsQwWOm+//fbllGWLI4JL1RQ+TyF0ZECdQjBpECBkPAADJoGVi8UEBo1HATKgUlCEIEoAUEauPYPDDKVCG4CL3DnF33fffQNMysX42/wUBm53zJG3My8MiT9Cqe6HQy3cm+PHM0Xn/NDi9xw5WvBCcARF6GgtlQUTTg9NZ5999hAko0Q/A6Pw559//ooh2X3DTBvvTiAUrlB9Cs5Rc4gt5D5TLPPAmGwK7eMTDeREIfBW+rBIoQgcWekHBxs485YqCwd4acNxdYpHWyFuckUL+lwzro0CDNFAd/DvlG8+OlPKzpjoQ7/PdIkSc87adnoq1F6di+94JAsyyRg6laKn+hXy0wa25onHUr30Ba8chTHRUwSUvmYXaGuBhZE50UGHORUYzk6jjUL1KGyiyBHjdL2UCUM1tk2XF8zSO7qm7aZNm4busBV6aYGko+htQ97mDF34Yk8cOR5acOgIbOgvPIoulM5ECx1Gr77oMsccFeikqh3s2K6FkF13UoZzG8AONWjnlM2pvXG1dw3mRdqLGMC5KCvZF/WkT7Aqik5OLaTwIyv4aUfuxrEwVddTOpddwKmoNPzwTBfJoDRrh590qs0V+fmM7zbXxvOig0VtS8/jv+iwsfBe+quDFntGP76Nb248lOZrMaN3FsMiu/TBWKVfjMeO2tiJmBalRSsdQVepWnjBvZKIFnW6WllJJ34+i+8q5cyHw85mkM2XXfFXnyKdeA5rdk5v0FHpgrb0sLIB+JEdXvJl5GI8+oN+fdqAwZZPLEsxBLFYrBzujNvmnH+hT3TEeOyDLhc1Dsc259mzNuzKvGxevzZtrmfn7IsOsAMbjjYwlQCRC32AZZtb16wT5uqQX2SniCq6020HXvOnn7DVHj8dmsiFXhgb78ZxqCjaTn/wlB/g1+gW+eDHmPSbnuMZH2jGX2nCSiTQQp7GJ5uinh2C2ZsX+tmgMckYrXRAX7SgLXsq7c2u8IkfdJUVaj1EA300trZzJNxv2qODfpnDX3PQY334Moej/HzR0Eo7KgeyUUvHyNoYZWaSc+sTGmBEntWOFfQqAESHYP+zn/1ssWbHjh1LQKZQOmcMFKUwHAGbuNMpYqq1SHFyShQLcQDz0s/EJjR2dR4Mo8VLyBzoFAMIhIMWGwSOuhOj65yqEH+LGeUUKbPYF03Tt/QGgDiJQKcgFI2AnEzQg3b8w8ELv+jXt1MXQbZoMlCKl+F1AgK4z8ayQzYn5WlTZ/E0rk1kJ5RyzxyaU5YTEGz04SikBuZNKUNDk9+1119khVJ0gqcwbYjL41M012GJD5s/uGvHUM1lIdK+BbBoTCc6Mi/Ea6w25KWl8V8OXSTP6bY0Z6mdNrBhbF59OgCQC1r1ra6vdCnZaGcMBtSJk+xhQjfasJUi5lz1aQHSr9O8a4wQnxYfukxvXCdfeMLXolGtlnFzsGRdPV11fnSLzhZqLyKYXfWXjhQNgo3FFN8XX3zxcBYWUvzBnr6bVwRRFLONFjnCmfGbD92dwEpjwMZvpWurY6DP9L9aJHNXf0NP2QVdE5lBq/7mgQXZ0T1vvLJ5Okh/So/Djz21OJMhubXJ53zJmi1ZADrdVu9C1vwPDIpKm893eohXY4lskkeLTqkQNNKtahDh0saWvuXcOxh2ujeuNG21UPqxx6J1fi+d7S9+zYkmY7ZYFDEjB5EWuMEYrXBGG97pS5H36kfbIJmrcc1TWYDr5mGndMerxaIaJPywyxaDNi50Cd50my3zU+ys6CGf7HP+EW9wN07RJn/ZTJEovoTt0ZMixPgrClUalP5UJ1TasFQQmuBTqhd+ePAqqlqUFA/6swULf76NLlffZVMDi3whORThz9d3SC/N2iEWD/AtsGC9qwYW9pXP0EWRsHwS3ODKVvBMh4yZLyliVzq1Bdo6oa0X2ipTaJ2prrlIUbZRGpQOmZcukzNMfSczNliZCEzZIRmz6zY0bJRO0oNos+mFKxzgU4kHmegH9w46+CtqX1aMDnuVyUBDwR7zw5GPg2WbtQ4O6C8Vac9R2rvIXGt/cjCn+bzpK5rpXhHE0uDmbXNeJFoffitsYJCt+asvHUI7fTEuXfXqAIn/onB+rw6aD7U+FFlun1DkvbphYxtzRMjefvvtJQKlRKWi5nx/kaR5kxJBCCR4BFF+TBIuQzVWyuVv0asKgrUn3AyXwgOckLUnJIYBIO9OWhZNihZwGLawME5CpnAEUj6+DQ8w8FAtUvVHdqcUH33VdZXe1N4L2OgjnOog/KUs6oFc51Q7tTCMnAGMCBQ9Iow5QkpdSBiNFJeCFrLtxF3YvA0FevCnbQ7ehhStxsBLThZmbbIZJgVlsJ0yYLlt27ZhYN5FQyhQxeqltMjKWNX1JCPzWoxhRC6wy6kzaps+9Uo2lhwbvcCjl/HgaEz6V2Es2cO7sDJetaMPGbPv+ON46Zt5LQyuk3HfiwAYO5nnuMiF7lvUOCSf25C1IeEsq81DN7mSOxmgG//G7uYMCxMcCpt3mOmmFIuZdylRfNNfsqNDLdbmYQ9k4bNXTpv8zGccciv1ZuHyG57pC/mal02h3XilB3y2mNiQshljkCG6jYMutlxkjDz87nBTtIdOi1aTCfvDhw0/3fAyN/v2gotxyapNu+tkzBG3ge4g18HDYtTpGxZFuCprgAnayCB9oRNt5qsB5CT14X/ImK3D3OarWkYbNjiVvmaf9KCDJX2u1i3M/UYv4VmdoXnwZBPWIgwXtPvORkvRmptf8GLrvncghZ8+9Dlf1KYEXR2AKvAmOzTgn08uVUsf2R9Z6lfaniyrs81ftWHqsOygSG4Vbhuf3pem4j/JFt7smRw+97nPDV74kOo90V+kAe/GqJQCXeRR1LlDZHgVWaq8AD3ZHF0MhyKTeCEr/ekHXS7izNaNgy7zG9ubPcG2qAlMK+LWtjrLNhn0ILsyL1zyGR3ayI3cW8xhTS/4s6Kn5o6mNjZoKJLIVtiWVwf6xixdX51fESJ6kF9iM3jhV9hSayx+0dlcsCiVnp/Efwcc7UsltmEhRwfnatDRVfS2rBhdp8/mwh/Ztd7ip6i9uWHTGlOa2vwFh8yLDrjDn850AIdPQRi6wXexP7zD2PxFxVvDK5sglyKIsKObZN6aC7P8i3GsE+ZtreNT+AA2VqmF/vQBJuSDttY9Y1XmAQ/t+KJ77rlnOWUJmIpVTd6dBuWAq2cBiMEffPDBlZqdTt6dTrQhuFKdfq8OxeQV5QKQsgAWcAgyb0LPmLTHfHl/xDshoZfQGD+FJgBgqVmxyHR6Ba7xCZrA7ew5htJiBGxhqjaAkqeEBG6z4Xt3IvlMYYHK4XBIeEajsYvmSdsRgrlEKQjINcLzgkmpYopfXYV26uJE0Rgu+ihGm2R9KbFxGAQc1q5dOxwrI/ei8J3QM2wOtdMLbHIa6tvQX3TNBgQ2pU9hx6Gn+BScwzcWWRWdaYOpHaOEddFTskET5+m3QrVo6wSCD06BztEFctAHbTZ1cDFOmw180gk8F61FZyF52NID2NkoaGPhoz9k5o2HDgJttDo1FgHtzjGGamy00LFSZj7ra7xSRzCiO+k+nbBAkXGnp4rWybGoUCf2nBHdrV5Gm7l4vIW5iIu2xoQXfo3FviyWvpNrmz7OD47GICOYFO0oBauO74ILLlgpAKcz7Bee88aa72AH+tFDi0f22g0n6Ia9aB7cLFTGaXGo/sc4HdLSn+5mpCt+g191OGj2Ihs+Cu70xLsUmbmMRTYwkuKRuiMfNiVSoI3+9N4cdNR8bAh/RY/Rrx2fA4uiamrZSm0bD+Zw3bhx48pdZXhEB+zxXZSN3nvRV/6vQwl8ivw4cFXfU3GztkUF4FEWgr/ILuhDd3PSP/h4V9/CL1Vfm6xg5zM6LRDVoBUtMlcLSiUqpTPpOf6L9PGp9Dtdx0PRI23RUYrHvHS99Oa8CBuHjIscwr2idpjCjqwKFJAz/I1tc129mnZsoShta4q5i4L7bBz48zf8AH6NRx5F26sXI3e6bwOUDIqw84/pZjfbFMEsdQZXdBYZ7HBKf+mMftYg81r38iXkQzfJCL1lnOAAJzqLLrqOxu6i7OAFU5/RA2t04EFbOoPn6nbxCgv0kA96O6ygw3pgLLTxqdqbuzowf8mefXWDkfkrZi9CaU50VN6AZzjAEKbm1NZ3fo9uWl9LF6INFpWFaItuPrGbf6qVay7zsakOCfYS2rPLfLW5vfCPT/gUkeb3rZXVldF3dMDf/Hjgw7qpAqZoQA950hk06D8iZIr6LfyARRgjQ0xOkxLbhNkFA9tEBqt2pTAkAk3G8E1oHAzce++9A7A2XU7PcyFr4T5zdiojPJsboFnwtK8ejPK0oUA3OgkwAy/UCgwC88IsoI1PEZwMgUyxqlWYU2Dl0vXnyKMF7RTAX0oIGxsCCqLuY6658Ls5jMspJBQK5i7RTgp41Y9CwDcjNE8pIxh5VfhpUemOJxsG/FgIO+Gk0JyWcShRd/vhh3Op0J4CUyJYoAMNHDK88cV5UcDG6gSvX2loNFBCBgbjMNW22jSyTPn0Mw/eS91yPBVXo9l8Thyw7iYBcoRlkTEOzyY3JwQTiwEjQE9pA3xUp0LPimRW80aXyUS/FnyGbKNuPHiV9lOozJn2aIJOzHQB3bBjYObGL5mV1jJGETM8dDONMVwnN22M4aU/LKtjamNQGsRvaMu5wxrd+OUAbB7NUSGwOeiXu3w4R4sTfmGI/m4OoS9khx/Yp3uu05vC8xZ386Mz3vxmASl6QK+LLGvXzTDVyrERvoFcooOuWqyrzTG/cdBEH4uswkP/9Amv9Ihe0VlygGX0FrHFB0yrSyw17S+fUj1OEcIKuOkCvewOyw5N3Q2GPnOWUk5/YMGHtJh1g1KLR6k8OuFVnRPc8IIOMoZRG6dO52UCtGsjBo8ileTMhti2TTHeiiiL7leojPfSwdrgKXrZHd2hU3wFf1P9JVrhq4/+6CviEI3+am8udJVq0gfPeOPXk0fpa3YDc31gyNeSt/HJUj+8og9WFnt0FymqjEY7eocH/gk9aKi4vXog9l9Nb1E5utJBGl38Zwu2tQ5f7ICuFrXsBpd8G7yLoqIpn1Fdb/oNDy9zwqXUnb+l2Ktfqpwh3+B3+CVPPJFLN6+Ef9kBuMGhDWhF8NoV4WaX8MoP0wf6b44i0210qpEqvVcJFPq82vSYp2gi/02n2vixB7JMd/1WqUARLL67VHg3I8C0DFc6bE78l10g7w5+bBwvbWLN4bdqG+mcfUWR1g5szYfnHoGCXv3oI78F98qW6Jt13u9F/tAE9w4q5qBz7PPmm29ejpDlCCk6oClWxd6ARQClA5SOBnGN0nDYFNnL7zYGFk2GCZwKY3s0AWXTvuJ0oBi727u7a4iQCL7CYE6QMLQ3v7koFWAAhXknPoIXZrfIYtx4AGU8hGCuHnGAF7xyRp3qKJY3vis+Z5wVIuPNwmdsb9jhySkWj4X0Caccufm6iwRuPuuDJwLl4AgNT50yCjm3+zcuPIxr49Ht/VdeeeXKc5nwBxvKhWYYUER8dFdYKWIyYBzwcKJvB48ObWBibm2KFpWmoFzmIV/jwpyTwhM8SzVwEPQA/53s8UBu4dRJhWxtvjkfsodRNwQwOPxaXMiSw6MXsKM3DLnaMwZBHwpfk6sNieuldopU+W7somN4KPXrrzFtvIwPE397RAH7qABV/w40bey7ycD8xirCWPicvVSbR170tDugtLWhMFcpF/KAi7thYUm2MCFHWHbKxA9cYDCXIXT4oPP00pts9MsG8Ei3ybx04w9/+MMxFxptMNBGvqWObWRb4NpMzDc34AG99YO9sWFbLUqOXjvX9amehNwqJC9l3aLgu3bkhh56WikDbEtxoNfCY1w+C9/klM21mHCSPvdbEdpqvMxH97v5x4Jl09udpjCyyJSmpTuVHpC78eGAJy+8lklgE9VykWf1QfBiI22sOmHjp0UKjvxVEZwi9kVO0MB2ezyFWsTqBbWhKy3EvsOgqJY5SlGjzyYGDXjpJoBo91dbcqRvlVCgh3/JH9Lhsi0dIsmxu6Fdo1PmhpvvcNWmec1d6UWRdroIJ5jBtVS3/nQDTmwWj/AgJz7GWNULl+pqA9Hz6/zO17EBC+j8+BC+Jvx8RlebBuN0Q1FlDHSoWmY4lMGhn/qTPyzZcs/1K6oKA294WguqGYNVG1i6Txfwim70wNHvRbBgUbmAOb0aA25FCdmycfRjh2jST1s6aP01RwfDDmbaeldCk4yskXhiN/YG6MrOYOZlbjzgE50+mx+vXvmDNhYUSfcAACAASURBVKzpiXbVN6ITho2J5g4KcKtOL91kD9UO6sOWYV7EDkZlX9DXzQzVwJnbmNXKdVBxgDV3KeEOIB0I27yb5zvf+c7yhswCj/ju4jBZKT7AWdD9Drh2uIWNGQilrUiXsjJ44Nl0YZIh+l5NBIYRTlGqNcOwNoFOUBXZm4NBtShahIsWYBBQDLhrFNsdC4VhOcaKL6tFKhpR/jujYVjG7LQGB6kKClcEopoXhuyNf3yjHdCMGl6uW+w4hKJGRe2Mz0F6UVD0MEx0wsQcMCly0gKO10KpaHV6oRTmY+Qcvk2Lxaa5tev0VTSJohuHHIt24rvFwvzGwMNsVHiZx7JpE7LVF+/V0qGrkw5lhCN+OApj4Cs+4oFcGQbn63MpBbjiq40BORR1qS6PA6YjFss2/Qyn6AjdKw1Ct+grfOhoUbU2oG226R8dosNkqj368eI9F2XCpBB7DhnW+KzOy7ylWKq/9Hs3s1TojQeLS5EXsicX7fDhhW4Y0T/0dvLuYATz0m+cBTlq2+a4mr3S2KWhHA7YC/rwJ+Vhc0jHHGrYLboK2ecsta9Y1ZhoKl1DpmRnkRcp0s73Fvc2DmiDke/amA/fxiIb7cmNI69Oi1Mm4x43wylWy+IvPSkNBFM6oC0ce15V9UTG7U5MvFezVzqjqHXpffTBtUMp+dmsoNmYMHFALUrYIsm+0cHutWmDR2Z8r1cnfrLwu+v5LjgYP/+ALlFzfgrN+Mp2+MJ8Nl+njzt1bYq8LAhkQZ+KPFbET28toPwSPukqP0evjVv62phwxxcM5g14m3V60mNgHGq7yaD0E90wXikotBQxLCVO/9t0WjB9rkgdxuQAp8ooKgXJNxqvSJ7Du0hukVfzFSWk63iYD/B4853MyBRm7EK7ar/YED7oLlmx9cp9YFnqy1rg7TsdpS/wM14HajQXPKDjRb/MUXrb73Sfv2fr6UdPRKBD9IAMzFH6ju502NTG+ky+5nedvM3RWki+2lUHRWawLzVsbLwYN39mHPyzh/ryJejlA+gPfTAPWfIR+rBr8q4GtOgT/Ok2fryrkysq6VobbfR7udZ6aWxybUMHL74dffDym89FO1vbyYmMyVWfNqsFrcipcpvKPWDj5Tu5w4Vck39BCFj1aCE4fPe7313ekAGaISHGpBSPwWCaoWMUML5TXOAArBywNkVUMIAxoGuT4WCkottOgATenSgY9B3z1aNhSnqlcLaFmOLYyGhTER1Do3Q2TUXYPJOHoRgvxvGANorZmIDHL+XpxIlm10uJcmQAgxFg7XoZPqwUBcOnu1S069lH+KfkcEUD4xMFQidBciDm1JfwOHipzxx28vCbF5oL+VfXRtgw9C5VZ65OP4XUKYM+aO1URX7VxZgXzxV7ws1csO7BrJSL8sGrtIixemo9GcCFIVQ/QdnpTKeqIqb0AVYwtAloA2tDCgcLRE6tU2GLv3nQjp5SKxYhWMK24vUUX/vqCsik4mFzesEOX/DhMNAGQ9hZDC1KFgqyswBoE0/GoxP4KPxf9JEe4cF4fieDjNI1NlPEKBrpuDk4q+pV2J1FwF/tXEeXzSjb7WTYZtocsGFn/tqo01kYmM+iUs0Ofei26+od4dfGAL7GKVVWOgk+2XdOMoeFRguWNmyU/ogko5cNFbIvQgR/dOKbbNCHv+on/Y5/OpkD5iDJgwxdt3FBR3e4drIXLdcf1j574VMfY7b5qzi8ZzahEc947xSrr4XTPPxMc3QQwkN6jQ763Y1JpaHYOvn53cIB62pFzZP9FNGtvofvgifZmp9uVsdmHn4S7XybGje6R0fZA3vVhuzhinf1gcZip2qCHXrpF99D9zoMGEdqm22gHU6lGOl95QNlGfhlmLUg+r3yAZ+Njw68kJ05/Y6uFvQi2DDDT3Vn3fClvXn4iPwATGY+y6DwJeixblQHZlybUm/+z+/G5i/4enQW5SUrcsF76egOsmRTxBSNdNOaU/owf0wnipCURi3Sz56KWNMtuPTAXuN3WDE3e0Obcbv5gp6mUx2I+IRKgMxbOQXfis82utkfDNkr+/Bba0np0EpmyMfcpeTopPpJMvWi00Wmk6G1q3WhmzxKp2qDv/YU7BI+3dnM76Kx7E6bLjbVM+jMS/foUpus/G1BJv06YMINj7D0mZxtDmHN3pNZ9XXa5C+KCLNR9gKf9gxsyRy+w7MDCj2sBhtO2rX38J3P8Fe/kbLcs2fP+NdJQKKMjCyF6qRbwZ7BDWYAzBKAyar9wQyl53Qpe5sxbQmPcgCjFFdRMeAYy2LNOAiCsIznVItofVyzsNhstSASiM8UvAJojpYBUjB8VXRpbg6FEAitmpkEhM+ANHeP18iJlMcvxSXahUdjos041QwVrq++orSavxYnBoBGY3IalAEP6CqcWsi12gf4txB21ydjMX9RJjwwimogjFt62Lgwx7+xbBZtuOBfupeDLu9eoXgboe5EYpj6oJUjgkG1TvpyMKUyq0eyyFLs7uij6MYh856EbEybMzgYlyMh96Ih9Iy+4aH6Ot/pBMfegaHHd+To23DTg9KqDKDTGvyqAcAzgy/FzpmUPrKhKJxdKqD0VqlOciVjG3+YVgtSjSB+SjHCtfQuZ0renCv+YFjami6WDkObz/j2gGSLMFk7AHFSMIJHm6geW6G98dHmGhzIojRhm9HuNnWa9cK7a9XZwKOUJrrayHB67MQCCls67m/lAWSAVn2SUzVG7DVbh+tll122EnWgp/TV5sUcdFk/OmHj0MEDH/HHX6C5kgqLt89sBT3RDEs6zceUmqB3aO+Bnu4Q7j8UlN6ryHyOeLTZpcN4hW+pInqHNu3NiRZOG1b4oDPVqs41juajl2yYXXp1YIZDkW26kk3gvUeQJFM60cGNT6MLavhgWxqQfsIJtvAgB4cc/HTDChpLycCRnqGx2tGeTl85Q7oPS9jTW3iXIqUf1gVzGxeG1TIZE1/8mnF9h412eKdrZGbNqu62KLEx2AJfTNfMY/PeQ57JGKbdyMX2fIeHOc1hXn4Z3eRHz8wJO37bXOxTW7ZG1saHWwX1pdBLQVbcjmf6AHtj9PBtY1gPql/lX7upDabeYYAW8iqTpS28+V1j0wN6aPxS+q75rXQjWbOFfHQbLr/bcPhuDuP0nEnjFXGjj1u2bBk62ma46GB2UCamiG0HOjx2ow2aO/jBTlv92zMUWGnTRbbWCHrTTXjV7raGk0P1cuyuDWybamMVVCgD1+YLzaVh8Ui/ujO0wA+bQifZkgG7qhZNG/ZIZ+BBbkV+W8uMB9s2uOj+/ve/vxwh4ygpC2VjaIBgbCYp7FlNSZsbCoABwjAYcPQnRM4TYBFD8RHZyYqCuOZF0O1ejVOKjqH10Em/U7aiFv1fTELEGMCd+CxKpdMosiLP0pbAL41SntvJr3AqmoCLHnQA0/c2OMZtc1dxazlj2ACWgIo0UTI4wNPYhWHxDScPuHWqRZ8FidOzUOKVgsSHDUrRRTKCabf5+15dVDlyiowWc7ZZ6ATB0IqQmZfcS0Fp6xrHr28RowzLNZsM9FVzRB7G9soRlAayqMGbshaVaPHMmVlELfxwMm8pQ7IyhzdjwD8jsSEi04pOGa/xe8aVz/ihBzmAatYykopNSx9qV8i/sDIcOHJ0dCpNV41fsajfvOBiDL/hh+6hwaEE5hk4uRjT+HivaN91uoR+Y8O01EVO3lx0xyLBmZG7coJqnuhQ2NM18sNjzxsqTUG3YF0do8JuOgFDC6V5RUz6/5fmQ68XGrQpXVkkBKalBKoxRRs+ijCRLX7Nq03RzTZb5hWtwFfRMDqJV/jQO3NbDKunKnpRzREa9KmWhsxF71uUwpBsi+Li3cGKLlVT6lEePTQZ/3AlFxiZs39hk8MtKoSn6ppghqcOc+RtLm3QWF0iHScT1/kRctPXmKWnfCbLDgFw7TmCPbqkqCg/SRe707bNQIstm7d40s0yFh1+8mPakEObRzoLh6K6aLUoJi+42GjRtaLeRfX9BuvSd6Xr8AYf/tf8dMj85A2rNmRkTkdhRCcrcYGTOYwBg/5HYRjRN5sN8/GX7LLaR2PSCfYGN/OTr7npDJtDA98NozYIxuK7ezCtfujEd5kefFqTzFWKtg2Ysc1XpLMIYDW6HYR7xpfx0VptsPnJF1Y+tybjr6wOfaIvZMQGiwK1maxeEp3Rg1byLDKHLr4WxsY1v2wOP9dT6+kGPYQ3vMpAFHDJR6IRvx3u6GGpaXQXVaJvbKJMFforGUCz7x1K9G8Nr9wqvSnogHZ2jv+ii/jlA/IR/hoHnj38nD9yANOWnylqW9ofnel0ZTf0w36p6Dw8O+zim1zxYmx6X11hGSDt9f3e9763vCETcaLAAGZYBuCUEMQYCZNiGrQwPiWrlqdTHmU1DoXywqT2wKroDwjGNw+h9ogKwCCwjYHrBEQIDCcDRA8AAWXMivaMZVPGafRgy06N1SNgHM2ApDhOQXjqJFH6oHSFsRg1w8CLuV1jkE41hTCNVWqh+huC71/hGBeWRRvw5cRm4euUAmOOvzvkCM6Lc4W9d5ujoilFyxgQRUaHfrCEL8HDIAWm/DDoL4zJnBGXZiMvPLRAFzG0WKW8LYjGga1Nks27Rc3mKieHLq+cMSPVBt3GMg8ZwrhNC6xzpmRuDPN4m4ejcK1ImXqUwuP46P+TaU+2PXsHH4WOjd8mnyx78KJxvDjINh50o7rAIsBt8rVHS3zBgnNCBwPOsbIVBkfudL8QOozpkznoM/0yht/Dh6G3uKOJHtA77c2NNv2KBuCriF5hdTpkzJ6sTTfQSE4WO9gUpaDXOWN8Zf/0szqWTnl+73N1kHSTzrVo4aMNddFsssaLedUyoQcGItpkhBbYdZMBvWYn1c4YG47GzrlWS9QCWr2IaA/e6QK5s4nS9xYbdghzeqRvtUGlxcxZTRFnjF+yteEpHQvv8MQXWmGlPfzwV4oN3fSdLaPDb6Wa/GaBJ9siQNp2QLb4lFJnu2jHQxHrNtTa20CVAUAL3cNTG3X90GZh72BJTr6zSfxUH0Ve7iht480no4sfsJnNT7ehLe2FB/pULWG8FfkoQso28NDBPDuAa482QGM3BZQGYo9oMS/dRicaK3/JXtiIvsbvxpAKyXt2XzZEF+gAPYSFAzZ9ZGv0EZ3JtWed9UiJNqNtXMmrKDIdNGY0o8OcrsEb1uluN3ahI3mEaYXpxitFTo/aAKGNrvmON+2qke2RUOhskwKb0p6lpI0HLzyjE/be5iO7SiH85ZPxVOChiGKRt1J52hTE6SYTG9ZS3cYu+sSH4gH2+OjRI+Y2Dn2pNq90or9opIt4atPUwZptuUY/ilQWVffdb97sov8gAktvc6EPZtUI+o42NJchpF/GKA2br2d37LxHC8GGbbAHfwsWjA3Z3r17lzzLpPA5gjlkJ0tgFoo3ef8uoRMGoyd0A1pI53w34gkAUaI8CC361a30pabMaex20kUMugMJ0Hb7lLfITRs4jhuNhFiYuTCv69oT0HwSLZ2n/ovCEgwDbbNXzl8fjk/aAv0wIXibOkrCICvgRWshbPTDqwf6ESIeCIJhFQ42JmFVcG6sNp/oMY9+pVbQWbi5fL32RZHQSx7mLlRvEWwjWbia4sDAGJSCPP2mD2P1t4fUUiSvalfmxbENok0QGqQWupuqjXIhXePClUMpnVOUtPQC+TqdG4vOWNjbBNGxIoNwhmEOGo3oooPaWCy1KWKKJvLiTL1yfnBKx+luJ9dC5ByAvvTJhoOj9FtOptN+J1zjMTC84t8869atGzpiHPSVPi3FSV4dNopQlBalA4Xu0Y7G5Fatirb0qg2A7zb2aKUPbK1NMvlUJmCjV32lMat96j9hmLdIKT0mK3IzbzYPH7xqp27JX062u5TZX7eMl+YgE7pGXvpXAkGe7Mk1Ot9/n6gcoJKGCuThiH5+C24WL2ORCayLeLd578aeatgslqUY0FNUtbupi7IZu+LxFly057jpGvn179/gaDx80Gd8w59MutWdXVfzRCb4YMfmLn1FT8mUT0Ozw5vNZY+R6QYTc+ONX6huLV2WMoe/NuRujg7U1adWN9ZJHq7VhHZINz5f7+AOF33oTBF341o8u0GArnYg9Jk8bN7Q1+GFXOCa/y7aQL/QYA4210N+fW/zxNeSBZytG93lSPbVTJkT30XzikxZl/QtZdTdl+gpumM9qiYa3W0IOmCjjxy0L4KCfuO6Zm2CUxEfc9IFa0m6pj26s6cerFxNKL2r/pNN0VVYwcQr/ul8kSNY4RvGZFYpiTawyzbJrQxBkau5Rs5v6Grz2OGHvDp4GMMGgyzwTD5e3QCAZxtAduCzMYtikRHaynS1QSo7wGeZE19lwMiyiHuReViWsah8xtilM/XpUFkApxsTOhS03pF/d6XzOcbxqs7bOOQRHWwzH+PRXuQCc5kvtLNbf/k0+Dsc4cU19uxtvmqQ2ePWrVsXa3bu3LlUfr08fv+wuN0xAv3n++5ia2do0eRYCKo7+yhOzBIoQy7VyDkVzWHspeUYqkWrp8Jz6F5zmFC9jDeGCJ/BV5+Czk6+/qIBcOXOU3JKxJiARIBOfZShO4fQV+i3vDLhG197Y1YfQvEpedE69HC6xqv2qXw7RaK8BGohICD895TeFN5fv6GTsHrivChGdyPBBf7amBs9aKMg5u4OM0bCIXijjQwtWmQFI4rgrzmLIMIJpnimiObEEzl6cTTVgfUQzfDUr0Ji8sQbeZJrmxA0MEyOoWgqHuGPTq/u/iOb6gPMSzfN2cbOb8bBbzWI5Cd94d8PcZh0DU94dMio9sRY1e4xFNfJCI7G6q6pTkFohUXPpkl+pTIslgyM3ldHRQdhIDVkHM7SNQ7NfBX1Slvj3bywLVVe5Ad/6CVvNMKnFB4s0ZYdcXxFvLT3HY1oL9pLZ6oVLTpbSgUNLZTw7VAFI290OhF3IvQ7WthFKVp4/+QnPxk0izpxVNJFRYDJ2Ge6gja6bF5jdHDxncy7YxDexmszxl/ZNBQB6cAAszZg7IEuuFY9h3nbvHueXKdzmHXIoqvsHd1wYQd8AVr7v4vmrw7JRhRt9IttwbqTvAXD3JUdoLdHjdCF0tloNB+9+PGPfzxoph/VV9ILcuP/9L/ooosGXTZoXuhHD3tgY0XO4ddiaCyf8VDEH5/0jY4lDwdfOgnH6mYqf6AvbeSMVRqZj4c1v4FfeBh3vlECZvyNhSp+tPO9WspSkvqik93SCfpWhBbG9B0+6GuRrC3s8N9GqjWAH0NPkZCiceQFDy+yL2rnbxEO2PnuRc/ZUjef5NP4DDqCXjoGC7qN1x7j4rd0juxnLGHYcwG7YYyPgif6zAMTmJE9WukXneI/S0Hqgz4bLP6h9KuDFv0oq1EJDptGp3HaaOtDvq7Ty2oZ9SkSpz2bqVyDvfIraKs+j/+DP7nqR9b6VdNojTJm6faCCHxlB0u6vX379sG3dtoYvywYXaG7ZOWN7/Yb/Ag+Cg60L6jsio5XdkI3C0xYt8iSTYdhwSbYdlClY+ZvE1rEk/3zl9Wo4bEodramTcEBugOL66+//n+fQybKAQg/9FBFyt4JygCE3a4Uc4RA0RENJESbnNIWJseccSgiBWyX250hbT7KGaeoRa4IEjMclbqOng5fxM13Ds945scc2tAUMJSVAgOuUwleOCTgdmon0NKZ2hEQPlrQ9GFoxoNVC0O1LGip3iZHxwj16y7MwtDmLoxtXrQzvBZ5nzMuETq776Ik5vMb2jiLblRgIOijKBYs7cijUHSRC5jCA07oLPLGUPDahrvNdKfH6kKKhsLK40XQwDA77ZMNOTuhm7swP2yKUKDROE5NaGYYDKtoFufke+m3ws30w9sCjn40wrTaMikwUalC9jlYjkKEMydL3xhNNyyYp42pPmhiPNpXa1PBbXUvZIsODoyzNF53d1WLaIGoZouMu0OnaBqHDZ9qusiiFAys0E1HixSil60VaSRH2OXc2WPh9eqHkndpTmMZ05xSQi1s5IvXonDd9Vy0Vr9qLWBRhISTModXab3wc92C1AHLHGjk6GFb2oXutdmEnf4en1Pkug0A/8T24FL6jV538OgAwE/1fzf16ZDHRoyFD3ShXXTChoJc8dQBBM0wsvHx2/r164dO0t0eTEpWsKSfPUKHXbS59ps5YY9edoJ/vqUaHPZVsTsf57eiQOweL9ra+Jeqoe/oaIPTphX//BlcO3j4CzPX+Eo+ktzxxA+RMxqNxe855cNARIhuwc760MaFbPgV/eDR4z581g8/5uKXYK1/9kD+lbF0c0rpyiKcbMZv9NCiXlQaLT1ugbyMQ79KU6HdS//8S6l6NPq9dQOmxqWHbLKNq774I1/t+UNjsTNjwMiYeEpfRAf9xg8VHeyuXz6n7Ah+vP0Whvx0kcP+pyJ+6Kx5qlsu8t7hrTIhcnXoo1PWY3Khw/wQOaAdhjYX7I1NoBXWeKWzfA5cyKyIlLnpnHclBmUG9DUG/WjNNAZM0GNuet4a26NkqrMrAESe9M+4+lcagDd9e/acg0jrMPrIHmZ0GPbtIegemRRkQAP6yTY8yNVLO/j4Dtvm5vvbKNJvY5eapmtwIWPtvI3bms+HkY910FqQf4NfwY/kV720uegHTL/1rW8tb8h6kCoj51ArsAQMBewhreW4OQ2AFYo3mTfCgaw9YXthKCfZogGA/hMAh1huvRRS9RWIxAzihQVtFCktkDlk7Smi+Tg0BjTfGQk8oHOOxizlk/EFkv7NTTmqG6JAFYpzRp38CJNjcOKAGR4oCSEkMPNV18WoYUBAxi6d1dj+9lBAY2tfDQxabToYQGkbOKb0ZDf/ayI8wUnBbXUX5i79hScKY6wKxik75SKHFN98NoJFZzgQfJIn3otk9S+iON9O2UXELAwWp+oOyL2Cbo6jYuz+60CPIzF2qXJzZiD65HDaHM9FmQyi4k9/20gybI7Pv4miIy2Y6KUTFiO4wcQbFvr3uznonHaiExyvf3NRiJ5c6SVbgUNyqhaEnZiHs2Ijfi892lOqjWEOegiHIsgwqgC5ehOLiWv4Ix+y9TljJzv8GKMNfqnpUshtyDhH7ehqDlJ/PoCe0b8KiDus0F/0dsDBg/F6DEN1gtke+bEr4+G9uxQtAua2QPE1RT/ZNlo2b968ckAib3qUXEttkYEInLnpNVuho53g0yVlGa7ZfFkEjEN38WFcsq0YG19wQxveZQy83OKvTRtoek7njElfbZjQRd7atZEwBtloI/JLT7J99mshQ3N1jdU/stvKIIpSdBCp/qSUUYdL49h08Yf92yN+wMJsXDZZBBuN1SO2UaJb1W36vU0M3TVnB5puLqpfdVTVCcHamy7bzMFCH7aF5p5TCEt67bcOgvl8/PutDUYRo+Yko3xCv9E1Oksf2ujNG0M21o1LcPeZjqCbvL3N14af3NGAfvpF1i3IHXjoHJ0ug4M+OoBXfsf46S5aOlzTHz6mNcsY+dhsGwZkSw+K3BfMQCN/gmaYoQet4Q4bEc8Os2ggU/Sxd/gVWNEGhmgzZwdAtFmPvNHKF9bX58p88jNtLjoUWmM6/LvWjVhtipqXvaMfbfntMg7sKn8PH1Fpc+O1+kxztC7yfcbQpxrc0qXdmWxPwKZg2NrmGtk7rPkNDvijv67DgOzJM5+Y3ywbRRaVjHQwmQ+sldWgERbNCY+vfe1ry/86SQG/iSgxpooqMGgAM3AAdNcCISN006ZN4zojJXz9KQMgKZBFClEMpDtD/I4JioGoisprB0TOvaiAtv3rkGobqiWiqAwK7aUs23QBkDLo38JoUeiuD/T6jUA4KUpe6LbnoLheWLPUJEFQPpseC0EFsfiFTzclVKtAGMbxm75+r1YErRVh4g3vDBamMIcBfPr/WvjRrtqInq9kQayeoZM2GVFGm0a0F+0UQar2r2cUVc+CLjSSHzo4IEpD1hm8eTqdFRGAQRss/dsAWuSKVJJBBen4NicdgH/PyGoDUSQJ9uTbc8AsDt2AkbGQO5nCjrJzWl45KQsRXsg0eelDPt4cgTlK/1lgw7eHmJIZvS2t4LRpgS9qjGdjkRueOBlybYPJDowp0oJX9gLTMKA7dNGbQ6y9zZJoH8yLvNG7notX2gUdcGnTQ5fRjG84ac+puN6dfDDCO9tp/k6+1ZNVa0Ie6MWfuYxdqrqo6uwEi5rApUieMegvHaNLMECTfvTYmK6jtzouBwK40q9Ovdp5wwQNdLunprODNjtttDhXL1gai/6L3Ja+Mn/RCDqMRm/8wovusRPyrP6pVFHOOodOnmTSAZa+6Y9+ssUnndI+HWnsanOq062e1njo4gfgop+2LbrGNR6d8Zee442+kDtatGU71UjBTVs48PHsjKzJfc4G0A/j+YsHttWmH03WCbKoBjRbh5vxyYaPbsNRJIMO0RG/27jQg9JaxuQ30od0QfuiRNUF9RgLtl9NVusMXkupdqjxnYyMU1rXterF5jqh/jVO0Wdz9T+PYdDBkp5VB9Smlw7boKYncNPGPKXniurx7TZV5Air6olL1epXmo4ew4ecYIhH+mBjQj/ZMnm26SXzojilAytxYGvo68YUOhXWRa3RW5SuzUMb+PQAlq0jZM6e8EIO2vRIFzpmfLppjYJ/MiswAks2ii/t8+Ntlsm5g7Lf0AczvM03XhRZLTPD99Ipc9P90tqlVGFEv/FiLrKGq3HxTxfCHY1hmg8pWk4/rNsFf5rH/O2L8IAG9Hop62hf8NWvfnU5QiZETRm9C6EBSahRZAqDDIISWKQRZWGxWBBqqTGC8ZnwOG/GFnEApqTGBQRiS7mlqH7LYICjL0baSAHNqdarf3lReBqjQCcw/RhBUTS/ETQeShUaywvYxvJboVlO3LwANg5cjEHJ2sj1PBq/a2/O7kI1jnaAd61/aOs6em2qbJSqA3PNeARcSo9hwkKfUqqlZlz3ZYGipwAAIABJREFUhgt+9Cn9US1TzhsGjJRc4GNBwqtrxjMGxaWAxmQksPLX3JdeeulwEmRFbtpRWkppkTN+T/omM1hZDOgJZ9PdN+YxfotDqdzCwd0l1SILzxZ/41S7RrnnEwf8U+hCx+bQ33z0OR3EpzZwN393t9FV+mnuIj94YSxw0oeM6DodrZizzZxNWEYHf+OYi2zQVwEw3YVhaR392YixSw9wVvQO7d2ZO0dm6Y4FDi30xaJKjtriA7+wJIee8yMKI2LqWndctVh1EmzDTO4w8OKQyDaHo01F9vDiuLSFP57oBHzYef9kuihBcibH7lYrfdBmtroKbTqwdbpmT+acD3aw9da/iBae0QNPeuA3si5FAy9Okz2jw+/G5Q+qrSqKCcue6eV3Y9JrdMKtjSwfaX6pIxsgn9kJfOBQKk4/b7/7jRzb6JU9oHP8hbn8TpYwpV8tvuRN/tW72hwU2SnlgpdS6fCsloacsj1+T0qt2kob4IrkK5koktdhiO20KS56yh7QQ0bJgfzQ1EJJl4xFn9ogGZMtV9hO9+ll/6AexvQrOzV2m09zVlNq7uq68GYMvovvKY1E9+GUD6qkBI3mQZtxjMsXi8rwWWVeRAfLpLDHDpvawNzvxq5on8zakBVJ4yt7Gj89cMBrY97BpMMlmuBCd7rjGu4wK2JYVL+UsLFkbOgtv0Kv6Tgc4GOdQieey5jEUyVLeEM3/mBRdgYNZVEK2MC4G5XalKGpQ4R28OG/YZCO94gL47dBnW277Br9ojdsgh7QXfbnZd6yAEXL0Wju/jm6f2cIz/7rS5HSDmF8KX8x+zI2na0VSSwy2RrmegEjulmkf+3atcN3h0kbQPPwY3TOm52ERbJB+3XXXbe8IXPaZ9z9yx+NKUzhRoIEaDUQfnPaZzgEbRLgUWITU4ZqzzBRuq8HB3bnAcH7vdyvsQBPoSiivxTKxtCc5rBAIh6tjUOJKEc77wwE3YBro2GhAFKplhyLfhlPoW9A48H1UrWdOPSrjokidku1dESP/Mh5wg1OzcGx24xxHDAnXAIvksNAvPCPbuNxJtr0X+bR1WmPccGJIhVqLlxbusNJPYWo2FDhbuFc+KEHxsblMKsJsoFjUD2iQh/GinbGrbYPXfBSgMkAYEJGRQPaYDCM0kHVw5E/vTK3U351XObw7n8hJp/qDcjA5x7SiN6UGy8cfymjIqh+Rx/9oJPmLW1D10vRtWmycBvLHHQzp1Zon5zounaloatdM6f2dFR7RtimBO1k5PcWLm1co690oI2F1Kix2AgnTafJ2+LCNrzQDQvffYYVXuFZ+zY/+tFFepNdclBtONFAd0u7iAaSuXHR1kJWVLWUqTlhxUbJHf14ogv0ib20Sa4O0BhosWjTl1J76KYzbfrpDLpKn9F/csyOq+Myt+voLK3En3RTBrzpP9r8zi75k24o0Da9MrbFHG3susJcOl7E3nzd7djNTHxMzxvqKfJoCh882/SQYf+0mk/S35x8pI1RG3L6hR8+pgijtsasFAD/pWnhiTe+GPbNhyb6AYOilRU5t7mEOfqNha9qcdMP+LANvqR6o3mDwCeQE7zhiE9jFa0s5e03dHXnO4y1YwtkS3+KJLAr43UTBPptEtgZuyzSpX03YtFdesqOys7A29sLFmQPD3ZVGriidThLU8PR5pg9+E0/83slT7qQDqMVNpXVwIIOt2Hly4xdap5esa8OGWgm0+p69TWm8clYP3jjNXwqwEcrfyczgk/8odEbn2QA7/wsW+zh0+RWhAxv5NMGH4Z0rcwLn1F6sSg3/cUrffOXL2qc/po33WvDZE2BPxrhVoSO/DoEs1c6CSdtpSurcYUr3YURbIyDNvrCn9gg8Sn6dhMZWl2DF7mXcjR/mZs5Qqed8b0KxtB9/diCtvCjk2wVj+FDN7tpq5KEDsLGwyMatEPXDTfcsJyyZLzliUt7lGoorEgQgKyWAwOE1uMA9Mc4pasGpvBz0Zs2TBSwNFCbhuoGWqhz4H7v37CY204eI5S2Ooru7mO0nYDQ511enoC8gWWMCof9Xh2SuaPR5057eEsIKRsF5hBgIAJRarG7W7QrdKoNPI2Bpu5y63bldtSEVD0cgWsPyxQf3cYkvFKbRdzgQcEpFVrghn5KRG7VfBmf47MQhSWFyynjWx8LA6dXyrhQLKODNz6Nqag/xbZY6cMxoqc8vbA4Q3W3TP8Dr40XbKu5gr1+lLq7rAodF41gdNX2tGAzClhZaOkGudj8oa+NMGyqdSrsXI2TvmSCbvOgh+MzHr5FkBkxWdCbns9nLm2cxPBRmsJY5ITO7igtCsOJWOBK5xhX36I19N61oqXdTUQ+9BuN6Lc4mNtcbdwZO57RXsSX07Ch7sTuLx7h2IEFTdWFmaeUVhsLuo6uTrTm813bHglCbi2aRVTxTBfhVh0p7HrsC3ptAuhCBbMt9vkQNm6hMU71F35jO3Sj9DK88YXm6u/oBfzyC3DOPluY+SzjG9sYfreZtYD4nm/sYIeP/usEOTgsVs/SXb8W2vDIxouaoZdsycEmGYZzmqY0Lx7MX30jW6UzZTCKJuYL8YPGHqlRfRHc0Auz0k7G6CHL6DBnB52i/PqRbXVWbNicePT4C7zTvw5yySTMK1/hazpkmwdW1fSSC3+Arw6DdEK7auKMN991SE/ojDHy/2hAL92i+0VpKmnhzyrpKLsCE+3g6kUO+hqfjESa+Fabw6LObfTpaxto+tLdqm0I+C88eBWd8ZlvLbLigKMv+6XzfBkdwT8/UuF/dUhlb4zTOkIW9LuSImtbKXc002s0dQApdUcP6DsZkbdDN/v3O56j3+9ognWBATi16aZDxmkD7TM5aGP+Mhzs1Mv36qpLu7bBhScMStW3ETI3uzUmX86ezFENo/Z46MDmeyVT7Izvoj9sLb0q0uV3L7+TQRk519Bpnm4CIRdzagdTuNA7L7pk415whI5X89f/7yxzZ8yyP0WQ22fcdNNNizXvvPPOEqFW1F7KpjtmTA4oA1P4NgTVANSOUAhUGovSmYyQKUubPAaAML9nlIX8zNOGiQEBz5uCtYPUtodHukZ5KJcFhzLYjaK/4lDMox1t3t2Fgg9AZ7hoLfrVAx/R3m4fYBSEkqHbOARjHC/YmIchobkUSYWN+KFU6GwhxEsLB2GXkvMZT4XzKY15czoccFE7iuhz4fXCyhYDGDP2W265ZTgPNOjrkRBXXXXVkAllpajV8uEFT3h1uuBkKxJlCIynwskKbhk9fKpVQyuausHBs968zNNDgFNojq0aP3LFM/nBSqqouh80c1DGINNqTNDm1R1gpYQYb9GNFiIbPPhU86efTQUZc1iiQOyAkyR7fBnPXTxwLHpWer6UgjbSYOjz1+9OqeRJHyzYFZJ28qQr5mM73VlVOru6wjZ0jJdTRxNdoOdw0BdGnJRFk85ra5xSs3Ah9+7+JH+YdTe1uegbGip09z1cSkmRSQ4U/uREH9Pzis+LIrU5MJZ+9JleFJFrDNiTCR7QbV44W2jZN9/Rht2YpRW1hzv+OtDhGSb6lJbVJ6dJBtXAuVZdKT3hC6qxoptk11PJeyRDj7xwkMETzIxDX8izf0nUQcxcohT5MPZYaUGLFXzJskxAh0yRC/0qos4/4RVGbA3NFkx0hnGbmjb8fCcfkQ3QzRYbY8hylM5HX9FD1/inasfoFl74UHN6ZEj/nsuY1eDiHU9Fq8yBZ3w1j/nxYUzXtclH4xkWMOEruzu1OzSNDQt63yOS9NEeHnwXHSkCVwqrTQk8q+Wig9YrNkD32ZeDQuky+tTjeNAqHW2OnvhP9mhl4+akc3QYv3wHHfW2sXO9ujc8GxvNdJtv6RCFJvPTNXNnE+ZCd3XceKYjIqyut2msjpfOoqE7a43F1sjOmPqXCoWJshS88Ldo66YbYxiLb+u5gHwRm/FmC/EGA2296E5+HPb4oielu3sKA/q01YbOwAZm1pM2d6Vw6bh+pS7pPZvVngz5gmqOC56whwIR3ThTtJC+24ga381e6XP6ayx+qLo1Y9KXIv6VHtBH+gzj/A454bUHvxdo0J8uw7iNoz7Vp337299eTlkCt50i5ihZtSQUpGgDwAHfCZIT0o4AKQbmCr+avFoiIJRrLx3ECIpUMHaMExygzFMEq/QGp2IM4BlDH0JJEQDIIAFHuQqPlibRlsAJsR2y9sC4/PLLB5iUvHRQJ8VOHRSq1EM06QsfDoqg9KlmilLpYz4CcL2TSqcOwkcLvPHEIZS6KYRfiJjSam+sFjL9fCYDxgG7Uq4WQ9duvfXWgWUG6HS5cePGkV40ZouovvjpRCcEi2Ybz8Kq5Fy0wme60iM2Slu2IFU7Z3HAC7rxYg4K2kYT3t3G/KMf/WiMl/7Bw3iegccp+NwptRQah9INDHD1qoaL4yniUcifvhQSL+VFV+DDOaKLQ2QTsPQ//0QEOGKysUhY3Mnb6V8bETL6WdgebcYRVSgV6hr5u9bixEnTuWri8D6nWfGLXu8cCbxK85o/Z4l+47A/+mDjZTMIr2SFVotK/5S7NGc4sSmOhiMis/5LBJuCmd/g0v/rLB0LR/OaSxt65WU+m9QWZLaiv3o2umNeGNAHG5zqxOgSXGDvN2NXe2FxCme44A0m/eNiBypzltLDb6n8yi7gjx/1U23iyQtforjGvPrqq8fmzoYhPm0SYEsvzQ1v36vthGcHkh5Ngk808z/0BwY9cb8NFr57mGWPW2An5mfzHZKL5JuH7zW2az2UtRpg1/me6l+7C9CYaEEvGfuOFzbKNuFUvZMxbHqkiERC4GUcNmZuvsVfPr7IRQdhOm+BI2vRQnrvczcXGcOceEMjTODPtmBhbPoHbxi7hk6bAvpO18mo2pwiIjaY5kFrPo/fcSikX+bAF/2qppDvMJY+FeiTC3nhl27TAZsW+gwndnrbbbcN3ui6jYJr+CsiCEc+EN58A7rQUVoMP0V14JFsYNKTDToYsWPyqraSbcHEq/KSorxFVrtZhO0WFW+z4VqHdjhIkaORreCVPMjSWtDazc96w4PdGN94+Uq6gMcyOx0E6DVstDdXmZtqMuHQRru6MPrEjqpX1T96tbH5sZmyX6ArRZrQXSSq+i/4F7GCVZsi2OLHuNZedlekCm2+k2eHL7TzMfgn2zJArSVFCfHDbnqSAUyyKTyRP530Qi/crVcwuPHGG5c3ZBjWkFIQBKWnLBoChXPv7h4T6AzYFKoFk6NhiBVed5opbUThLUwtAManZNq53nwBnIEQsjm1IdjClBwTuu1Eu5uKE2O4wG6Hj/nSmozRPJ2WAWtcNAO3+izXOYgE6LdCo4XKw8kCk9PlfNBVuqbcfakFf7t5AaZo7RTRYsoIqlNDg+vmbHNnfPS3SJubslhQyY8DpVSu+Vt/xsOJwMjflMP8nBKHQxHpgfErYCdzfMAQVm0u0AhLtMEVfdUEOG0z9E4UFBot5uwkVBTAeNXA0EVOkvHAF0Zwx1ubuIqHOzVyBujgmNFOD3P05ACnarLmAmGyxWenPDzm6DIWm4z+5Qjj1B6NePa5cLXfkk+ppeow8E5/Suv4zpnAu0WlFCBaqo+qIJp8YdYzgsgIj/iHsYUDvX7XFg89IqNoK3wsMuZp8463DhKdxo2JrhZa/+i7motuhoh2GJBpJ2Z99fOm53SBc6I3bZbJo3REtV1ox196L6pAd/HVIzH8bgz9ycnmiXOGOz3NPiziPcOuDVORkIpsizDimS3RG5+NYd5S5q6TVfrFRkoJwrnTfY+BIWNz+OtlbPYIY2NWhF+NnnZFZcgGDX6r1qiSBfyho2xFkSRyqk6T3sMI9pVtWGjoZBsyC4Lv5qz+xRhtYKpNQmsHar+ZF1/0xRhFWt3MgDZvdLBRdPCHFnN6KLLkwNVhvhQVGVaAT5+KEpYpQJ8XWdILOsan0Cf9YECn8YMea4w+Ni+wQoc+xqNDaC8SW/TFvHwNuyxjU2E+frv7mny1IUt9uinLeBbeDl6uk3kRIvrfYyTYCfnrD5fS//CAO79oHrzwz2RZeURrFprIF2+VEJhLf5iYr6wJ/8dWyMbYFcAbn0z5rmwH73jQpo0iGjv8FNWEOf0sqgsPGPW/T9k/2tDQQYws8g/GaXNUyjedg0fZBPOgkz+zPpJrfrt1uPWq/9dZAKNMAZ2tPKBIs2uwYF+tD+aBU9kw9OIRffBAX8Epfb30KctXNJqtaoe+sjFwqgzG9ewPRtXlWZfoI9mNov5du3YtUSQMmZyQdO4ESxkqfE7hGVu7R0Yi2sIRMkRKxFn2rxtMTJEKp2OWMRJkqSvKVyGpv22WKLfx0AMoxtfGqToVzFhgqmUAkP9piS6MF9LWL8UvSocmO3gnK22dNCkT+gqvoqECbThk6PpyQqWz0IgPuLQhxQfBlSKt2K/6DzSbnzAIM0diU+g7Oi0AbXwroDUmORXqLVeuf8WdxiQnOFFIOOKPc9TORoJDq8C8yJbfYOhVpEc7RpXDz0DRRZ6dPNrUt5nq/8DhQ1tzkUfp5goxcybGbUPGMfYUf/NX/N6JAy5e2rWRIps27ebk/LqrKMdoTrKtFqeCaGO1oSs6VMqD0aOraBReek4RWVl04N0jBGAITw67jRZMOXW4V1/UZqwaOLQVIu+kiS76VAoAFjbcRVk56A4bxiaPalLQgGapDbih1ViF+smB04AzneKEzJuTJK/oRUcb9E6u7JwTLepC/kXJyMI8ogJFbovIord0EHpKD7A9C4Px+s8G+EaPxZ48shF+iYzxAGftbPDQSFdc16+NPgfsNw6bDpZGwD9+tCs1xpY7+bIzmLZ5gFWpR2NyxOjXtwL6Diq+o7k7Qfkk85BPNsEhh2cLYqkmfas/1QaP8U+29IXzT8fajOXg0aV9NXz6+627ovXju/XrCfhoJh88p+f4RQv5VjIAW3qFBjoGF1iYA782trB1hxx/3HU6MEf7i3T17Dl2DfvuQjM33MxrHusGnaFTFkZ0sx80+65sRVvf2az+c5rK3JVGVAtFBmxf/zmlp63NbAEJPJfO9Rvd8MZj60IbOtiW8cg/Gd/v3uzKd+34aJ+LIPZfMWx4BRvonvn0odv5FzSTAZl2I0V3f9Kxyhy6izYc2hixgzb7ZATTSnnQlX9AV3NEC1l4OzwZvxu98AxDeml+n+HdzQw9r9H1NopsAX6ic/1D9qKA+abWSPyTd1j5jNY2asaxBsIGBugqBasNmfcfBSppKusAD9daF/Urktd+pxpUfWBnnvyl7/SuDE/lJ6WSs1O8lBXgK/IFX//615cjZEAk8OpYEMUgCNBusmcrlZZqgeAkOv0W5TFpT8DmCNpc+MvhMlaLA4dcYTig5mgLYAibolZsWwoEc/oDxJjdgWMM9IpmGNvcFF+bUiBtBnpkhbFsJPHK4TDMUniMiGDQbAE1/ryZiB5K28P3CEcbL3i0IBq/qAC6W3hLQaIbnRTYvN3pRaAwIOicRyFvileok9MgM3z5qw/HZV4yLSVsHsrTg1jNDytjUTh/0Y0Pjkd/GzgK1H9v6HlHnB2HUTQNzdrhoXC9vpx9qeFSg0Xm9PXqxF/UoTRbuNA3eoWeIgqdevXVzm/VoXWKtPBojx86bH4ygUkbTrh28teu+isRC4YCB33ggkfy4bS0KxUA39K32mjrt9Jw1TGZp6Jw+mTBsikzL32tVrAoo2tsjFMI/2qsODxGbeEzH9ylTnOevnejQNEQ43B47IJe00N/YdhhDH1tpvBehNHvpRe7OcJiUDFuN6ZoU5S4ukzjdONCdRlSYdVl4L9DUU9gh4HFqDvpelwLubV5ohfoLS1enWTpOnzDgJ+Bm+/ZZTba/+lEF99RJIpt8AnG6iABA1hVo4SONvKiYB1aSkHh2YIAI+MWKYJpKUdjoYEftRDTK/bZyb2oR3ed4tVc5OyvDWwHHDjSKf5ojkLDgO4XtSy9hc7u4EMj/fOit3ixiPaU9aKJMC8qRr58Drrxmj3Tc76J/aFDlMPY6UEyYEttgitXKS3bjR9smS+rsLxILp7gX7QWTvjvJphSwH5vU130F6+lA43fJl078oJnET0YhUslJuYiQ3/ZcYdq3zss8xk21viBU/x10DJvvqVIbnVUrYtKJaQHzYt/cqlmENZztK5H4eAFrkVzSsWSMxmhG4bs3rjkjJYvf/nLQ6fIg6+MXk9gQFfpNvNWjuMa/0XGNqVkgucyX83NLit1sd7KqBVooAvZAt11qDWfV4+Tgkc1eW1gyLCCf1hrg+4eJcN3VreGvmoD2SFbL5OHxh543LrQ5o8+8RnVrVlzrLVFCmHUhjrdwld+Aw9og4d2xivzhW+ySgbs/pvf/Obyhqz/2I7pwrKIjAlKxsgBJipU3hWhPqcABGvxqVYI+E5g1QsgqAI/RtbmpVRXp4SYxFghYMpiHH3aULWYWiAptfn81i3N7XZzRIAuhVhIMsERDGdjwTIuYZu79KjfKUrFmxTTeATAkVM4v3d6KdIIDwqMdwZBiS0yRdEIkpEZi+J2VxWDgr+3cbUvskeY+LRIFz2sUBC93hVpm7NaI2Pgm9E5kVJiWOEVrniCD/45JDQwXPSbmzzg1WlGRBTdDBFNOUXzcVL9xwbtKTs+4MvJp6A2hC0GfjdGGwaOvmgrpW7jC6dOX/SR3nEsnBccet5djwppAejUR0/QjD/RpmpIqgcyl2swpjudJPWn2/AhzxYLNHfzQ4+OgSNc/S0ioE2nSQussY2HH3bkhS/8F21iJ6XozFkNHTzplnepfTc/0CdYGBOPpax9pnv9L1W8sinRPfLRrlKCDgBoqUSg9DB6LAz8BFmiB//46EYIcssvuEOVDtNHNFTE3EazZ9WxIQ6YPpvDmw9iw94V8hsLffQR7+hIJuk+WvNDZEWW5sYfWs1Dv9lad+x1as6e9GM7pTOLlrYhhm9lG6WXyLbIdSlvEcJSpmgoqtZijg965CWijCa0m4duWqDolNRdG070618Em17imd3R3R5Nw7baYHYQabMEszbtNoNlSNBh0TEX/OGCRvyUljcHXcKXz6V94UU2+hZpbY2gz3Sg51jqWylFKX72Qq/NV6SmiFnPg+uOPVhWY0o3YNGNGvQSb3itqJsfYYdtRIpo9TgQMiTjAgzGQ7u/2pqvLIs2+OnGBNi12c929GHvpdp9rwSG/RRQoENzRJv+VepQHShczFU5kTGtIQ6g+tuE4LOMSeUy5oin6rLwQE/oFP9TDdZXvvKVgVnPpqzsJf9Fv/BZVgu/NmNePe6hTXc4mcPazob05Zth4HCFF78Zj/zzW3w4rOga/tks31TABG9Fx7pRouwDn8EG+QtrDz2EC90lr7J++Ezn+AYHSzZX3Wk6TNfwaB4yMSY9pFeu0z/0kVn+03raJg8deIdhQQbywl8pUjbTwXXlOWQ//elPB7AMpkUBuBhBeCmvnltisKJlnG/hV4x0pwYBMGwF84yMI8KgRbdNB/AxQBgV5CG2glNC0RczxiMgwPlM6BYec3Zras81sUibw7joBCaw9dOHYlBqfPWYDULCs7nx3C3TRc/QjQ59inJZVPDVyQjw5tOHoNHT//HDX3UYhcAJB49oEemgMPM/EteHsDpxd8KEiXGLKvhunDYJxisaxFniu38qbMzSBNXDFN0qXUaJFbHbgBuzupFur+6OtFKCRd5gyHC8O036nGPAL8cII5ihkawYDjrJsk1zdUXkUxpLRK7oLB3UHy9wb4MMI69OqhwXh+eNXsZl4etp6sarfhH/DEvbTi/+9iR4zgMPjMh1/HIC5Elv2iQyUrihregTnSJjbf0Gs9KOaOjw00aennYaLUpKj3Ng6Mzh00GfOTq4l6rneL3bOOU4isAZr/QemXYXVtEHNJNVOkqH8IT3HKY+RajIoUUD/tWLFYEs6gxndNIxNgLvnpNGXzoRwzO7R2tRNnzwM/Asumq8opfms9HrDiy/FanXF68WM7jTv07ddIc/qyaHrNkWHMyDZ7rSXY7ZkvH5pVJnyZC9q9VsoaKX9MRYbNQbrcbn3NlBEVZt+AOHlwqk/e4auvFTNMnhivxtLvNJRQD5seaHYZsqcqN/+Mejz/6aQ/1PCwe+0Nwibx5tWygrxI5n87JZNFbqQd+rSaPLPhuf7hmHL7O2wKJIG7njr0huaaBu3KI3aMMHHorUay/A4PBG1t0IpF3+qdS7Pm2U4NRGqNpIPFW0jq8e5t3DnKv7QwceWrhtalpk4Vahf/XYbVRssukOTGHVwa1Ue2tctOEn+7OR8q+atMFDh/cOq5WRwINe4IVPgWtRUX3YN53yf2NhWrbEhqw0vWv0np6iwViuVWAPD235IfN5oavUN1z5HP1hYF9ABuhJLtFtngIYNld0wDpXarz67A7ZsDVWqW14thknBz5BH/OQq37oqU6tQ6p29LTsBp/Ex8AIT9WP0jXj90D0ygHgap4ON3MWjyza0BZtZfvVz8Nf/2uvvXY5QrZt27ZBiEktWoyC0BBd3RNwqtvAKIFoT5GAQhkRhBCCYVyAl5vGaIueeWwE/C4l0d0brudEEq5rhSUxUDiewpYPZ3gEiBbgAYtQegIxejrN+B0faLeQohsN+lO0cvnlkAtFE3gbr55fw9DQ1ObKvManiDaIpeWMWeooftpQorPoHd70JWAGCPeiZuYvfVQ4t7ArR659d3f66xSKFrJkBMYhT3yRqQ2O36tvQzs5+l7RurvNqi9qw9lztgqt49Oi2AYs5YUlB2sjo0+pUzR0OjGmz4y7kzVl1ZfR0iV4lIrGi8WphYvMqntjTGjgUIzRDR6wMEbhaYsAPS3Vjt7qADm4HrFCXtUikW8pvzb0+Dd2G5PSyGisrokTpNvGIoPkW9QlHafzdEDbwtjshXzRjiZ9euyCucjRhgw/9IuOk0MP1iVjtJmbrPFW3UUnXvw5DLU5Q48x28z7bP6igRUwsx3230Yu2p2ZAAAgAElEQVSI0yIj45ElXMjBd207TGlXpKWoBGwtXE6odKQIHdstMgUHPJdyKQLFF+Vw4VA0pAWa3yFnOmOOInSlrtvEoJEeFgWBc7U9cGf35oE5+RQ5go12+Qi6RAeLdLZpQUOpsKIy3YxQWrLIJxmiq7uwKpWAZQdW8xo7rMkJfvTLQaP6I3L2pgP58GjJR+dz6TMZdtNO5SLmZWNtLvwt0gRP9LMt484nf3aAHpsUY9KJNhza0UU6QF/hm68szVp5Bvq1gw9a2hR0KDI2vfJbkSVz8UtF7ys8Z4OlKvHN/1uYO1B0Yw/aehxDaeRSdtlDJQxlTMiDz+lOUVFFOtMhPh/QpsP86BZtwbNxC0qUZekxHqWs4c3WtdfffGygjaDrcGRT2YMxyMgGu8Muvuk1mtlMhftkbg2lo5Xt0FNp07JDaGlzEZ5lWcoeVGZS1D56i1DBiM81P4yqvUQ3evDoLx7y42yYzrI18uUTtGcDUqX+epGX8eOVruKf7WgPK/Ila9dhbYOPJ/PiD01F4X2uZpT/Qbf5KyFhD+Yq0IInrw6i1RFXioIGv/ET5FDtqt+1veaaaxZr9u7du+R2S4BxhMDvuUqEBZiKWksxYoJxYAJTRYEw6pqTL5A4fNcYlHGKpAC8Gq+iXEWInCi7XTgjJnxKBERzcaDaYML/4exE7PdCod0tiQebA3ShifPiBDheDsGGjFIZgyDwz/nCg8H2nKj+CbC72qoFMXaLYwIunUqZC936h9QcS1EhQivNQpHbXTMGwpmNox29Nt3dB3O0odWLcTMitJKd34pi2RRXqIq2nn9jDvjCRr/uAEPz3XffPdJ/pTtaMMiQgYniwcwjSHoWTSmY/tUGp8aQSoW2QcAHWqvJM45XqdKiUCl2z9hBA5nQrW4CoDttsvDQHanmNgfFZwDVBlms6IBrXm32GBW+nTjRy1HSBUYDc4bdIthiaZwKfI1VLRbdgj9ji044krexLZp00/dquozF9lxvMXQax0cpyU65zUmWZKYvTNkone5VcXEnZziRVZtjOtRz8czDMXZ6LTJurKJZRSvoi0MQWzY/bNgAfuiu6y2i+Dam3+kTjPMH5NVmMmyqJcGrBYgzRFsHCn9L5beA0XP+gUw7Ra9fv37M65SPJoXeDineFZy7LkIRvmyvhd04ZIgOm4vuSmxBLb3XJpDt9z8otSGLNnodyNgl3YEFnWIPpbrZANrw33O5YFUpABr01aaID90h+xZufPUooNKlxq0OMn1HV4+JIVty9fKXDtKDIu7Gt/iZGy3GtWE0Z4/1IIdSTPTBZ7jTCxgXkakcwwJaJA5fFr3SxC1u+Uc8kiufy3bQQo/1gw877a6//GHRa3qD7jIT1XEV6SQvYxWhokN4gkOblDawrpW6x4/fO+CWtYBbNZbWCr4PvuwZjmyBvD3KxXVtOuCauwJzvBextVbxhxWKo8erOxRLibXW0R3Yo6PDBJ7oTUEHWQ4y4gu84EDuZYts8sqIaEOvwqnDYKlLdFpPHPrMA2N40EPjknkvsuDj0VUgo4cqkx19QVebX230MSabsT/AP5n3/497Hl2BIVgVHEIbOZVO52OsA/SmbFiyLIiBV1kYdt3Nb9YY30u12rfwoeTt1eM8fNbOOgXrsjL0pBsDq8tDb3Xac63f+Ofie/bsWfrGN74xCNXByZKz7On4iO/0ASzCJTBgYTIhlSYhEH1aXDBAaNXEtDBTcsZRRAYzXoXzKR1QKTOgSgeZuzBkd6wAjZFTqjYRndi0J9QKa+tD4IRnbLSXMqs2grA4CA6kU1ygFxEiGJhox2kLlVe8SCDVoTBKCwwczQ8jyup337vNttSIOau1gEtKmrGiUT9Ytvmo5q//R4d+beDgL+OnyP4lSOFSuMCXLCsaRZdNj3GLHOCPErUZYHDoK0rAcVhM8Dkbo6f4G49x2sSRETrxBAsLE97gADdOn5HBjnMhE5so1/UlJ78xNHiX/vEbPSMXxl1KvXo0ulw6yNz4xYvNESxsMugHPfUdD2wBbqW9KiauCLZNlb5+q3DU/HDAF2M1Bl5yzjCt/ije2/yhi9w4A9fYV7Us+M6ZMGbyIlty0M4bDXQCtt5Fb9kFfjuNckAdPGADX33J2d8wNKYXXtHBcaOB0+KEbb4t7qWxLG7VUhiDnqIHZp1OOTbjeWVzRTdLk7TxgN3qmyvIpYgcmvBV/Z654GKjaczuALbI8Cv4ptc2aOxxw4YN42+bDH26m6zDI1osTMmGDjokmMO1/IvFoJM9x0/m6sfwoB2fyjbpC7roiEUmfwVLY7A9OmAs+kjXi77TidLh+Q1jdeqvflJdIN3SHr3G9Ru8/K0Ymbzx3CGCbOim8czfQlKhNfxKIxu7NFR3WLJJY6GRnuCvtDyd5gfYFszZPv6qCSr9yrdXX9mztMxT9APt1RxHX+ldukBfzEMX8QI/vqtFEgbZJRnikw0YXzDA99YD8zrkdBdgNsjXaI9fPrv0M57Iztx8IgzoQNEjONGBbobwnS77q63nWcIvORijWlS0sDltyRwf8CvTQcb9ey39tSPr/FTPQKxOOxxbm/wVDeumH3xX24v+DjwwgF+bObZdzXA6xofDtprndBnO6KADZAMv8upwWmTKOMZtDYVBvp4sYZQ/ctAhf3Lgc/zeYdl8BQrIlJ/Ak5cxyzK00dXeOHiHB57Jymf+wPhohG21cWSQ38r3oseaUGarw3Prff/WiixK7bKrLVu2LD+pf+vWrSt3lzEMgHhrBAjXEGmCigMNBhSTuV4+NAfk9+oKOoUBElEY67bzIl49OLH6LGABs+Jqn6ulyZmbK6fDAQE5AzGHTSBFNRZaKQGwLGTV9lSjVYTLGOZqw9YJGY9FyygLJfKbz3CifJ300YRPvBS2prT9WyT0MypzU1ZC0dc1YzF4itaDZKsd8hueS0WiuU1N9RocO2dR2goG8WPxFNViYKUOKRo5VQuIZkqGngpz8VAevkiK9ubPoZuf4nbTg+8iTjAnQzUKdIh88IsGtFWDUhSgzWfpAPzoU00WnPFgEa1QmSOmT4WCOSELL8cRP+YyJmOCJ11sg12UkvMmD3zAr/q7asroX5sf+sDoqjEiczQUVi91KoJrfLpj3O5www8d89eru/HI01jVk+ClO8fQQ/4wJTM6RQbZH5mkW6VXOXXY0vmexK4/OtgFTMxRiru0sblKO6AbXX5DM2zoKBqMAWttXTeXF76MYREvZQvfCo876MGsEobSIPjRD7bsCG34pnvGoGPolhrCCz3lDLUzJ7tpI6id7/DoRoCKhS1w6MkeuqWevDvplo5qwwUD7bpLjO6V7oWBuTh/mzJ2WJrHArVu3brRlh228MPQHHjSz4LoRY/gKZKij3bk0EasyCD8/N5mjQ3ADy7V5+KPnNhkpRn46WBrLHqEhqJV88GxDTdfUaZBnx4Hc8UVVww84FstIllV6oAmmx3y9NkYRUPLwBR5thnDJ50vbc+OyVNE09/qjNhx/0cYBmy8h3LCrnWsgzq/460POyaDbqjgm8tizH6hR6rgzcYeD/6LCZxkEopi0jN+s81z9mJc8oA3GaKv+i6fjYemNhoeOEsWxnXAr6QHP2gtwtoGk86UoiwCaz423cbY3D3DjUyMT79bT9Cjjw00/fYbvrM3OLle1JfvYPNk7c7uamLpEzm06UJXdaXdIOIaWyhK2g1eMMdf+w91Y95wLZvWQbaNMR7ZMD7Qwjexm7Jp5KE/feEXjM8/kaO1Fj7V9+lfip/vgRnf43NrJPnlL+kvHPWBxXwoNCZ7RCesKg3QPjrYGllUPmPczZs3L9eQ/eAHPxiEVtRPmShcJ3QMAt5g5ZC1ZQA9ERmgJjQ5ZSHAUhiEi0CTAg0h5gNIkTF9CYtSASKHVdSIIbrmu3mBQ4n1q56lWp/uvNOuFE2OrFN1G7JSOjn9TgI54E6VFGW+i6mUY/9jjoDRR0G6ExWNKXWpFnxQfvRQpB4R8m+u7mU1qq+Jw3ByYTpQIp7iQFBBnZiBgogORBExOPAOHHpAUJwpIoiIBhHvSBSPaD6e3bz5F19DSNK991pVvzqsWlW1dsPPewUkDFEGBz0UsqyFcQSBfloE3dffxjcGLOHeAogWjq2HpuYwPZG8RThHXh+e3+Rcr5jFAh70QeYgxaUTKWoZQ3LhsHsOWCVFsqek5Oya0uMtmBSbsTJac8sW9iw6OPjctw/YldRzwAnUu9ADKvGqj4ROwBBdZG5hMKZx+rok2MIPDTk+43EAnBBdLf3OyMqSSf/DudJ0ARZ8OqXrs070ksXsm6BzNbhy3HARxPpN1+qPoGsWqA6vlL1hCzWSmpuO4gEvdKLnnKEZj4J845JhGehskqzhDBcyKrihlxZIcoRzXxHifrhwgPVlGotcy4rQOc7ab2PCouxmzbz0gly9OvGI//pc/A3L+EE7HszFdiqD0vWcr/noUE5a1h9WdB8OMCvI8Xd9YfwJeRgHDoKqTsDRxQI72OTH8odkgxb4oFcrRJsX/5NNj5+pdIJneMGozGFZhhZ2OOHZNeyNvZBFGYTk4Xrvoa1SDLnBEV01DqO7IAG2eG9DUsDkf3z7jE/wN53yOXlbRPDw5s2b5Zpjx44t88CYTbZgutbf3nPgpE0xGjq1nR7WU0oXYEpWrnMPOXuPvfWVbOZlTxZ0skIf23d/peX8E+zoatUL9sQ24EIufC38yZ2986Hu4TfMAWN+ga9HBxrgXeYwHcCrMUpk0Fn3m4Pt+bvAjJzpMX0UOKDbmvv69etls5lPqi+xwJEP7rliVbUKcsmHfsDDZ60zZe3rbyS/+jQ7sete+uOFHzZUZhudVTHI0k+nLOvprJ+WPXmvrys0XmOTY5Ud8i5jVAKDXMgOhujHRwmW2nrM06a+wNH93vNZbRzFL+bBo3k76NdzS2sVaS1AZ1UTdNTGZB5zGLPKWb3rxuSb6XEZ8jJfHUpgBx2QgA++vdeLP7eOXLx4cW3927dvux5IVqqOEmPCq14HBNmduIbjoVQUjPIihOAiCpMpE4fouhrUOVzpzBrsOKqyOYgsgMj4ze9aCuQHo+avcZEzp/w1ilZiqXxlzB5UB6xS2JWBCMmiV4BY06Yx0Uy5XVtmAT9oQl+Nq+aAQ+VJgQTnlHODWSlqf+PBj3s4yZpeCTvBV/rkgBgV7C0WrifYUtb1shi3HWY9HTXpMsLKl+Y0d1k/89WH4T7X4Zdi10cYJt6Hk3s4pxxLSlpA6Jr6iCikNHiBfEE3g6t537wWmAJrPFZ2qrSJBtf5n75ZDBgVB1gPCJkzDnrSs+UqpVYaJ2+LFFzhyMEKkNxDd8zh5XoGA1fvlRnruTjGwSPjraSU8brf9e2S0N6ChtaZ/o8n78Gck+s7QdEkeDRWJRm0Vl6upye9QYcftNEVNoH/ZM4u6VrNwRyMl7m98G8hqKzpfteULYQFe7Crr5fP553iI3dj5cwtEjChJ+gpEKJ7fAXnXPBWNk5Z28YPzWzGAmrONivpOx3MhmqRgDebQ1uluPQZjWya3nWqkA2ZvyBS8I4fwVu9pkpI9aHQrU5YV7YgI/ygn274wav37cJ7ZEXfJUgX0M5W0jd6lj10oKcsE7kXXOTIjdFixu+SDz3Ea8fw6VtlEnqCB5jCyjj8U7ZELnxEOOKdrI3tWnjWG0T2/AIe05c2kW18+HBywBMdgA/s2Rz6OqBBrt5jz91L5/h0+MgMuob+uwYPZVeMyx910Co5eI+s4V1lJL8CN9ejiwyMjRb0Ga9sbNWEMjj4tMkmf3zA1jzwRk86WvaojCfdoodt1D1twLwlGIxRZgsttQvAgt6hi98vw0qObB2GVXH6YnL855ONw58K8siGTqHb5+7HF4zYAZshZ1gZv41rgXrreuVPOl1gUwuH55Rl+3QKln6M3zdE0OF8LfrYjznwWgYKffTMnDDqh16Wya1hH39t4Gp/gDfdo6MFeOjtMJXxsjO/yQ/d7ndvT5Do+y1hArt6Kks2VfLs9DkebQrIkC3COj1nP1UTZsxRv2J9d/XYL4+9+P79++6ZM2f2Uv2UQPRMkVI2imNig1LQGv8JEAGI5ABKnVtcCmaMlTMhdMpQAzDjJjwAMhj3ebXw92C9SkftMDr1YzzzM1ov9Pqs9wiQMrQb74QJOsseABpNnBJ+2t3hP6cNE8KpUa80OyduLk6NYClEadFStYRff1INghya943X6S/Xt2gKyBibQNA1HXQoYwMfmJBDWcAWQjhwDl5wJWzzVg7ti11LLVu0YVZjKEUzlhJj2Sk8kqfxYG3eaE35629CGxxypBZ5gcQ8zcQY4NR3A+qbgT8H3U65HiTYFfDiCW54hg8jr6cMRpXs8Gwc15Evg6Nb5OuH/Ogrw/F5R+jbecGWE65HpYfnwpGBtbODJR3lZMzpN1zI1L0cBxrrbcJjjr4grZKXudlFO8zKSx20EQzg3c5MQEMnpbjJAj0dtIk/+Jnf9QXP+GRzFj2ONR1g1+j0Q46uxye5syFjWiDQCrsytPjvWvTSYbpdkEF2LQJhgy7yNEaBl+DMHLDDFydNb9hz2T60lCXKv9T+wOlaDDrFa05juJ4tuddnBcllL2FWW4QxKk238JbNxCO55evMRVd75hBsZMQ4ZuO1KMM1vS7rA3dYkGVYteiQMTrJrQcas0u2B1+LAzoLTNtp84OwRBe56fGDnUCtIKAMcAF6WRW8mRNd7MVcBX1kjwf65v6+YLyFjZ7TGX6QPPFtXNjzC/hwn1cbePOQg9/Gw1ffn0huBSD4xEPvoQOtM6BmM75jEs/s0Dj1VbaBJ7fKe3w+euAMl0qa9aiaG/9s0DiuKdAq00V29STDmw1VEm4j4No2SmWS9ZLBCx/k5ndrXRtBdBkDH2ijYz1Um4yMSTbogw3czU1HzMPHsy94+Bs+bH36T3wVMHWiuIAQ/9GIPvpWkGssdJmnVg209vgU9FS2gz3Zihn4ZPfanNDpKk3mbJNX4EKvYGNMc7NHr9qH4G2eTlw6IFE2iu+0Rtef5f70suDb+lkPO1uudQY/5qKz1pGe2FAVEO5odA8eyQsd/ByZ8V+1kRQjkQM7cD268Uan0VLw3GNPfAb7palfyVKGrFKXRZLSMyaK7HcZi5rvcmLtHk3Qro/AcmCVBQnBPe3eywQVSOXsjAGkMhrGwjQgzOVzYwODMDvBUFMeQTJMnwNVtOv6Gt/x5VrKii8gcjaus/CVNYlPtNQMDniOpN4YAueAKbvdE/AZhvkSNP4ICD/G7hllxkILR4BWwivFXP+ELFCN2xSNfCiC8RkCIZcmpkzeM04ZGIoNoxwI7NDed5ZRDrgLyCwmxqu5lPL18FTXlAntpBK6ZTIYe3KFU5kOdOGZM8G3E3bo4QDM0/NgYEA38Er5GUM9EmVbOJCcWKUoeiEgMz4e0Ue56UMBHF3Dr/F7mnSygWO9YOYhe0ZBFtGG1hZuMnFdJYLK1DkbuHf6y9gFA+iux4NjwTsdghkjZqycjXvNX8nJeDXH0xX/w9zYeCYH2GkQJgPv0UcOpY1UjaicEtmbA13Gasfs74JNi7FFoMUfLeypnrBKtnAtoG5hJfcyPjKucEG/gIYd+rxNFhnhowZb48KiEpHfeHNvdlgpBn81hcOArMxFf9AEy0oeaMNzjzJxn5e5+AC22pev03sYwaCdOV0xVhnJDkGgy3VoIhOLgmvoY30olYHJvvKzOdzn//rcNN/X32LedB5f5EAvVRVgVSaerMmFfcGqzSC7yf7IHE3mJF8vn5Mlf+AHBj0ig12Zm+7AHN095sR7lXjq60Ofe2QTd3Z2FhzrM66vlIz1AJkTVugoi1mGog14pzbh08Ouy86RS20kNtR0Ay/wQo9Fv+wLmVWygwv7oH/eR4+AoMcasMXkDecWYTI3Nt2pj68gEY748z+ayQEvbR7zA+grA9NjEvCOdvzkl9FkPjTxNfUDdhrPPHgzB3t2beuje2xa5mf4wytc6Rkse2hrVSD0oxMt1gLzuqcsuf/RX4WILrA785W9dz35+PEyXi0FfK3Pq1bUSpE/oHv4hK+XebK5yvW1FZERHa9lAX9sjO6SO2w7tAIzdBZo0YPssQ0GOtusm5MsYFr7AT0VBNMF8jMW/+vV//wimo1tjWxzRQ5V0PKP6EGHecxddtN85GC9a3z0b21trQKyR48eLZN6E7NuJkBOqBNBlJNjSCkMiID6DNxf8zxGOslnTMLyqsyDEURTGulZAqIcxjQeYNxnMed4ym606Ff/Z6AcQYspZxJw9R9VCy/jQIkIA41F+uiiBPp3OBdAes/c9YqVXej0mkCuPogayl1fxqP50EOxCI7y1ItjbkZa1o4RuAdu5qT8hLm5ubnXPIj2TsPBswZdDst4BRyVZyqXwa3yMD6MK3PSTk1zKtp7TEmN1jlw8oNjJWDzorsG4Bqqy17BDz31O5AXnWJEZQ9ci456EzqhSeYWnXpo4EY20VKfIQcxT81wAJWxYN7Okf5alDndelLgWJNqmUyGWkbUHGHYiSXjcY54MTc5o9m19Y7R//qW4EPu7bjpCjn0MEnGybgtCmyLHuO9bFaBnfc7Ht9pUO/Bnr60eaI/ZbP8jW4yp2/0zvWVM+iuMSqFF+SXFSsodi8cClbqq8OTxRw/6DQu+ZCpzUNlOfKoBaKeQXpA5mWk6ApsOKaCnsqbHYVvAfS5rA8+sxcOtIM1LcauJ5cCKte324V7G5kWQtcVZLEr49QL1b0Fu2gtEw8XAVkZtQ42lQ00vtKbsQWq3q//kO2zM5izU7yiDU7mllGSVcFHmSbzuL/Sm/HoHFlnI3DJL+GzFoqa5Du1DCM4h0t+ve81dp3FnC12AIlc2XWn5wRZPUPOWB0yQT9s+jofdNKFvp3FeGUFjBHt7NkcaK4/GUbZs/vxCif6VruFeekhnNILMqxFglwqJ5mj6gHc8WfcTsj5DedK7bVwGMP1ZEpmXh02sCniU9zLV/ZNLPx4B0zgzY4Lmvuu5XCHH2zRZ876gs1TObNHkLgOBvwFHHrmJrm0OYdxj3QS1MO7DFp9gAVLPQKkx1fVX+we9KWD/HklXfj4u3YT+KSfbfjIEB/k1AadXpiXPbmfvuOHrFyPxoJAegQ/NJSByzboRes42aKHXxGEwqbHnxiPzdCHerUqVeOv1gz0lD20RtEndJCt6/1dqRutMKKLVT/85vvZGZ7wRo5Vl1r3jINf9Av8+L3K5WfPnl09h8zjCUxgoGqyNcxL+TNMk7umFGEpbkqKmfp9iiZ97lqgIZJRUQzZqEod7pW9wnypUn+bm6CBWWYHoJ2io7QWR4wIIvxvV0gZ0UrhKEinPdDNeFIu9xXZVtNGo4ehdqCB4WSMnDLH23OLnJyDi3k7At9zpHLcOQ3ORUmuRYcy4hsuGT3hMCzOtdIhJSDMHgNRqZjyoZnyecEZZu1SalQlL5/hmxL43IJGTv7vC+Jdgzbj1htCuTr1V49NiyQ64EfB3EeJa6SsDFawCYPZe4ZOisoB+O1rdegFubSbr9HfuOaAg2srFzNs4+cc6QHMXVs2Cq3GrGxnDAu3e+32y7TCrwURLmSSgZEv7MjXqSqfkzuDr1xMfm0aLArZTsadM4VrvZZk4L56/szhf9iFA8fhc3pH5zkFzkAQ0/OdciSVGM2FBvqFVji6tuyHef2UWaJDZFzZP9nQOT8wL+skA0VfOiXLLtkCmVROiK9K9LB3TZm3sm3mNXb9eeymxwWw106qmatyI8z5CTiW5kdvjzdI/njrUQswpatwrWRAbvXOFUyWdSyIhWsZJNjWj8o+2fssF9bb0m68ZzqVCeqRIBYyegSbeoPQke56z1zt9vHJ7vlL9MAKjvjBY1lKugdXL/eyYdcKquy+yzjTH1iSoe8QhXPZ+n379i3Xw6OKgbE6EV6AUvmYPqGhh3bS+QL2gi50sNHaMuBTo7o5zOe+aBa0wx+NeLc5d12bcXOyhzakBR4ddqLDXm2+6BO8yL2ye89jrA/T+/io/cL4dKZT6gV04W09ISdjs0n41AIB3+4nmwJONm8d43v4QXphXte2lpAXvSnozEfBl09kX8lbsqB2nB5eWxYHfXApSKwyRGdUM4whMGFX1uDwsvbghb12gIYNGh/tZOgedkJf0dnJUvIzJ59KNh02KvNpDHRYo91XRalesKpqbMHnbY7pA9nBV+aZv/B/AST9ZaMlHJrXXG2KK93SK3yVic434ssPWmBTUJhfonPFCO4nM3pdRQMWlSVh4/5KyeyS/tIhtJNprTHeNx/5u8+P9RP/J0+eXGXIXr58uUzeiUA3dByTEhKMniIG0JeNUjLMFk1XusIwgbpHDxKFNlllSkT3JaneL6joGKmdgzEIU4BUirWMQ31B6PU3ZUNDJUhCAQAhV9O3q6Y0hAtUzjEj52QJhuICuZ2kcWqAxhtjopiwEWApwxGU93pERb0YeKpUhn7X1YReVOx9L78r2bqOMddMTTG9OAHysIDWn+A3uhkEJeyUDoUyBqWoFGcOWNQzkRJaKCgVDPBgjALBFJaMLQqMBV05h0qojKbFuPSya+sRKsAxLmX2mYXK//V/oY+DrjHfPZW5Sm1TZHy6p3IjXtu51rvTTomio6uyocDYfS229I0etiNNb9BXwGsRgRXZw67evILF+gxhgF6Oh+75sahkkJy8cY2X8cIXnmVaORcY9OgFcmeolZILlsm7kjh9o9NldGQb2gQZyxxtKtBvjB4JUrCCVzjVf0c2nHwn8WpgrpRV8zo6K7/m0OlrGUz638m7gk34obWyaJstesjW6CAbxCMnW3a6B1T2fLG56XAdmmCBR3I1rr+jxf8WKjzmqF0vwMZ/5Um+zt9ody9ZbWxsLAsxPSEr/oxM+CM0s7OyM/SAvvjc/eyVH8OTz4xrPrriNz2BBZ1ucWcD+qLQ5z28Gp9M6FstCYIa8q3doJKweZvosvAAACAASURBVNtA9mgavPtBv89g5m9yr7QGa7xXsuKTfAl0h7T4prkh73RjQRG82Sd/6DtV0dGihRe6r7eNDri23iMYCBJr1EcPuug+vaLPsozwgjkfU9a2U4PsiH8gJz9kVNUAZu6h+9kWm/G5tQBtlUrd2zrjc+PCsIxvdk4m5FYSoZOieMYPO+DDYEq2gl+0CoRgiMf6c8m2lgX4109dzy+64WE+uk0O5kWTsawNsKovk1zxJKB3Et2hKrRY89I5tJArOgXkdKN+RH6HTuPRRszfNgbspnWWPdM9c3qvkj+9Nqa1mH5UnsRv95BTWcxakegjGXQYqs1mbQC1GLSpRLtr6Iax8vH1ULJ3uMKyuKKsnfvSeeOUOS3mgSsM2XsHk8gXvz6r/4s8YFR7QhuTssf1LsK+jZv7wx6ePjMX2tCrdWwJyO7fv79MhMAaB13gBouegQiFIfneS8RwVBwogZuQMlePrV5swWthSKkpmvf6mhegYgphwC27QrgUiuNh9EXVHA+wKEPHhgmiJtUaODMaQja31Dqlq0G+Eqt70Wsui1F9K6VbCyQBiQYCLUitdMBA0F162j0ZK77whx68tzOHs/EsovX14JUTg2c9a7A2NyMri2N8/7ejrVeq79eCAVmRp4C1SD6njlZ84LVsHeeHHp+1w6kZlGKjqbRrClp5JYdBZ1xDRsaGYQ3+lbYYMFmgPacpgMeDU3YdTTafcTKKUvuwh7sf73G+lckK1PDvx/jeo9sW83a9leJ7/lWP0OBMOCD3VX4wH57K1sKnBRsv7s2pWlgsSHiuoZOe1UtIvmiolEb3a74ti9njHjgzOlQzf71xMKm3EV+dmKt3JOeHRrZLdq6rtyMH1ALa12Nx/PVgVspnZ2gwJ/rwgf7KWpUILVrwIgc/lXTIX5BacFP2rRIYu7DYmpdd2uSxFwtEZX7BluuNCQuYddIJzfS2cq1xBCjhU2BfacP42aJ7vY83uuYev/FeT4n3LJwwssGgN3QGtgWZMEETTPzwWwVQxinTXh9SZQzjoKFNmTHISkDA11bWsSkta2ehq4+R7sEETnQU7/S0DQTf7O+awrMHuocGmMKHbyBb/3vRI3/zz0oodBnvZV7Q7e/8qYW3k/LmIH84lxVDh2AAfXrKzI2HHrGA554BVhafDqOpwLWv56KL9N096QAd816bKPbeJrsH2ZrP53yAMekIOtDqPbTgg03AHx1e8LSZh7/5OlHdptA1fXVUfb70p4yX9aTTqsYUkCUvssEn+fA3MBOY9AR9cwsm6Fcn7Mm/ik5+uwCKjqK/px3QIXO1VpbVck2ZbzanjxGe9K8+VfLHo7UI396vstL6Bb90rv4275UVJYdK18b3fvplrnrp3NPz9ehz7QOu7wkLdK7DTQWLdJc+0H1j5LfZXpUJ86OxpBB9YLttLusvtPbQ+zJWaENjAX/tGGXy8ofmlekiP74t2iu1ohFdMKzUS+74NIefNgx8y61bt9bW//37t/vw4cO9UwSCHMpQD1d9BvVZWfTre+lp8gauf6xGaA7DvcDAMEALfiitzzhERoxwBoj4AjZgc3B2F5g2h0WYcZRZATAa0GsMoLYLN5c5CISxAA+NxvE3fhgOGgiIg+H8KTyaKH8KZ3wKQpHRjsfSre41D0HbldSjhUbGih4CqF8Ldu2u5jPLzIv/ThcZv6jd/WjGE6XgJDWsGgeNNWbK2tlVVELOqVPonmjcg3jbCZJP+HEe5vTZrH3j2/yuS5n87RrzU6Z2JT3yI4XLqVJ2zkB2sedBuY/cqvlzSsZ1D7yNEQ+l0Sm9980Ncw4If5UxfdbOH56V3oyXM2NsriG3dMwY9KQ+LYZT6a7gFQ7mrL8Qlmj3OR2nixy8HSN6fF7fQqVlMqMXnHUntMp2uqemUxiYixOnQ/U2urYTbS3iriujgEbjVpJAm3HrP/F+gUd9GzUv44WNVCZDP1xg5T380UEYmYPut2EqszEfpEjX2bEx8ANPMkBLBxoEZGzcAlIrA5usGb9ThYK+7DvHF93+h4H56sPKt1TKJmt6TQ6VtuubtLi5D131n/kMT7AuC8Y3kideyu63kLF3PPksWbeZMwZc+YB6IQuk4WrMgqmyBXhxP1upz7QyEt7QVOuA/83BVuqdKRvouoIb49WcXTBXNqcyMv8LB/7aKd760/gJGFvEyszQC/YMF3JFB/47rAUT9NRCADMybENVP1rBUhlmvqa+Mvd0MMLc+SCfsyV6Xza9oJMsy+yjmX5Uoucba1+pp83/dNB1lZvJlW+qbAhDY+aXzMH34Q1WeM7u+qYJawqaYODe+uzKdFaFMlf+sWBg2qn7ew5hdlBGnQzYiKDVvWjqwcP5cXyRfdlDdkhXrFd8Lh7Jn2zK7BiLnI07K07wc7/5/fi73qqetIB2eu2nig450mn/mxu/8IJnj6pog1d7jmsqR/pt3TNfm3Hj2xB7tdE1Xps57/dtGJW/8Qkj+sDneL+MYyc4yZLeu0aAXMm0TGwZLfpepdA1yRFdZcPZEv30mZ9adOgFLMgWb8Y+f/782vqvX792Hz9+vEzKaVBCg9V0R1gFN/UTtSjWUIrx0pctppjO+AQpZWoYNhAIhYMi+Mo8/qdMBNEjH3xeIGdeTM3nk9WYTFiVMXMMpTgpWf0C5jUO/vwQAlo5PvflKAUPrmssvLoWbRTQb0ZWAyC+K7m5p509GkqnF5xUu5ZNqUG7ciB+a8xluHhHvzGkl13fyVeKW/ReKr9yZYqGN9jY6ZWRwJsADcauMz6FVjqibJyScekEZcUrnjiUeoBamHreTYFnZTZzlc0oYwU/fWM9CgLN9C3HR19m6a5F1TgCEj0maIIpHHqWTtkN+OKtTCTsjA3PMGMseCRn1/asrhrn6VZGwkmTCwzIBUb4r+wlGBG0kDvMzMXJoquj6MZzvR84ox//ymU2N/FPj/DUAsJ54UfWDQ1l8SolcCbmrMTMqSkVeckA4JkMLWLmQHvZGo4WNvXYFFC3cLm2QIR+tHD0gEz3s9UCoBbtSozohQHH5n5ZphwwDFxHb9DF3uEhMHB9m5oeYWDBp1v8R/03+MAfHaZn9KqNTq0KlbfhZG66VT8irDvZVSsAnIw/yynmoa/JvQx1WdeeS1ZTeTYAx3p70McXuMf7XpU+0FApDU70CAZ0A//kQveVvPlQARnc6GIlUOO5znzwzNfUHyhwaQNDx8mVXtNHGJm/x8/wFZ3ipfM2A/n/Kgfwggt7yj7LkPUoGTSgia3wE7WT8HfGxQdM0FAg2IlSGNJxWBvDvORrjrKRsOJT4FgrRll77/e4En+7p7KqxTAfbO4yiCUCChjRBM8yOx3e4S+M6QXHTm/T7zLM6EAXHsoemsv/XmXGjOMe+lnWxniNX6KC/P0NL9h0eMl7/m794YfoLl2nOwIJf+PF/K5rs9mGki9Ulu77LfEMK77Lvcmz/rbaRspOFnDxt7CpKZ/srDnkV6mSvtY33Zpn3HqSyYWe1luLRvpcCwY7KlnU5sd81gTzuT877RSjOcm2wzP8oTkrP5KFOY1LFmyFfcHL/+7nmwrO6Zo58GXONmUlT8jX2PCDjfthRl8L5DvkSC/DIbxPnTr132Mv3Fx2Q/ACDIJKgRDtxWjrD+nEScENZuppYkTeByyF5lQw0HcU1pzO0HJWFMICCfB2GT3no74qOwVfL4FGQHPKFFOKvXotIQCXcIHrXu9VVqn0xlFYANDKSVROQKdrjIuWFnRGWHMpIVECjt61fszjZTzzwano3Zg5mRYPilOUXnTtukooFJ9A7RzR7mCBOfXxtXNk6N4jp1LynCo6kwsFKnPne/wYhkDWuBSDoRf118RsZ2ThrecE7TnjSpVoyCHiqZ0UugvsKuH4TTcssJVlK+2ijaPGC50qC5nympus3MfBFPi4B350gaFQevcLrtEi4Ox99DGynAq9xF+ygJFxOBdj+pyx47FHJtADskE3W6EvPROnRRntHaHHc/0lbVrcj4Z25ehLfyp1Fuybmx2UCSRPNkaGsqsWMZ+1gClBwKdny6GvQAct5qFn5iRzTtw1ZOgF57K/6KPDrmeDldfLRJZpcl0LCvnWhyogY5M+cygCT2zXXOi1YMBBUIoe+MGKzPgdi0cbKfqKt/pWjFW5oDJnpcrsEA70x/x0gT6WAStAxbOx+9ow41diKIvKlsk9R1wWoo1i2YAcvfn50vQPr/TKPDDHc8GwMTlu9NBDesfnOKBENuiBc4eq0M9XZqvkgj/66Fr6AX84kyMdtajygXxNz5ekQ+bNvt1fWZn+kwO96ZlMeKyfp28GQB97dG8N/B0yqF0E7eknP4kPGwc4lC0xduXQMpiw9zedE7CXpcFT5XS84r9nX5F1WXr+qQw6+uq9JUfvk5Gx/AhOa80o81iJu2qBoJRNG7+MI4zYPrnXQ4zvMnv5krLyM7tnXv6m8lqHCfzmc9gq/8OeSoKkJ1WjyrCQByzohrnhDc8PHz4segfLEh6uMSfc6CEbsaY4zWsen7HDAgWY1tpAXm12YWDMMqay3LBFR+uOcernbQMB5ypY6WvtNa5BD2xqnocdOsmrdYb+p6Pu8YJXssOvMYyP/pIybM2Lj2VvPnOPsekUHUG/8ckULT13sswh3WHbZFE5E8ZwwxedYNt92XpJnHx+/ak9ysh8lTBh6ltzlh6y7e3tZaJKb0WpAG+hoVAmRmQOrNQwRkvLUnDOlCNjDK41cfVaSkOYAAYsI+0UQ48lABSHUNYpJ4ZoPRU9jBODBWKdfpjp3xqxe4Cjcc1V6QnPdt5Fu2ijzOgHvgUfDe4pG0WwPitogEnfv4afsiaEYGwC92oHYY7KR/DuWST159QHVaNvJ7c6NUTBfIYuykARUo4aBcsStJBQvpmdgSfcymahj9PhBMickXAMHHfPTCvL41qfV4Ki+DCpP6v+Mb/JvHIFWnpqMnpcTzfQhV7/U+BkhsZKtjklzhcOpa9hQU9SeHMWbJBLTobSu5a+9IR4AQN9os854HbnpZYtWAxYoEtXeoQEm4Cf99BobHyUPTWve70OHjy4yAjP9MPf7KL+EbplPveQIz3Au+sy7nreYGlOiyN7w5d7a9YlO/zntGTVylb5XdAAP3/7TlByKUtTmcGYFgO2XO+DuctekT0bhluyF1i1GJV5gR2eOX00wrpeH4tsWTjzsRO0kCef0KMe6L/5OrpfVt1cBeRopFstcMathNDmio6g1xz1bQhQavKldxZUv9tBo6men3ogySa6zUEXytiZq5IzXbO5KZtUVoG+wM7naCIX/3ei12KE98rlfGx6gfayOH6bm256waVNBR9U5rVsRRltMjVX2e4yWK7rOVn8K94FGuytzR9eLFz93wJX20f0wQq/BaNshY7BtU2x+em4a9ELizYk9BrPcHn79u1is+4zN57JrEcueZ/M8GTOWgrSZfOWLW3znCx9VmaGfRqjR+4UDOixQkuZqVpKstF6xlxfK00l+Sox5oOla9Fazyse2nTSZfy7lk3Rb4F1vdfswOdsu40SHWGT4V/WFB8yu/AzVqeY8Vo/IrzLBKmewKYMEn7raSsbWDCLp+ycLlsfZALNnV8rEeO3McmZzrg+Wv32wncbXbRah6zX/p79bnwE3vnVsv94gHuZOPNUsmSbdLdNjbn4VrzVwwhr8xmjU/Lu8zn/54eOFK/kx9kG/+uFJnxlr+yJTNqkvn//fq/X0/z8W73meKoXnM4sAdmfP392nz59ugyKEKCaEDMRhCiM1IvAaTBgjonSEFDpU4DZOSEUcZ0UrCETEwAkKAuLcYAP5JnGa/FBjzEIRyTe95oBqV19gWQN/BQvZ9AJjQBrEXE/WtEi5WyOeknw1O6njBVBEa5x/LifcudsgCv7A9icr8xAhxG8x1CMWy9C2UPC41jMxUhdU99JtBUEkQ06OQa4o8HCQl7k4/Oaq1PgFkL4UEI8u64dBkchqje/BcA1nVhCWw90ZbR+zMnYUtz6Ltq5F0xVUoA5TC3a9IgBmGP//v3LwunFqF3j8wJk9xsbnWSKD/IvGIZVPVb1lMC0cmHpZ3zj1/0yKXiAWcf3C2BLj3NgZVOUiY1XTyHe2+nD15joS3eNC4e+ZYLesyOySYZlbWbgQLfKALkeLZyF+9lHCzAHmJODI8x67Eg6hB7zCXrg7P1KyDmxyteVoiuBtpN0HZ7NVS9UDe1k0VzeY5sCePoA2/pR0CwA6PBEusd5k02BY2UkcsdL5UM00NUewYAnczVHJYN8jHvdI4OI7sbr5BdeYStQxVMZ7IK86KjEQC/LcJB7+tFBDPx0oCFdaHFg4+QN13ozYVaJrmyB99ACa3z7Gz3kzqb5SLzQKfe0gYFDfbA+I7eCefTBIv+CdvqPdzrBxs2jHG5B4K/LjsCvB1iaS7AER5jws/SGzrFxvPEb6MNjJwNr06ivGEb8IBvtoE8tA3S8QBlNKimdana/RzK18S5A5iMqZeKZ3tGzMqx916T/21DXc9fBEJjQSzzU38s/0ctsGb0CIfzBCV1lgWFubLS0qKdHaKGDZErHzKXnt01RX/nH/+DNOGVzBcV4kxmEsc/qd603D150sQMc7iW/MpN4kIGmQ2gg8wJ2+mbMgrc24WhDS1UlmyjrfNmk1rQ23Nay1mxYoCcc2Qyc8W3+yrDGp0dorWWgCkXtKmyATsGePuG9AwzoRqd56BucjFMG37ytQflAc8FtljVLZNA3GJfMyU7YUmXYephr64B1vZrm6jBBWbbiHDSyIwmkElttFvxGK1yq7sDh8uXLa+s/f/7cff78+cK4QTBQmrKIU505cA1UNsDfnJsFrBMrxuh4OAUGLMAsYgD1WZmEFgeE9XwoztcPRcE8oXsZB41AFJhxFNK1oulKc2gsKOOsCYsC5QRTGsplbo6IMQmcOhVXSrrGU8LBL8VM4ISY8ZW+5KjQZI7KQYyZUpd1SvnQ026lRwPUu4JXgnat9+xU0FaPExwYO9zrq7DDMV4LfqVASltGzntkYCyGTAZlFWDhPf9bADgf+HsfLXZ3Ndubh/HAQPkZ3+bnrOlNi3GBq//RZWyOisL6jGOjV/WRORJvN4FPQZb50eTeynro0V9DrvB3aov8XeOHfIxfzwcaYVjfFwMRONAjfAgC2yWRYxk2tLkPT3gj004ckWlfQEtnO93U7t5iYExjcCx4bgdZg/PEF29tgsjeJsE96FFW7vmAOTl2BvOCNnTm6Mp8wYnT8JszU8L0my6Zyz0wrAScnpmvhmr6zq7gaqzS+JX0ylQYk33AtjJUC3S9YfVUwR3t9Zq4zmd47cAKnfU5PWjR9kR49LBJtkXv0QSDerW8jyZ6YRGvKd64shx8VFlcPLq/1gbX+kFLGUc0pSdwqCeqjDBdNxfsLOp0h3NFG1otWDBxXxs3c9pQ1CjMpiorkwf5lSHh2wr2+RXyM0enDP3P16GjrAf+4WAxoScw9F4VAffIMvfNJR46TV/pWE3qtSOgo8oFfgoKLKiw5EPZWb66TGIZRnrToghTeldAW0+O31UbanOQ8WN36GzDJEjp2xvg5Zo2BGyrTWprTc3s+LVWtIiTb4sjXPyQV71G/FmHwGppqOcN7vwnOmHVprwWj8qVaDEPP0p+9AXtAhwvuKKnx4bwrewAT+hxH90paCIr/JTIELBkg+5pbeIr6Ql/lIwLPqvIVE4sk0qfrAdodL9gmHx93iN00IrXynb+r+TsNxn1qKp619DeJh2/5oGbH+PTFbKCo7nzz5XXe/ama9zLZvBccoWtuNfc5iKbDgqYA55e5vK3wJs+GsNcrjcvu+hz4/AP5M6e6G76WtmzDSHdM1/rBcyN2/c/G7fAvQ0uWjp4VcIAv20u6czVq1dXJcsnT54shFR+YNAUoV4IET2lAK5BvG9wjAKHIrimr/kAFIZLRba7ancfYBw2R2hc19RnpYxn0aKYGAtcQgYOh0bZa1anVGjmQCgsQDHIsGsELUNTrwSBVkq1UwSM+YBMcDlwyuMzvBKI+QHqWkJDM4HkLAmW4ld6KyUJn0o4MKMgZRYZlXGM70Wp4AwnAYexe+zFPIUJX4qBZzThFUZlHc2BbzgbR+BpLuOST82EFmwyIFd8o5XzqSdQloh+wBN/ZEbGfhvDnNXfvUfOFBQPOSXX4LsmcXIlIw4djn7wjQaGR99gXQaNcfjbmIIqmS4ytCh45UzgqFRsfLxyqORZXw25OI1qLjpDBniQieSsGb+dV31VaCB7fOBZ0ELPzcNeODv6V5mz1L/PCnIrzcCObDhx8iQfMmy3Tn/JotPEAjqYl/3kCOBC5u6DRSXTyrNz4UQDWQt28YRHONNduoJ3C4kxyvaU0fE+nbGQop+s4OVe15Mnemq+xY8MA/3xeTtj9/foBAs/XOlBZXOywWPl9UoNZWHRXz9RQXe7b2OQM1zN43P0ldmrLN6jPjrMQFeMP0+FyUiggT5WlixzjUZy7YGnbdpqlCb7+mmqJiRLNKEN/pVRy9LXw+Ka+qPabBjT+5Vja95GR7KrH4qeC768yAD9dNa8nfg1Lp7pOv8JJ/ItW8vfwye/HXYFtvgxBrm7Bub8RO0S7IEPMCdd8r/52Dudyzebv0y7BbxMpvcLGMkbj+hkp/QM9rU20Cc/+au+AqtNxHw2mtJdbQnGNHYZ5XoLy56UWUKv92APW3zU1oC3cC/A4Vd9zj4qzbMtfHrPpqWDGXAhH5kT2LLx+h7ZAdr4J4+T4muquOC9zEplVniZr+epdehEUFfLhGu9ykK6B6Zoo6uVBm2CPXaoAw78Jr/WwYsO6ZFvJVzjtibiBa212sC2tZdPMn/rvA1nD602p8pSz2qjX2isWgfjMoD5UXR7uceLjLzc45qSJPDgs43RxqjWKTrhPXISALI1+lQFyL2wQLd70OD/snF0Az/4xSvdg1U+ndyNR0/pXJutfJjPap2oN/TBgwergOzZs2d7jxcoMGPYLsRQp85SXMxnlBxNX8UACK+UiAJxdPWuIK6eCUpoQbUAZRjAMYeH0GLC5xy890oTUmaLJgXICUoHo8e17cYoA8PswXCYR2tpdw4JyE6mWTjxySmloBTG9cYgBIpSvd/YZd4EBwRFuPXAGYuStJNPsOhlPGikPAzf7skLRn4YS8+SQSvDqD5fmdHc3oNz0Xq7WL/NPYNKmDE4mQKf+d9P2Sy4+dt76EKTXY8xemgsubkXDWW92mGUQSiodA1dYBzh3HN6clzoL7AxL8fipx49iluGlmzLHPocXYJMdJetRTMZ+Lwv5XUPuXH8dIvzY3AyjDksMq1/heEVSHuvE0BoJ1MbD3rJuZqngMi4ZIs386CPztrBeg8fLbRwgW2Nte0am0Pw1MEG86Cp3gXO1TzsaOpxpSGYsVX3FMzity++pp/GgDcdZhNldcgUbWRS+cD/ZTDxg99OHcUDGzWW+9BpLnKBH10kl4I585WlMge9gQMZslMLInnwBwUSMMeLRRB/ZYvJib2WKcwmyByt5kY/nMjM/+2eK00YT6DgXjZnbvTUh4e+WifSJbSSj/vQxQ8Zr907LIzBWbuOPbkGf2UC2oSaF62VZfneelj5iAJvekju2Vt2yJdUziRXsizwoXtwlOlwnwXIXIIocuCX8Rn99BbNZcYL6vyffOotwy/6CmzqkyUjPJZFh3llavZG5skbnvOhxuiCNzr9Nn6nMfFIrwWQbbgL9uhMVZdK1nwLXr3gDhdYszG2Slb4Y5N441/IwOKqvEcGdBk+rm8jaDz8uR4vHSzjo13PVsyLnjZk1gdBvuyJTa73YUKv0eseMqjUZnzyVgExR983mi6jsXIhHmBlfLpAVvVitimZJ6LZZJkuug9Xcu9AWP1cAh2fsxs0swG2g076jBZZa7bd5h/PPcC5AxWVeSv/NSfc2C0+K/nDxftl0vJHVXFqK6FblT2rdPnf++TSAanKoubGd1UINgU3fgvt1gebl8ZgK8Yq64qOsmH4p5dlCenZLLnSd/iW9WWzHZREWxXI4h3/k3cZ672AzHcZEmbRZek9wq8EV8NrTqWyVf0zleAKIBhbGQjgGIfRmQcQ7VAtjgTu1Q5DSYihUAzXlgY3hr8BWmOszymNFwYpUc81QSuFKxuDtnopynD17BvCpbw5OLxTGDRTPPOlLEX6Ft7SwQWtlTrx2ZPy4Qp0GJnPb2O5p6gfb5yCOS1qeOkp0ZSiBkzGQ7nMLdCAh/+NVUBXxg1++MWDLGBf9wETzsgY4dZOCmaus/AZz/jupxMUcZZGyd777bjaxRvTtV4121pgKag5Ga6xZWzoAXq8/F35EcbtjMxJyTO45CpASG/L/Hmv78KDi5f55o6Qk4RdZRZYW0gZlL/R7m9OIr7Rgs/62lrkOqmaIaKRfvocTeGFb3pozr5ouXS2RYh8/XaClmzI3u6xE56VAWFVc3QBeiWM6C7bXJaDTlUmK/PUxolucUptRNBBD9FJB/ydE0I/7MjGJkgmm53DqBJZZeECbOOY3z1e5iOzSqeudz/br8zlGjJkrz1HqNOONfKTE574pXqO/M15Grv+sqNHjy5/m792DHhxpN7HGzzbYMUr+mFF7wSYFnZjkwdZ4Jv+Z5t4arGuIZ2s4Ol6GFTmxXObkEqf+Or7Dfkh8oB9gaLPpy8k+/oL6z0soIVdzf58VyUYvgZ/eDcHPcNb/qiACbb1NFms8MCO0YImeg0X+sYfWXjdWxakAKcFyjU9Zd7f3sc/W63xfAYnxsIfbMg//89u+Azz88/4KdBzTf2mfLJ5jNPzxQp6O0hUo79r27xU7iM/9ODROPhBa/4f7ZXIyIDc8cEG6FjtN+6jI3yfz8hB0EFX6Hr9c8Y1RmVz17EHP7I33m+Ti0a+y3uV+wp8yMqY6O6xS+RLD81Rv1LPVuNv4FufMj2AaSdXYWUtRU8N9m1q8IBnPgDO+GZ/9JxsWiPpW3ZQx6uREQAAIABJREFUsJkfKJvb8+DqzWxTbnyBq990DR14Zr/0s5YCdpEM/F2Wl8/Ih/MJrR/wKTvFx5XhKulCvuSO57L6dNYL7mTaZgbvvYdXGKKFLFpvvZefKfnSGmFcOmjuO3furDJkBT6lrBFeCcYiCtBKZRltO3T/UxAD93iGJnFCppq58Sq3tIstzZlDKa2OGaAhVKDR81NyqsYHIsAFb+alIDNzYw40ep+ieFWLxyfFoXgWFsIyHqeTkzcWoRtDxsX/BEGpC2TK1LmuoIigOHr31bDr80orgPcqgxDmpVkpvEUP5oy973UzbunpGsdLddaISfCMrAwA/vxtYYdTpVZ0twDDtFR/aWbBib85jXmiJGWq9FjvWf0f6UR9MDnoSjqV83puFIMqRZ3Bu7adnoWBbqDDq/6Dgh84+5sTQYsFwyMD6Cws4JfD57QqicBF0FtvhHE4WHPBnSwtZAV57cDTX/RkZLJY+PSDH4683XOlLmPTG3YCm55b5jrOiw7Y4aLVQg9P99SDSO5oLNivxOUamFdOIStjws0P/rxcT9/rD6o/pYxQzsz79LSHvZ44cWLRDe/B1/3KQ3ixUNgl4xldsFMq5mjYEAc6T5C2K8Q/GvGT4zZGG5PK+WTnZWFBA9nRW+OYG87ogTF5ww2+NSlXQoMhmfq/oNtclVbYAVp9Bi/X+tsmz+8CEfqCR74AnrV01PRbpgBN+DMuW2R3ZZJq+4AhnOgXutHi7xaHsiiw6tEsZUjKjqHVXDVW46FMPJo6sFAjcb1NdMt9xq7/hh9GaxvdFt38p7G7z9hoYKd4pmc1taOlagiswtXiVkkUpmXzzNfCyqfJfrUJrCTvWrh5H+4y/a6lo7JZdJGPbINbcN8jgAQc5EHHYOA32sq4VinIvvhUdGfrsKJzFnA62MnIHlcAA+PCxXvodo0Xu0EPel2Tv1biLPPYSUpYl81BY3pkLazXGt3RUY9uwVDZcTSgsyoLXmr29x7d4wsFUj779OnTskFkb+kTXeP/CsZgwy7Ina8gs1p70GpO1xcrkA276dCCdYdu0+u+mYANwgN+6DBeMkaH//lh88IumyCLMmkwa31CG11MT41fy1XX0XPXVQV0r2vgg3Y4kB/+Or2PDy/4wIVMzVG2rwpN/ZKuRXcnhfHUOlZQiD/Xl2l1DXmcO3du9aR+AZmLAFQGi8GZGLEGbEdnItfkdNS7BWsdVy1rYhLjMvxKJZhuUQZGkS+nQ1DtPAqQCKo6LUYpYSD7zdiUNy3qnUhDN6Vt11FGIweUYI0l8CnD4ToLiFS+3wBvR92jMTiHTvcQhL9r9i4SBzJ6CLQ+JEYAR4pBAd1rfIrVTq7I2v2dWMKL3QusvO8HhmilNPikJBYqv8nFe3BsN12ZonIp+bg+POGAVnNU7kVbGQSLIYMqwp+OmdGgv4Cg5scCTg6g9HUlpLJ49dmhuwBrBs5lAd1XA23BRhk5elXfAHrLLtKb+kA4a//b7dEZBk6+ekssYDnnMhyzJ6CUMhmX3STbSjLkW6aYrsANJnShAAY+HDKaLerotCjBtIxcX1hMBuRKfnjGH0eQreVY3dcT8eFJ5hyQcVso6nWx4PvbmPhJr/GN5xbnSt12rRqhOdjTp08v47VzJWcYo63esfrnvAcbumtOGHFm9IYM2Lr7YZbjJ2O8wQLf/I9r2DLMegyBRQmuAj2f1+RdphTfMOwxLfW90Ue9OPXVmSdbIh+Y4KcNFGzIv+ZbesxG8eY6+BfgZ2NoKcuFtkot5CGYJL8erlrWNVzQ1TdroMv8ZFTwgC66hKZK22gzHlznl2inx2Qdb+gnH+NWnoFB9m0uGwF24KcgpaA4Pc3G6hmEAbtFixI7Hsu8tVmpvxb99LhNkzHNZW1oI4AmMnad+8vcucb1svuuhQO8Bcs2VfwqjGTw2RVeyYUO/38ZKn+Dx0raftO/WhbQwdb1NMERf2gNLzJyj+u9ytJ5z7XmnxsKMqM3sIFDiYADBw7sPSurzRlZ8JdeVXVs9vCa74Uhfuk3PvpqoU7v1w5EL+ie+8iqkh1ayMv7EhEdWDBW/eDWPzQ5cOW6Mm4zg228Ssc9JqRNNLzyUzCvhaRMOTnxv2ivLE62/q76VSnSPeypdoMCqtouCgbrH+3pBOhzTdUJvl8QypbL/Fc+dI8giz4LyMgPHbCpxJsuoLNvKYmGEj8lldpY+U1e+UT+rQpT44oHClptMpfHXjhlCYDSvwgDjt+EDziKRylFzJS/Uk89MwQHuAyMY+yREsYu0kYcA6h53t8+I1Q7KIwbO8dGyavnzpKUz2cPQEGFTFCn3CpxWFDQRVEoUQFbz8Wpbw2wGdCseZtH0FYKG+0Uu4ASr0DNaaZkFiH3wK8jzIwDHejhaMxXaSGeOYV22y1ylVorScGpZsUajDtRVaagcgJDwbPrGTjF7NEWlJKMjV/0TslbGNqx9JyqAkH8lwWqHO0+79EbwR/jaQH1Hn4pPMWtzOAemMCjADXn2O6IXqHfNfDAhx96UenD/2iqNFOGFf30ofJLjZX6Mzw4kXFxGOTU1zaRJ9rRw7EIDApi8FeGAJ31n9XrVtq+oJ9M9Y7AvT4lekaX/cDJHOioxwyv2RPcGWpp+Ba1cIYJDOspwUcPkq0JVY8mB1NDMAwLKC0gsMgBus5Y9IL+yoAlGzZR+RBN9FQAhSYPlmTb5NCT9wsI8eKEGbnXkxcfsM1+Kg/lzNlFO2dztZEwRnrjPffRlUoAdKDeGLpFXi3A9KXAxziccScYW7zcU5kOz/6GB/vOD9KjNinGN04nEs1vQav9gKz80PmyMcaBaxuHejDL2JJ7GcbK2mWS6E3H+PlNMoRngQMs4MKvJWv664ft89/solOx+HNvG2fzll20YPgfDnAp04P+Mnz10tFfekS36HplHOOimR+G/dz4woVsymq2fmTnzUsXKvO1CYKHOcoeo5mdocFJbPSSAXzQSM/QXfBEbmReUEp/fV7/Fzs1PhpqE+En6bHxYFwWr8DFxr0AusMPcGkDXMtG+lGwiSa2xRbRXV+cnl9fNE8O3mcbZXrRxtZ81gnZynpkDx881q5TUsQ6CyO2ADu6xgY6HAU7fLLp+svc25qFb/pSVcU1fAaZVSrETw9aZRv4NedspEeHe8ouFpBlr+g2LjtrM4dnMq2VwP38FP3vevOUbDAm2dALOuS6MLIuV3pM/9FpLvewFddX5ken+fCQntfmQz/wTNfJowMo5FVCidzaDBrTPK7lc43j/q2trdVzyACJ+J4vgznOHeilsxl0j3CIUAbVLp9zrgxHUXsuTL1P5ug5RqXhAVcfVfVtDFAwTFPqHGS9Ru4FZv1ujN8YNe5WtkSva+wwACk46LQDg7KoCLQYDDDMV29J31FYShGfBFQkXyBKuBSf4pRBbJEgJD/ogUe76I7yMs5OVjFiCwTnwPG02yDAFLvyXxkQ/MH248ePi+FZiBkXWmT+0AM/xoVOBs8ZG48BwrlMU6WuavewpvhelDMZGp+S1SjKqLzcjxc4FSjhu/6MUrY9voB+wRLu5FtgSF6VQ31eoycnjg6ftTudpQ00wRh/lZj9Lq3sWj81Rnc8GyZkTNc1paO9r9AyP7rgx1ArZ4ULOZYNruei/qtS7GTRg07hBBM62OcWKgFTDsaYOR82QH50ge61OWnXWcmUTOgO+0Fzp8jQ5j3jo6OUOz7QWY9HJ6MsPOTKNuBkcwMT1+MZ9m2a2A668C0osJtGY8fT6ZVx+Ab0VD6y0LT5Ixs4oEXpCQaywcbwOBO+plON+GqRLxNd0KUkiM8yE5Ux3ZPum6uMThsUOgNv8ubjKjvDhY21AeyRGeaDuff5DXTzl+aDP/xqcWjjk97XFF42psWonpgyzPS8jJq5euQJ+ukvWWe3bMec+DEOfmqdcC+62Ay7JBs8+iFbvqHTz/Bkj/lnMvO38ctQwJcO8B2zbEbHZKzw2UObywKgF789fLV70VT1BB2wEOjxX/m6Dpvg2/XG7DEKsC7IYFNlXsjbNZWtwolv5NdhCSN8hFkbeXN7aXfAh//hYA0zHjto7agqUtbK2PUg2RTDpIMJZSr7ejUbE7KmO+6HTY3ixhGQ+V1ZUrBx/PjxxfbrRWQ/8HAf3XV9GwZ4t3mv4tKjU9pcly3nL+k/zMgALfSeP2hTQYdcY331mU1rWR2yqyoB2wIr/LkfHeRX6ToafW7u2lbYU8mfSsVkylfwLXDPjqpGsCeyo7tkhUZrGtoru+PXXGyKLPtmILJyTa0O9KH/6QocKvOzJzaO59o8Kk2WaTWeOfwYqyxlNgt/mPusU6fWOa/aEOguH33z5s1VD1kG1bFwxBKAGwrSEGlhMhGl9SpIcQ2CY7b+D+nRylGdxjJGKUXAE6p5Ko8CmUJigoIT6DyJ4TopaQIwNiaB4DrjUvSalBkUQajPOriAP/NzItLg7ZCqb7ers0AkCMZf6YHj6Psfa7xvEceDbIiXhR4Pxu80XadFOB0vfBJ+JRzztAOAC+WArznLXhUYpYBlygqKaoTmNPBuPM4Hz+avZIM+mFEMGFfndl+7pxYu9NMPr0qEBU3GTOHrnWohqLyI5kqwFje0VJKjZ2ji8GHVBqDgFH9lsNo1o7uDIxwdo21nzWGYtwcakg1eYVhWteyMcci47IJ5GGCLj8/R4cUhtzj5jW5OBUbZDhrMC4fKjJUo/I8XTosu0hWYVOJ0X4tTJX0Oy8LP1ugMe0SjuStbwAtf9WLSOfSRaSea4WrXC4syemX93FuJuwwxu2JLgi58c5icSTvsduk5KBi1u+6ZSXRCUAVDdJQZgS15Gd+YlYeNZXzv9SXJZRUtUmjAKx8E31of4IBetlP/HnzSCXZd6wI/USAKRzQai88yDl1Gs0WOrpWF6suD+RTvZbfu0X/D55Qd8pse9FVHHRTAG/rL1n7+/HmRBd2Hf4synPDqffegwwt/9CFb5Y/wggb8CmTxb6yyn37TM/pgo0I2sCwDT45ll3rYds9+cx9asqsCQ7pU1i1/y57rg4QN2dQ7yz7SE9jRlUrr+Tv3uoeseiAwnTc+P01+HTxBD3tGj/fKXsASbnhCX1+zpfTIntqY8ZttnOGFNgt+gSusfO79khT+R1vlWzK28KMlPXaf93q8RgFtj6/Bg0dYoKtSIprbwMIaBpIGgkKfkQG7p0t0jx2RNxviS/zgh7+tTwytbBFPcPCZ+dzXxss8dKegCK/wZg/0sw1n8m+ugpt6x/DvXjyigx7UmlEAUgBMh2GI33wumtvUViUhQ+Oj2b30qBJ3G1PvV14v+YJvuNB/vCZb+uhvnxX8kFVrlE0nPrzaJLWh7eAI26SXZQZdW6Bd1gxf6CsBM3sB4VownC6GD/46QGLjfOPGjf+a+hHuRnX5FKk+DgpBkIQMvE6z1KTMeVeS6RoLlfcIEiAUqh3h7IuhgAE6+6kEF+hpgcOEzI+xgEbpOW/3+gwIlC5D5lzMR/AMhTOonq9+bvdRAAfwygkUx8nPHm7LmMxpJ15/HVzaKeGzSJrjs4hWBqnMWdaMAhJwJzcpTNG3AKqj8WWEcqZ+U/gaNo1Tr0bBMAwIWKoZzwJQyktW8Gox957xzMEBmN99BSqVSxkbmZGn6B2uaPc/JYYLneip9e2c273UlwIzf7f74TDwgf4yQjkEiwVHDe8WpxYd9Ju/MlR1eDpI7rJvZM7Y6kHMGCoz0IN66ei4BdhCXLapU5HoQUO7/RbYdl3mRgu+6IH7yUfDMR4KWup/q7ztugy38mC7SGPjPR7qxzOGBYhzrgnVb/iTPRp7ZIAxXrx4scjTIo1G1xmrYMy85EcG6OfwKpeSHVw4RLprR28HWmmpLBlZ4BdNPaYhPNh2z22jS5WRyQ2u9JxcKtOgh876XMCAzo2NjWU37sSp4AqesDOXhe3IkSN7jdNoJQO4WsBnVrTmWbaRvbPNdtEdBoKBXjP9sAU2aKWrcKQLBXTsvYxyj+TxQGMYwYT/hK+vzCorVY9VvZp0tqwqesuyldVDL52lC+ipDAMDNkNu7oEVHgp4ybQsHnr4yxa5Mstw7l7XtDvvIEALkjnLylRB4CPwjKb6WemcxT2/YLx8tuvqFzKewKeFraZt18PNHC1YLdpkRpfZaBk8CyKZkyO5sDf6iG++rvIvvltkYcy26rmt5wjObBtN6HBdj+khs4LEHl2A/nxQmwd4dMIeBmjzA2f+k0/Iv/jtGpihueCh9Zb/179ZZhmdNibWG9jUPlQZe1YZZgmOj6O39dO5l925r15D+OAVJsbBj/famPm/r9frpGFrSNkh+OAJ5q6hl62RZX3hhR+66dVmu7YYmBqXfvSIqbKt9R+ST72Vc9NOfngrzuhQCX6Mmx3x+3QXnvyRe+hKCSbXFoAWTJMNuRgDrVVsaolgm/QPhnSXvrRJqnLYZs+9fBg6K5PyJ9HfN0ucPXt2bf3r16+7lLVGWH8jnuFXQqu8VsMywRE2o+AUOG2Tl+EhsJQHSITASSO6SLeUJ0WxK+UkKF99SoDHKDA6WVQje/1RflN+Buy3eTvRQYnNV2Bg0S6zBwDCAH7Ndu22yiZ5v8UJHQzL9TX8ESDh5KAEh9XtjeUeQqfY9aeghXIQBqfluhxBJRj8+tzL9e2MyABv5qe8ZdFE1oRMGThTDto1DBsejKqybMEjPozhfbT14Mx2HmTj2hSq+/2GeQ247Ypg0Y6L/PyPz5rVyR+9guyOOOMvoy0TVdm8UgiDxzPHWkkmhxsteERrhzPobU4HjwzLYgMT+lovZL0xcHKP8RgS2mFivg5d9Aw18qKXndi0sHJoaDBHD/81v2tzFHS+ki55+7t5ODQZ3zIFdIY+072yc3CsbGFsGHOAAhibIXZjTHM62WysAjt84KssjHvJoN6aSm316dVQ7H90CyxqK7BRkaGgL+aEIduEMxuWNXYfOVfmYHN49HINOzEufvDg+oIK+tfmrQfNVo5tl29jdOjQob1MQRnLSmplMstywJF+VFJoweHn6DcfgR/z9MRtNNAV/PmMzqCZnPOV7NF1tVC0APufLQsOyR/2sCKTFj/jVoI3tnH5J7IybgEfneJj2iySYZsx97i+KgX+6B/9oaNsSEDrt/n8lJEpG4xO9xgHPWWDegYhmxAsw7Qe2XoS8/X47BAUmaIZFpVsXFdLQQce0n3/C7zxmG9yX+0ZVRDqcSx7U5CXjxJU4d8Cl08zZif9aj9wfVnDMomVsnumm6AcxtY0AWGHfWBWBajeJLpgzHxQvrnsd4fN0NcBgbJ/PqsPUyBGPmRlHTMXeyYHBwDYdX1rruuAQutjmXrX+Qy+7BsdMHaP++lYvY50wbVlfPgVc7oebuRoQwbXTkOmc226CyoKOMiOPrRO4QNPtVn4m865H27soUMnZGxOdNE1Y7MFPM31CM/5ZrS7liz5hyovxqg0673aJNyLNnpl3jYwxvOiC2WBvUdWyQk95skG3etvc+HT7ypfru0RX7AhB34PjWiofwxv1m1jwejSpUurDBknUuOnQQ1ukJogDZrCF8DU+1MQlAHWH2NRIUiLqcksajUWB3zRqq86MW5Hn4HYM3VqLEU0sKoTU3KOn/L4kmSLIyAyYtcDpd0lgNEx0/HtPiu7AahsF8EBvMjcuAWk6HCd394j3Mp9/i971I4YXeaoMZoAM8AcKkFRokqu5NDJU2NWwsyQXOc9ssuAYOy9mk3hjf6OVnNWXrApCCK/dqKlkHMAFkh01cfRjqETrZxY/RbwNSbc/LjW4l3PT6l0sm0BKNNGLu20ewyIoME4jIAu0C8YCgY5N8Zd5qcsE17obX1P8MuwC/bgQZY5ExsCeOUs6vEoZY33HlfQIxiUpsmKkcGodHgbF7ZRZhVveK/0gFZzcYD450zh5D2BSdk82UsLPoeApk6NtdNrc+LzAn+4tvEoCwlXGPqsjQz5lSHtWxqMQdYWmXrdalw3N6zLGrMrPLWI4kN5SHYI75wyXfQSNJKH+ciAkzNPmTnvV67EO5nRAbTimzzRy9YL7mrALtORz2ocMikQJUfXlRlEn2CLrlYyFjChyfjuK5jGFx+ALli0ISPnrmd7rqskXfaUXGFWdruSYVl/PKCpQJtv6MHWOX/Xuo6s0Uv/0Abbsvp4LZuc/xSQkaEMmXvhjvZeMIFDm856Z9LLGugr/8+yCz7QlS/lO1Q5yBme6MITvNBRRiRcYeKzqgBoKqvSIlgvXBiyr+mL6V3yYyM9J3L2I1XeE3DzRYIe2KXn5mhBrE/UPXQcH/wavXNNvafkPIOmMh7eQw89RwM/ihdyhLtmfz6kw0fwJis49FT9ymD8JWyNTeclAsqMl8ljF+Yoi1Umkn6UzUU7v1aiwrh9sXy+row93UU7efF3fAD/4UABWfJFMCcDY7oefejq7zbCaKYDBWP+RhM80A1Ptg1j78HH/8aBc+/Drj7O2gIKZMowFnT7nzxb48tqFTjizbj1tsEeX3Bj821y2Gov16cvPaSaPYgz+PbiodbtbCr+8A1PusW2e+IEfo1ND8tMlsG9fv36KiCzK6AEnXbBAPApDmZN0kDVrAGWw3J9TgzTBI2IyoQ1HGPWPYgxdtGxgKpAj7OhqEpuTpFYpIzpPUAzLmN437WEoLGdYhcMuA5gPm+HgB+MFxWjt5ImMAHnGk4R3er9lIoz8+N6WBTB9wyyFvzmdJ3PCKPTNB2GQHsLbQEw5WCseEIrRfGTknWCxWeuYQTurdcBn/NZNgzHPBayyhEUmkz8JmMOol0Mejk0uOAh5WfIFvdKZZUuy5pWFsQnWbSLpuTeo7QMW7DBkDg4eNALTj2Dru5OrxgGeuoZ4hyM4zPvmYOi46GTXnj0aldqgSpTSZaVZCuXGAO+nIDrBFWVsv1ffx19IH9YcoroJAs6Umq6/ox6AWBSz1UyqleojC25cgLohEG64T7jCj6NR6adgMSjhc81BTfGzUbbhcIE3TVpu9aY6QxdxUeldHbPweCxBbSyfyfq6DK+OgTTopRNlJGQPaMbbJpjpQfknBOvT6ZMUU5TMMS3ZKfx7T16w0bZh2xBpUafsSN6YZwZ/LQgoouPwbP7a9B2fQ8mrk2jfsn6bODTM8EKEsyNFrIpOKsUgnbXlRlyXQ+F7hEXMK6doywzXSS7Tu+VcTFOJXq/3Ud/6RQ77sBKjfmV6sxbcIpONOG3srr7jG1ecsSTx7/QCRsGcqNX9fbBoPJyQZ1gtoAsnWVnMHWvsQqw8Ok1A5eCloK2+u7QxvbJn86gxQ/6a5YvgDUeGyqbVsafnPkHdulafPJf1h+yhaH/+XDvobc+IHzmK9CGtzaK/GOlJjSyURjAMD9i/Kob8MOXzbY5ylqiu0yU+fxdNodfbMNnzLLzaLIWGdsc6KW3tUXgGZ0lP8ga/a2bZMPXeLFHtBmrAzqd6KVneGYz/DC6rBOV4fFjztZRc8Kz/ihyon94pnsFcPS10mGBIB7oiDnqiYVNeuxen5kPrdYANMHb+OQKI7RWlq7szybCxtz0Hc54KzNPr0oGpdfGbM0tkHJN/fT4Nh6fiaYSRQVg+T10RH/6Zlz3t4EsoKsq4Xo6tTT1f/nyZVfgAyyEtjC7iLABVY+AATrx0G60ZzQBEEgYozAIrcnUwtLTqUXQFpeybsa2S2eofjhQP2hCZDVm4PhBD8Dq6zEPZ1tmxdwFfYyvXTADRntpWQCh9/Dhw3t9NvW7ocMizImWzQF0C5/3KTB6/F3GzP/e51gpHYzMbzGpl6reh3o9KIzmwpS1584Ylzw49Mpr7Y45qPotMs4alhkyXu2O6yuwgFDoslSCI6Uo2LeQVF+Hb8ERZWQklbONgW58wdj9DKCHzqIPXXgqUyBr4jqGpK+BfnAa7UzQUqaMU6nhGj/eT6/KWDGuDgqgh7N0T5mXAlI051hytOkmmeANxuRhMclojVNpkiHR1R7bgr70rHJS2bA2KjPtTY/oOx7SY1jQPS+y4zz7Pjs0KaHCnA4xfvJ3ncCF3Gu8Znedci2YIRuHVWDvvRpaWyDhgJZ0p4cgKzWiW9AF5xb/Gs7hiA/lk3p6YGcOThs/ymMw7ICMhUgptp6rsm31UbZrhXHZs0rF7N4LPw4W9ByhDlPM0gxe8MfpkwEaONnKjeRj0cEj2zBvp4zNJxiq3MFRGqfsbP1CcO60VJtKc3bQob6jSm/kZ0HsIZJ4NnbZ+/wQ2mDcJgy/fFBBGD78X3m+ygIay5DCrmxZm6kyP2WO8YFedlqTNH7QQd4wrAXCezXxo0c21OfGdk0nylsgywLWVD39fxn/qiZ8jb/JEx34hH+HoGCLZ/KozFqrA1mhx/VtnFyb7Gu0xzO99qKLdL5DMWUy6W6tBvDDGxzIrYxlm3O0ur++UljAN/9GznjvMSJ4dq/xCorQ5FUVyd9wYEtlpdAE94IS8in44ON6rAP7ty5UZqPvrcl0rA2VcdpE8jnwrDcLHWUCCxrdaxMhALNJRYtyMt1yXxkg/JUYMS99COMO8LCxNl4SJXTENbVyGCt/UADItl3X5gOPVWzQlu50WhIP6SO5tgaj1fpSGTG/C29yrK+3bBt5e4/tornWkTatZdrJ1ws/dKbsJz1ACz3EI0z4xTbCJVpcRx/xTvfM0/PP4GKe7e3ttfXv378vPWSdljAQkAxKGPVgYB7RjMUANSorVbin47aIxmwNwAhK2fwGKEWl2O3YOG7z1bTa7qVUdQ/MQ0+ZOuNQoKJxQqAcGEMrp1rPmnE5a4bU33h2rbQsZS34rPTICCqbttNDj8/Rgw4/aCcMCkBRW0j8Ro85LSplpMzpBx3eg6cSWJE1g6Oc5uiQQ5lEymXRdE1zEXS7FLRlMBkVWZAVA/Ml4RSJQ9OHk1NpN5nRtGiXhStgwgsa4MB4zNdOEEZkWGMoxWznhh8GxsDrS4MNp+MFe3h08so4aKD45Eye/i4IwIOx63np9B7jOtO3AAAgAElEQVQZuLcFyX0W3zJDaC5gKyBEv3npESM0B77waE6PdAinSmEMsB4pc8z+H7LyqnSoAb2AljHXBMo50Jsah/Hvnh6qWvlRMGAOzg628GjXz/FPh8eZCXDrURPcO+ns/3qIcnKVs/1vQ1PvV31AlQzhWbq9TG5BAz4Fk15wa0dKrvSt32yMzZuLI8rxkhsbM279H8aqxEEO7NDDn+m83b4To5Wi+xYL/NWTVaYe/fSZnlhU/W6DVStGm7MynHQDzfk4Y9V3WJ8QZ1omEE8t1uanE2guCBRolKnqfXjSnxwz23K9cSyiZQ4r42RD7cRrEIehcXyOT3TRf3TQC+O0QapUzf7oEd8iaMGT7It58VQmCT5lnehe/TF0lS34v9Or+KNLbW4qjZInGmsjoc99A4TNID6UOus3Nbd7KwElA3Jv0az1gw3xuyURjIUnfs2r7BUayIj8q7C4By1lZsrCsivXwBBuZQrdaz0sw4kG48sc00UBDOxgjN82XDDtGZNtyFzH16DBuAJkdFT6bzNav5dNGN7JrLaKfBS84qsAgM1Zj33mhR84mZ+c4JGO0B3Ys2XXmNP3OjsJr4XIZrCHkue/6Wo2Xn9uByVqaodbay2aa3Opd69WDTSjE0boah1rw2ttN04lUvNa//kKL3QXC9QvRu/Ds0oNffJewXzld7xULWMzrUslWsiYrMgbVmh1Xf6r/jZzu6e4yd/RWiKkFgR40y1+Hq2wgSPszH/37t3Vk/oZCqcrCixTguF6NQBQRsCE9b5gmmGb0KAIqfRI6WW5KhMSQN8pSIkRV7RbvxmAq7NTIEpOAUtBN76xMGveSmoEigcLmDnRQ4B2eAUQwEixLQ4974xhWHg7wQEogq/RN8dmLPdR4Jw1Zarpu5Qk+uDHOAiWU8jY4WcM98VDTqxUrM8LrmDUQ2YpEH4JsZMv7knILQA5yIKdyhaCOXMZuy/IpnQUrTQ9euFAxhwFp10PA74yarzCkl6goV1gpZCyDS0arjdHxoTHMm5l/OhO5fJ2JuRo3nay8GtXaFEzZoZPjyvp4Yl+cCz0qFS/+wus8FK5kiwYFUOp+Zr+0zljGoMe+ZuO+ql86z1Oj+Ms+IYrfbQIohE/FqAcqUCjhZJc8UR+ZZDKEAhY2p3WiN7zmmCP1rLAZT3QwcDL0uC9gMw1MKDz7ENwUza7oIo8egYYejt0Y77aE2a6HT09SNHYeGUjbABmFn06iVaypC9wxg9sOGWyd28OlB3zFx0CKkBxnQUZTnSVbtdfWbN4Pox8ZeeNjye8V0Kk4wIMC2vls+ykx+7QZQEtmtBG3nDl98jb5/P5RsZEFxxdY3731PNDlwrmYUb36vGqAZys48NYVRkqccGtxaue0IIatNGl+pEK4vAOdy94WhAqRZuvE+21E5AfbOgkOZeRRHOZfXzh0ZzGxGtZWXbYRsImkA4U7NET+uB6Wfx8T1i1ecBngQY64MMnkzm9sKGqYkM2lWVbiPHV6eQ2vrBm4/6nx3MzSz9hbF6+y+f0AZ7kjwZ80kP+g00IXMxNpioqfGqJjfrk0EVXSgRUmRFwzAMR5vDCM+xgWK8mn+KFBjRaV/EGx0qOdECbj0eqoBudsOyUdbKBmZ/6Tum3ufzIrttAqljJeLdOkx0ZGreMNnoqG+IffsZtc2q+2k3gzFbYR7ZDx/pmDbzXj6aFAqYlJugkWdZ60AG0guBOi5fNNxc6zeO+Nj50uPYidNcS4X10hhc50cV60jqkgjc6UQtX604bSXKAaS1OeKVrfHqPD0IbnvPj2RX7g8G1a9dWPWSUq69AQABQOVTGgzHE1L/CCfi7k3aYL4NRv0jpaIIVbBEsRkv3IZCAMYBBSuta81A4wjW+gKlGP6BhDm3V+wmlHhN0G6enrwPIYu5acxMAIwZIaXbXMy6KL+iprowPtLnecXiOsQWuXb1rew6XuRkrJSIQNMIJLRTNwuiaFJrRCiIIjGFSwk7GtPNAL8GhXSDFeAkOXZVQ6lGDg8W/4Jg83GtOj/ioh8P7yZIiUzpBAjnbbRUQ5xzQXy8cZWRUdi1o5HDCH8bzBS/8G4filnVAD91hwAwIfviqpwN2+PN5Aan5GG8lIvOgu94M16LLT0+S77AD7NxnLHKrNEXm5jc2vlznVZ8TvIxvbNiUtWin246M46Cn+C8Ih5f3/M9p9mXIFkDPrfIS/PdMKjTIkOZQ/U//OJ4yF5Xh2EM7O/iiuzIMWioh58zIuEAML3ilJ/CkF7JpxsAXe7eBwIvPjGHenZ2dxYbJrUcEwJkzSe59nU0HAthX5Uq81h9jfotqpfyCXfejnXz4Dn/L8NZKUY9Xm8IybWRUdjj9gIc5Kuv0XYYFZHivR5NNo4k+14/nXpiVTa+HjJ3QGyVaj95AQ1/yzC7JOznB2Bj8ivc7IFVLQy0X9J2N1b+LRnwU4PQw6/jmN3ouJB2cGzv6DfcytHirf8ZCi4++Ys04cOF/8ucWi7Ln5FhGFo61GJSx7xEG+PDiU9pgul6gRXb+pjP4M0+l9SoOsPc5muFAv60NcEAD3OgmObMHn9ENbRAtsDCoPNUGhSzRX9Wl5/xVduK7yuizT+uScfgrOkmn8pl9u0ibP9e1qYEnetDnsTs2OeRD39u8VMaCPzq9T/8KJnu8Sg9ANRY9gwddzu97j4zg5W9rQM8atM4Z07ePaHmwLvAd5OkeWLFH+gBPsvIZnPBADnQZbZubm3sndL3vPTSRpf/LIPEn6Rc6+zYF2BQcdUimnitjwd19ZQvrJWtdYDvmKfNsjWh9pSeVEhsTvp2irKzdGlVwhk88VGmoX5HsvCodmtM9bUz5N7pSQFg50vWuJdPWELKAOaxb+/h0CQEyRJuxzWkc/8OJPHvsxYULF9bWf/z4sWTIMlCLv+fqIIoyEn69DLNfwYA9BZ+BVi5ipJyDnSjgPesJ0R2FB3DlSowV+denU59UzckElNERdr0unB/mKFYNnjmUjqwDojJA6U/GTIAUwbjVeo3HONFvIa3syoj7Mm5AlhUiAPeaszJJu6rKJwIz77nWD0NxveC3x2UQbLTBmfJRAg6h5kR82H1ZCNxHyJy98fBCVpXCMux2NZ3mKAtHhnisCZKiCgrJgpPnvPADG7/RQxboxguaKFa757JpaGckpe3JivHhm4KWNm+3iL/q9RwgzH2GJ2NVRvQZHhkTnjh6OiDgptCwwjM6XEsPW2ArDVnc8ZNDoNP0yk87O+/1OIjKwWSPT+N6eb9dMgzIpR4Bc+EHrhYUeJE/PNDkfeOgAd6u8XeOGh70pv4HvzvpVdm1QKHDMub3oqtlEekBGZfVgz9ajdFjX9xTSUjpugMYNSuz657p5cAMjDk1WBiLc/c3B9nRfDpo80KG+CUr95EV7AsgyqYbB23pkfuTf8FDY7UgdNQcLeZGI9tED11gH/TE/Z1ibANGp/I79Jq8Ctx8Rq9gxs7oHqz4Qu/RTePA3cZNUNbmj980Fhpz2JWe6kUzPhmRjYWUL4Rbz9PqGD75mo8ul8n2WT1edMg4sKwPzv/NR65wn+VautbmslaAMv5stM0XTCt14qeMAftwXfKpCZ7u4sP8eCJX77EBfMHQ2OhHN/tqoSrrVIDm/1oFeiQRecK9zHobN4FDJz3ZC/vKH8AJHWV1ez6m+dGTjeOBvPrmEkEMTDoRiPcef+Tveoaq2tDdMBHAkXsBmPdrRaCHaOM//c3fWNzR1aaAvOFNj2DnXnKod9T1MCFj75cRY1NeeDYeXKrcGFNwKBHgRXcduukQAoxgCAM88VOV4vFBx42br61VhC6RVb2YMIKN8Qvoq5ZUaWgjD388kKNrCuCrKrm/DLL5OohAdtZIrzaBbcCrYLjWOMZ1fe0/xqNj5rZWk3fZZ7SQVX65fk7ygg88XAvvTlV3QIK80EtWaCJbtg4b84gx3EvGdL72gRIJePcebMiIz4HhlStXVhkyAHSEH+h2DBipVwmjCKUcNetSVDsvwsSUV6XBGh9n6cJC3+Mhqt+3gCGeEtQrxZF7oYmioq9AgnIDFkNAaeGZJQ0GkrICyDwU3LyEQFBopcAAB5rxK9Uw8lLmxuF8gWjh8jeBdBKr3X6P96AklS16DhrBdVLMIlTDKHoKYI2LF0ItM0kGPaOpPhP4MxQYoxP9lAJ/6HO/eX1eAOA6PLeTJMcyOrD3P5lnJOjDY2WSFLIUq8UCfmXMYEQWNUf6Hy2w7zPycl/yQl+lFe+XkSoj6rOCGde6xpiMon4Tn8OawxK84MNCKtODPwsGY9TQTQfoYBkv11k4yL4gkpzwYJ6a2+14yyLAg7xLaxuvRYU+1AeHXroMox4VkYOhH5yS68kUznD1gw4y874FFz34KqgnH3LuWxgEBmTdk9Y5Zjj2hdWeI+TlPXSggUwsZMbnBPbv379gS5b4jN+5UakciTb2IwOCxrIWPq9RlT7W20bmbIo9woYMYOPHOHSvHipyRJf7+Q32kP7UO1ffBp787X12Bw+8ocM8aGknTl7mMCa5FtDgmQxcV0aGblU6KQgsCwcr9OuxYcs97gLWXv4XQJB5vSllEypfxn8P3MweyR6v5E3vYdHmpgyoOdJVPPCJeKjhP17QC0eyQlN6TN/zF3QTVjCup6kscKVNOPgpSDMPP48+LzYHi3pqzV/5qEc5uB9fBWV8uZc1hk7TW2N2cMDftRagB59VY9qotUGnQ/VBwcgLHvSCnHtcCpvJvySfslZt5qpm1MtkbkGAdQ9m9YdVWal1xjxk2Klpc+LLs9vYrbWxkpexyWxmYsvUGY9+9ZnfM/nQg3LJBkYFCbCvtUCpkj+jQ3Swgzz46LuiexQOXEsWtC7QOXzAVZsFH1VGvXIzHAs8yAWO9M349K1+WLh5vxOP9Nvf6O/Eqfv9XXBclrWWGHPWHmXO1jNj08FsId/jffzx0fiDIZ5KrtCLWhPqa6en5q3KwkdUhu+B4e5ps+x3/WC1ZMDfGPSzthb3osH79ZiRPZ4K1PhE11WdItfbt2+vrf/9+3e3BV0ARNgYbmfA0TE+hLUgMKR2mAYSnbveztoE9cyoT5u4mnY7/EoOORNKwSjd366ao1UuqbmZUET9lekwaGxAc6gYda25gOaF9tLUjMf/lLiFzv+cBIWyEBN6mSdGUNYhujlUP/BqXgI0b82N5vY/5ZVi97lxCIiyVFoxN6HWp9bzYuCPHwstmmqE5zinTCirMeGB7mry5CIQKTiBMXmYG931fqATZgzJ/T38r90B+juIwMBbEMKkxdL7xqBs9ZPUXFkAY97q7/SlZl9z1P9U0FU2yrhlFtpRGcMPecEblj1DD62MAw6O8sOXUzEeWbov51XvEV1xPawKtF3HMVWqJW8BnhfnVpazEhtbgQ8HDGdG1gkpcvB5Byzw0XPUYIJ2toX3AtayHfVzGoOu4Y8sLbLsjcNTWiwrWFYPLdHPXipTw6vGZDQZH516X9hG6Xl/F9CQMZ2rBEt2nJj2AvhYWF1DTmTOAZnPuDnpdtt0A2b0p5JwfEWP8cnC/zAxfr1b+ZB6zuhugbkMhzktfpUdyjBwvmRab4//K0352xzuYRcwqUesfjM0o8ln/JYA1sKDZxtSMiEDuAgWyi7Bg27VZ0PeXlUCyM+r3sUyT5WYzEWH2Ygx0AALtoOf/JP56HUtB2Ui8Iauyst8LN3ln/mWTuDRezJvwUJnC2Gl+cqubb7NaTFtTnzyU3TV3zaMPX/OtW108Ov/er7KIMOTPuULsil04pWOoQ899XcV4PgMr8YKz7ItxuTPKyNZt+BgvgLQWgz4YrSXUXYdjPJHaKvdgyzalNHzys50hw6a07WVCfFAvlUFjNsGkh6wPb/pfxl3Mue/8Kefiz6XVaGv1glYsAG0qJr4v8cLFaAXkLUZox/uYeNeMLHu8hv8UaXbAmz6ARf2U2myIAU/ZdXLkOZb6xWjf7W21HqAj+ywCkg2WPm+Kgfa6ossCGsdYDsdcKoMWMY0/0pPKuOzZfOSHwzwW8tDASG8jVHvpr/bTKdPdEHlzzX8FFn03EVjt97hoepO62SJlA7RkHE+7969e2vrv3//3gUCIwFewQywEVvtmIL4QZzeBoLCHGUoQAFcaeT6gExc1gEDlNY9OTJzS9lpUCQohtzJDErqWu+VISpY4aiA5f9OB2I+YTNKtLqvRnPzc5ocssUMPxybBcxcBIZWfHTir3JCu0l8eTGwSgsMj0AoT6lOmS3XwrOeKjhRfI4LnTI3HD+l5lByAjnYom9G3oJQHwf+/Y0O95WuxXMOo+fahDmZUuYaslNC11tAyLpdT9e5F054YZjGaBfrmrIO5qVDjBVt5Fr62v/tWuBKKTl0WNCxgg/8VsKCcSl/45ZtIMt6kuoVYFzkVwABT/TAjW4VkJW1qrekzBDaCqR8Rl4+Y+yMXrqfYcOpgyL+LwhNpq6nuzYT3mNs3hMwoKdj9eTFEepLghe+OeXGrL/DgoSHFmufo69TOhw/XOpBoE8WFLJKlmXu6DZ62Z3f5E0ONYSTVacoybU+TYFGzyQzLvuplFHK3jjo9JuTYw9sinwKbOvpKatdCaHTrjCDO12Dj88LIOonagNmo5NdwVTASw/dxx+g03gFZ/Bqw1PJ2Vx+evAmebmvjYNFtt5OPLTjJ6tO/mpxyIb4B3pZNiHeywrnC+DQZtE1xu3p5rMnkC/mZ8kRr/gse+U+n1fF4AfwnR7XZ1ZmkOzJEL38jp/svEyaedhHPpRe1KeFLnIlezzSQ2PX64s3wT+8fUamyjZ0vqoJO6KLfDY5VsL0f4FfQbf30OeeTreV6azsU0mMPdJVeJAFWZVRLovbelLZvdNvxqYP7KxgGkZoxjt6XANndlbWrmoMXeajerhy3xiAP/f7nI2iA1bmpyc9L61HiJif/VX+yhdXcsWzTWGbTPy2seWb4A9zMpGd8xilSt2dtGTHbIBc3GsMP3TMJoPsjF+fdZs019Q6g+4y3mUD28D6Tb6tiTCoVQF+9KNvrDBPWVyf+R9O9Z8J7uEBc/aCBrjxmeiCBxl0MKL1yZhe5Oc9dg9jNLsvmyGPgib2WUsJ+eKhGMg49J3PrD+tJAafZD0oK0tfs896xdqYF5DXW0+nvOhEz5GD8XLKUsmSQzNwpUECLnWo4ZjCmYwjdF09OYjwg4CeXUMBSulivOClviMGQFilZ73fs17Mb5ECZDvVvkC63TdnqFfEOC0axjJn5SQMY9CrBcrnaKeUgLeTKDAhHDyat/IKvigUZ8lgLEIcHSGZB7j1jHB4PYmd4nBslI8SVL6FXzv/SsHm5Pgrj5qTQjCmymtoqDGdclWqqb+rQNI1eC0qbyFgIGhihO61yOG7Pp92DHhoB0j+lZjcU4asZlfK3s6GnsCH0lJe18OnjM8MsBgeeXr1jCC6pNmdE9YY6306VNnY+NFuXkre4miXgg+LFZw7dYan+j7Iz/F0BkT5yR2N6EdPZQoBGR02r/vJ1pj+hjUczU23yKZStfvJDK7k53N64t76xMi40gt60RkW9KLnMkVT2TDyzLnQEZ+TEf7rNXI/Wrw4U/ewo3p80h064N56JQpgsweOxmfeL9jHjzHJF2auqWRaqr8yt02GOc0jGBKE1j9aCaegHJ5kYdNCH+BhnnQwnYR5zpHsyYQM6CcbSQaV2HvsTfbkuWlkI1CtnEN2cLQQFXBZjDh3Ot/hD7bKH/gfHehtXLyWIa7s6HelZ/zggS7TK3OjlY7AgEzhh2e6gjfY0lXz0A2ZF7It4w9/45qnjDSd6nCN37KR9FdJ2Sa2rBzdt7hb6Oi48elmPWBw8GIz5qgnq0xmB4As5uRVORc/9AuN6KukaTEtI4se13jl882Lf3S5h776KQHQV6w1TgFEmweYlsWr1839lanpR/2d5qQ3cCUzmKANz3wrn0Pfy7DRdfqAH7LvcBE9b0NkbuuLH++5Bv4wxleBFpnDGZ50wdx8QcEm+aObjtOxeo/R5Z4ax+HXSUj6XIaHjvL3+EMT2n0PrIDMXMZHHzw6+IW2KmDky09Zu2r/YIPwLSPWIas2aeikI65r4w0H+o5O+u39SqHoMt88hUp/WiPaHMJPwMQerJ0lI2ABB+Pko/NZbBbm9UkbE4Z+6IKNoR+0GYce5U8Ksug23spG+xwPcCmoMzee6JK/4elza0n9bWXGfY4/uk02YhVYeg/GxmlDxFfXXkUWW1tbq4Ds1atXyyQmZJRlQBgEoABqkNLpCG2XR9ExVGNtjqPHMhQVEiRFoaCApyyU1L2Ni1jzA7TyIidQxqIaryAREBS7pn4gEhA6GRtBGwujFMX1wGeM5mT0fnf6Rw2+UyHG4NwqC8Kj7zwsg4YPdKGpeQmgHRe6YEdwjALwPvc3/PDcKU60u96Y1ejNQ4AEyQDRxAg6PeNevJEbIzOme/3vOgbtWo6mQLAaOmPxXg6/noqyf6XzM16Ln2vgVV8H51l6G61elSDa7bm+E1k+7/ABvjgPNArA3717tzgQytvusQMa8EUvedEPO0V6Sm4CLWPIruKNwdEdOliTp3vtDsm9voVOkJEJufZQR+OWBYOPH3ySP7nCAw9lZNFjjDI59S/VX2QDk+N2DSzovvdyDGUa6lUpEyhQhV8lUrJBCz5gVRA6H4hZaaDdrV1nsibT+ivwUCBLv9rR0xsY4K8TXHS4siFddg1c6AT66v0jB9fCCa3KLK9fv152uuT6P6bunbWqLgjjePLBFMFCUZMYRdHCytbCD2CRwsJGUPGCaKOFIigoeEeIoh/ITvGWl98+7z/MgZDknL3Xmsszs2bNzNrHmGgoM2IR8INW45EZPXVQB3/uLePhfrqtbNbCCQd+yMRnnHa9GnrsyJnM2R079UPmFjibLHZExvU5JZc2bxbb+mPQRndtCAsOqwD4v4WpUrHAirzxyoFXtjUmP1UWGH1w1hH5MiDGnCXrbB7PFiDzGJNdWsjoAHbIMj5bGPhbC169R4IR+KifyFh0VO+UObIJv8msgDWMVKpxT5lpn7XpoJcySmTLvsrytzGvuRq+0I+P5IAeASYefEZOri8gg8EqAvnV9IUOvHqfLfhN3+Rem4pDLWVlK83CMpwULPBd5qnCgIbaV6x7bXR7VEh9fPRTwN7jUcwL731zB/mgkXy9yhbWnkI3lazhqHUTb+Z2n8+Nzwfa3LENuiiAIU8yJzc4IUu447/RDusFWXCHN9ew41oE6KaDX3RNFvWGtXa5Bn/G4Mf98K30nE7JBo9k7G9YLQtsTjQbv0M52SceawPgK8jVmi67F23sx3X+5+vEDnizQYR7n9fOYyz0t0FqnZ19k+jkc6ogog/dZO8+67VNJX26xmf8m+vQDTP84cyqkQVdoB0+SriQAV6WgOzevXsLEzmB+pw4Gn8TjsGdouLcDGYBwXDN8AakSAoBIuPV3FpErOeipw4TPGYJi0EVkZaaBoZ6jAABgMwHvJybyLgH4+XkctgcrfcIgqPtpJHPLWjRDKD1akhZEyIl4a30uvfazfUANwaJBnyhq6PI+O6kXjtiMgVeAGjxq7xBpu4xPloZdFF3mbVSpZUYagpEO1oLRCiaA65XgXG3IyRHYKm83IJc9qVmctfhB63GaoFGV9kI19K1sdqd+R8t5NLC244AcPFJn4w+4BdswgtMMbB6TeiM861s4P6yQGEh0OO3nhj3oIW8S7NXJs4B1OtXmQCm/TBk/NfTUe+O8dFeM2k7HPJ3T9m4dob4KMPLCdUjaL4eWeIaDtQ9aDV2wWLNq74kHK82Hz0Cw2cyO+63YYAtMu24dY69QyEwUAatAAEvZGfRYt/440RaYPDvvdoP/GYDaIl3MjZ/bQmVQf1fmZV9s0N89TgY95dZrbnXZ+igL89RktmBAzblXjLCVzvTsqBhJSdNzzlTuiEr9HCWxnA9bJbtQotsD/vnD2q/KOuOTjIh/wKR+rH4MGOyuTYo9aSwC3RX+qydILuubIVGixW+jYcvfNbTVssAOo1X9qosZxlO8sMjPtDsb76MjeM5/2LhaKNbFQBNtQ20+NT7U0mwTAY6ybgSD324tufpwRwayjT5PH/jvuRgnuRmbNjqhHg9nm16yRbfArJaQWDaeMkBjvDcWgPLZbf5Rtem2zKe+X3rh8wNzFaiLXPW8w/zXfVG4cPLHB0GKDNHTyUz0NUzMF3nejLEK93RG//QaU6yw0drQ/oo6KZLdgszxu5QRg9JVhKkG/ZeK46x2oig31qLJn7D+OgtuPReNJZVazNqA0LXHVxjR1VNzIW/eqPI232ur6qFX/TCivdrf0G7z/gS19ZLx+46zUlmtXPAlFd9cHDiodN4gfkCsnrd6BudNvH8kb/rpybr+u/yP/jiJ83pN3n6TY71jlcmJWfjwRBM0J/3KtWb2/2C1frE6A4+6dI4PiMPeuBTyXkJyO7evbswXUoegZgiZItx/UAFEAioV8h1jN+gwEMZ/ibgmubKuFgwa1QkVAr22xiuaYdUY2M14eYrlY9RwkNbKUrKYrTt0jLmTikCShkETha/FgA8ccxAiBZgwX/9ZJU+jSeCBSBCb5EBkAJH8sMHI6MowiYbQMGTcfHI6HtWEZmhC0B8jt6+PomSySzD6DBEO9AWXOBtcfZ3u2bjuh8v+OrARLshMkNrzhcNFh9yFlgW/NE1+t1nnErD9WTkoAAUsNxfDxc51xgLsH7Iy+f038kn95EX2smW06ET97uWI2vuTgTBBb7pxvVKMmTTM43qHQR+zh79jKLytvE45zdv3iyyMTfdkFvBPN5dV5mJ/iqxcG7wgJ4ysmRjzErxxnG4hU1YAFvIGCVs4b9eHFkBNKDz+fPn+03/5OHesh/krdeF0Zd1oGO0cHKdSoJt9lZPjGvNlc3igz7CpnntWDsBWVbU2GWOyuiRaY23nHINxmUR0jl51+Rcvyc7I+PKNTJZ5CEwllkjq4Ie9lAGjGcIuV4AACAASURBVH3XQJ1N9YgbtlOPSo/lgJlKC2Tifj8dPvI5LMIPvdE1mdVAXbaaTPti5voA0YSGMiB+l0ksgMy28V3pH2/uJS9y04xtTPKCS3KozNaDOduB0wsbgQN0u6/Gd1igJ/yav4ck18fVAtdGDQ3G8Zw4Posu4LEgnV2ViS4omK0OaIKPyjnwQPfwXEkG/eYnJ+ORo3nnSXL46BlYcFB5qaytOcjFGPxBj2swtjnJC+10ZX4BXnS3gSYTsusr0sgaBm38qrYU1NI9+fms7IbP2lDjzStdF/SjD1bdUxWm4Nr/9CwwIIew5toeD+JaGKG3Ml/4FmjNB/e2YTNvj41BXyXRMoc2Nsbysha1eRKAlrWtV7WDIO7lx+AStuib/MmCbGGMj+FPYJqN8n31b9Y2ko/zfy0U6DBmZU04sY6imz3a7PD1cA3HgjQYqFe9DaTxWjvookcMkTG5oo+u+NJ61eDDi+2QVUE9XfMZ+BU3wF4tKtaL2n3akKJHIohOCg7DcwE7uaMLDeYzRtlE9+OPDIzPDupn5IOcil8CskePHi1OaTa0GpTA25n2uAn/Uyhh10xMaAIei0bNp4zHdZXq2nmXUvU/gRBkJ7NcS0GBzlgMqSCj8gQ6K6GWrnWfJycTvgWAgBipsRkLQZiP0vEFRDmrTp2Yv50pGhgEwQKiPhgArZauJMCA7N7KLJZ9A3oOg/IscKW8a+5EM9noIaMQTqGUNdopsp2Y3+b1Xju7ufBU1sJX5STANEe7Q7Kuhw6PjBPwvFrY9Nn0rBq6DjRornzlerwGPr/DgmsKjt2Dll71kNSP0a6bruigHjQGSu5kzUGZq6CpvkC4Ivc2BMnKfXghjxyOzxhmzaUcEGeSsy+gsxDVCO1vNNWr5x5Y8apvqsxNhxzQxvnBK2PFFwNndJwZ+eMdL4JG+kaDhchmgHOCGe9zMOje3d1dep/ouswTniuZwpa/XWss+oY/Y9VcjlfzVeoho75bE24tUHgh/1L72WzlE+O6Dl3nzp1bHHSni9gjZ1V5mOOpHOIzzq9eKTr3FUjs1AJAJ2iHE1gkp8pTZOf/nmDNjs3T4Q9z9IwqdlPwjFY2Ugmv3Tta2mRm832ZNvrIERbqmyy77zP0wrPFVLBIp+ih+4JqNutlbHz1PCiLivfcj0Y08EfJtoW9E+zmIyfYg+MejotHiz0seh9f7IBfNCacwED+l92gw3sdSHGfH2Ojx1wwR68dRKjRGV5dg9eyKZUyC77rqyzrib/K22SDjzYsbAMWeswQGqIDZgS7eGOr9FrGC+5g39j8QSeDzeMF3w5nmcvYcOFavJMPfMErHbBvc+ADvuC+DV5Zfe/DSod5jMd+8q3WDy86LBsJH2VQ67WEVbT5lgLzuM+mjw8oE45X+unAEVmZn+zK7OFZSRU+KyOiqXWkikhVHboqwQEz8Eo2cNimnl2xXzKCd/ZuPr6oTTRfjq821uyhAxt0BXM9g7TKFr+HRuPUVwi/MORVRtu45Amz9FvfM13Qg/FqsSnB0wEhujavecgEHuprh9kSOuRQ9aj+SDhts1Aihxyt7VUU6nvMxtBtLjqjl0rN7id7OoazNvjGElj6v4RR/pD8CordW1sAPbFb9F+8eHF1ylIgUyQHtIiwE8EUwwEMNyDI5wBmIr07iKPsMhXtToznPT85oPp7Zg8BpZvHmH4TDoLNVURb+raeHfTlIHq0BDoIo1M5xuXQgQ2tHZ3NIQNk9WrC4WgI3f0zssUbxbVTJ2yGV7mhxslKQj3YsIxCZT3j4K/giEwYv+sZY2Ujc1M00Lbb8Zujwbd72slbfNzn/06jGNdc7iEj9HnRGxrpp162+jvQBOCMjUEzHrtVtBm3xcz15ieD3isoAUAvsvIyT7vn+n8qi6EPOAE/p8c56eMzvt4WenX/LEdXLqmfqrIo3tpd0WvPpUJjz9OBKYZlAWhXVw9dD7KEc84eBtA1+8VgxX1kDSv1x+V8yQatlbvJ2jXhgi4qH3YCCq8dmOF8Kk+2mfFZ5TSfk6M5/E1G6GA36O3ET20DHC0ckSNngP9o9r6FQADsPc6U/Mtoc5ScE0eOP8GIhXtra2txHuRvfPeXIWoDAxsw0KKPh4Imi1ubJTTnH8ioIKQeMXzXy0NelX7Lnld2hz9Ov8NElUnQAWc1TqPPPLNcVualchwdooksy455jy/CL5m16MJDARVa6QLe/GZD7iP3HldTOZ286QhtldIqD5dtyVnb9MmswLmMKCwXNPaYD3yh31htdukEzWgR8PfNHmjKTswhQEYPXfOd8Ahj7isDYBx6YGN8gfvwxO+QU/0+bJNO4LyeU2Pk39FpgZ7ZgTad9RuzLYEV3uCtrEiBR8/Ig5V6IntoallRY6A5HNYrZI422PitBxleKmdXkocRtk4ebKNeZPqut9F4/AZ5mQPvZFlJDH3+t3GiA/KtitSc/idb/oqsWszbNHV4pBP//EIVm/pk+QJBR6XQeqbRxYfRGX3Aq8/KJM4NblUb8oZvWK1KhC70duhFG4L36Ifu/Y0u/xufvusbr8eS/tr0ldRgT+iDSWOYr8NMAtzWWToh/zZodFsGv00UmyUXMoEH9NQXWSKDbc1qAP9kTNdVbjRP9lAfYEFi7UadeM6vJ2c2AzeVsmfw5zO+He/0VItHvWloxtfOzs4qQ6axOSFSIMDaQZd2s0svgCh1bDACmDs+wC7CJegenlZmgXAJvRN2xiTUmnHbddXX4H+vGlmN4+8Y8RlFUyZAGKdj2RSEUQLikCxMwNvzkYzRqTq848U9GWvHexla6UXzUYA5CZCz78g9WRnHF7QyyppxgYPhut5PJ4QYdr0hNePHV01/6CnaLzgrQ4VeBkQeaDLWfFXmsJABGoNyjfvRVq8YA6oZ3/3+RpvdXc9vMRY+gLUST6UNQK90WWOyebxXehhm6JSTqh7PSEuZw1DOEvABGJZqfMd7vBZEteNncLNPzXXkzajbJcMc4+vwgfHCFH7hg3Nw6MQODGY4QQEHWsi6L7WGI3yRG2cLGy2kxsJjX9hsXHzVIwnP9cW1aKIND2XUeugx+cBnj6IhP3op0OkRFZXxKhejzULux3uyjfAE+3hmQ8m9Eo57zEWmdFXjNxsgBw7fhgS/FjLX8A8WGnpqo2GcSjphkf3ADNnLGltk3A+DbNG9aCu7Qg/ZGNmjIR9Br7DSQZ7KA+giQ2PRR20WlVphvZ7AHGt+hYxy8pVwK8n0lUjsnNMma/I3l7/xWoM5mvv6mDY95qjcR3cdkHJvGQE0F9igg77Rigf88qFVKyr5wnhZvXBNRnxv5bkONrD3ynxtmLxXIG5ucmaXnV6DkU4VkgXd9fgf8xivhbfsjLH9ja8ypv72nvHw5NSt3zCOv8rzBY8dQjJ+7R2wS9/GgtH8Txtrtlb7CztFZ8FYvg5/bWar5lgbzMeO8v09kods6NCcPY3emMbh+/1m62Vt8ydtgATPXgIt/Jd9x1OPhigoY+eVMltD2Jj7evySRbxyV5tpMqlPGWbIpnYBY5unSodre4oADJY5rl0EBmCK7NzHRsjO73wbfWV3ZZxhrYCNH2AjZFhbivfQjR60eBkT/vmO+t18XqWm7G6b/nyesTrpXCWtbCca/fT4F/e28UKzINK1/sZ7yaWec1ibBhzQUT6aXIzl/6oq8EdObSB95hrv1W/Mr4mpyrSRnYco18ZVxhYWYYbfQP/Vq1fX1n///r2nx6W+oGq+hGYgzBjIQmXCmkUpDihrNjQ4hmfTnLRkD4bDEAYtaAI8Dqw+BIsRRRJUmS/Kppx2se22MIkJoKiHBm1AbK5KoABGQTlSn5u/7FpKIWCKRhfh9ggQwDV/J7CMR0aViNpto4vBOC3IWTt2TCbGdy+HbUzgMz/5kUXPECO3diXud1+PvMBLgK8XA9/+5pzLStBT4CQfIDYHh9AuEy3ody9nXZDlfQ6wkmn39xUX/u8IL/0DYpkqPJmrHT/aOGP01BhqMazZ1X0tiBwRDNS7h17GkHyNXebEGO1kALdsRKWPHL/fsIrevp/OmPTh2gL6etnIxnV0hP9618omchp+YKHHEAjavMiQQcNePUHwU7kLH943d42sPq8tAD+CRlguIDOPBaZsY719MND3EPYVZOy0Hh768yKv+oGMj3eZtPo6y+xVoinj4OuR4KG0Ov7ToUVU8AUPxnOvz8N02WwyLSDAY0F0PSlwUSYXztkMutFUz2VY817ZSvaPJxioB8k48MLp+Vvmzb3eK6tQA6376d38fteeUNne+149CxBG8VEzLt10SAN2YYU8/V3Wm17Datl246OnvqwCswIncvRTBo5M6MDijM6+GL6Mf5k/wQzdhznjVk6Cl4IrNLM7PgSd9QOaA+3mrZm9oNoC3UYqrJoPT+TE/t1Pd+gh6za4/q+UKmjIj4dvcmRrBR3hqJJu2ZmZmSkwYJfGI88O4+C/Ei4Z8attvIwNl3SKD3+7t95Pc7m3BVczdX1e0+fgw0E0i633YbzAk16Nw3/VqgKzdOMHhvihSqmV3zpkll7w0zPGys7yVfWIkVnVquSPF3/XggE7cMsGyKVyuqwMOszZY17K2uMDliv/4oWu4JNO6Ms6VGtPZdLWnPh2f7ZVybdEi6CXjGGxbFYbeL7P3wVc9MtnuL6MMXnUC+ZzPsk9eCUj9JMP2r281wG01hx88FX5Zfx3Wr510xpMZngk0xIcbbzgy/zNzV+RDXptCr1flrUyKH9trA5hsCOypHc4Mif+yK7vS71y5coqQ+ZLSTHZiYZKCQQDMN7vmCaQUZzPapqrHl/fEiMwKSAhACF+XFcPTZFoDd4WdfO4jvB87rMa/n3ezpKg0MjA2g2gqd0q5ZTareRWaj8H3O6gpjz8cRYWH4AndM6esfq7HWdNpxTQrgkden6A1IJqLvy7z6LXYylyfMYvK4dmPOCphR5QANG9BR34cR3ZklG9dsCOdkAQfNJBWUxA9Lf7gIw8A4L50AlYHB9g02cZhrJ3wF6mIafcQlQZDt/hh+NCG+Cb19gtUt5zD7mVQqZnTr6v8ik7QRZ2oDma+kIKOowNg+TMKYRBchKIlvHhFMrQmbcGyx5ZwmBgoIMP5ELnnJkxLPoFl7BkvILxMk7mb2F1PznCZycp8YjeFsYOWthA9DTveozspMxjR1tZj9wYPvrZT82g8dwjUNJDNmMeGG4B9XcZNvT1WJOCvZpi6U+5kq4+fPiwfGNGOswB13+GN/SV8aS/AjI6Nga+C4pgDibwVsDafPipHwfW2AiezO0HvZ2m8nmBEjmbB/YrWcB+pUg0sqPsgn6Ma76yM97LR7V4dA9a6QQ/ZM1+4cYPeZBpGV7jkXMZv06itxlgh2i0CTR/TroMXs/ps7jjr/I8WaFBCQ3GeiRDm7t4dQ358yvGxDO98j38iQDK++gtWEIbOurDKfgpo0a33VNm17rATvh4ujBewW6bPb/JkF7Q5ZqCNfZCTsbLd9OxwD8fTSd4gQ/2CbOCC/S2ACvpVgYmF5/3qBj8ernP/XSHR9cXlJKvZmrv4aXWAP7BekBurX0F/XwoPtDhs1pi0Fm2LBv0mfdgFPY7KCAIoyP04tOL3Ms2+10rBj6MMYOn/AWa56GrWkrgiw2zGZjreZ7mYA9+zFtrkfHzj3inbwH3LMW1Sa59xpiCCfiHv0rNAmjydV0BZwedyIUc4JaeC3KMkc37nSzwkW0L3sjTWOGNTmpz4BfRbM7WHvKgr9aAAsL65co4mt/99au3RnWqvzXa+x1OgCsyST/4KtsIb/THBryPztoCpt9BV6fkr1+/vgrIBBMUYnGoJwAYGS+lMioOzMCUa6Gi6LIOwAaYjA6QWtwIyrXurZes46/ARTg+47CLxF1XiYNxIJjia2Auc1Z5BdOES/Cl/jl1CwZa0Ci4KfL3NxDirV2rOdsZFjS0I7VT5QR7/o750NAuBt1e5mtnb7x6L+wacrYFXQDmfmArEDU/WXTCR9o7Y64vol29+9sVAWelRI6tAKw0K5nUeFgpjq7pka7RTX8F0QUw6CcnxsmIot119OXeFtBklSGjt8Cr/hYy83Jti1OLF1BXwqLHMkqzPJvBdgqNbOiCvCqfotP7FkGLpTl7UjYj77ADWcNvAXzZhlLtsmAC63oSYQW/PUuoMj0Hj1aLCD6Nwykbn6N0HdxUVqqcw2FUKiu7WI8jTPhcZgrmbUL8n0ODG3zhtcygec3l//p9wihsoJM+agKnP+N6v0xDdPScHrohL7/7Gpx0Ty8cFbroILm1CJU9QgM8mQMdZIUO/6O1FL/76RDt9Gd8Y7W5gFufFcx5vx2+uVwLU2RvPmPI7BfQtnjxPfwOXXXyqlNuy4D/H3IpeEYjudYvhY5o5YRVAMiorE1Bwwz80VpmMh3wQfRcmbXT3cYxR9mKDqfU7iBw0Ijfw2bN02aBHbiv3p5457sq+8ni22CwJXyQXfZOtz16Ib7JqkdSkA0d0oH7fWYuGCoIQad5yaveH7I3D1/Bdl3r/prn8cAXwWPlIP9XBTEff2Jc95JZ/ank6b5KiGXs4QB9+PHiC/Kz9GkM7/ncXD3Um4+oJ6hnXZU5qe8V1maJ0mJa5cBcsBfW8WYuWMMPPvxGSyf7y6DSvfnxRr8dgLL+Flyzfa8yRGiFkewOP615sI4ua6H3/MZDATq7NXc9T2RIR7XCWLvJCs1l1NGNJ3S6r1O/BRiwwNfBhTlL3PCF9O2n1hOYKOlCx+5hF/4m+9YN8qsELsZwH9+Y7/Je/q8SbWszzNjAwaVxqjaRQVhi68bCF9+HfjYFS65DB5yhK99lPJ+3GYLBNrv50eKT4hU20QG44il8wY9rxUl37txZfZflixcv9o9+Eq5dOoXJmhiw044YNzEwY9T7laAwkUAYXs3UX7582Se+fqeedA5YFOd3p6PqJyrFiHhBA6DHNAfWaTvOhhAyLsaO7ur2nHupeQIVYNlBGQ9g/F2aH9gpmDEIUhnN8ePHF0df7wHegMoPJZMTgwDgnHP9VuZAVyXMdoUtID3aIbBSTH0qyrrkQs4FMZ188r/5yAhoGDHZlsEqM+H+jjQHqMqg9Gw8ss2I8M5IKovmhOjA9eivtNkuq14Lc3WAoN0wOsvOuN9Pu0zX+981nQgjN8DEc07cdbIF9EwPaISVdn45B/dW8rWxYAD1K5YFaQNBJoIt43R0m+5zluYyp3EYLprQOk/twukMBjrJCWuMG3YydPPSdTtC+ilr087Ueznh5FezaafIavqt9wWeOVpjoLcTTPTGGeGHMzV2O0H/w21Z675KrK+O8XR7mA63s1yEPjIzNr10Otb4NfLn4MuIsS30kEkHC+jK52RaiSUnWNCKdnhzTX2QFk70l/HgLF3v/4LvMmQCsk7pwYH7yJUt0ks9LOzHvZVryjLCKWxnA/CRQ5WlJD9ZOLLqQAFa8NvmooxoG6j6frIdePA3fJED2guC2TM/S+ewZlH3uUWrxSjZdpCq7DL8woT38Zaf0gvop2oBG2JPevDIGX9hFk+dmPdZGyzyQ0+LEiy0Wa3doKw/v1LWnyyM55qeQF9rAJmXUfCea8xDnsaCm/DsM2N5zz1hCe0wVSazTDCcCgjCINm416aNL+Qn2LUNWA389QD5zabgLD9KX/j3Gz8dDqAv181+V3OXDY+/KkJ+o7cgoYpCmSH/441OXWNOdIf11tp6m9hXmecCRPfPTCrZGI8sqkyQgWtcy96qkKC3jWclWzS5f1bC2FG9V+wUPT7HWxtY43v5rAxrWS730jk/Qw/kAus+r2/OeGSbfysgK5MKE2yjkqa5C9arAniP7NA/HzNTiRxvfIS56LJgsowi+vlEtMEC/LMLdLlXawg6bF698ASDrmeH5Ek/9eIZq0DT/ca8f//+KkMmMsvoCUF2BkAJr9QmUIvcA0RBhQk7yQR8HArQ9zUeBWwt3C3+GAaCGm6B3zUIJjwMly4OMGgEJsFIQZkMSM2yZYUqSWC0vgbCJqCCRXOULpV2BcyOwJoDv5Th+ugkZAEc4KGp76DzeQub681DWZWSvIc/SpHmJyNjoIF8S1ejtRN/ePI5+VIeZbu2L2uWqqcD8ioz6H9y9aI7PFmYGGvZQI4fvWUZCnYtMoGK3Cov0Ld563EpfcxwyMm1rjGuINh9PfuKvnzup9q8aztVRZZopDe/vd8JrjKWaOUojUlPjNYiBfj4tUA1PxroDU/0jR+/K1+nG3P0dH7ZMPLFI5m7l55cC+/mh+FS2pwd3gtALG45F/xWuvQbRgoC6UnQRGbmhr2OoHOU9OWnQAhdZGJs+rXJqOfMTs49+OBwOBD26p4yyn0hOvngpUC3MkKYo0/00B0+4QfNNj8zG1dGodIVmirZF9DAVM6nDB1+yYquXO//FpEyrTlw8+dz2jXSKTsQjCkjo7ddbyeoe6QIp07Grtd64NSu9/gITrg+WUGJYNt19Z+Vsaw5Gq1lbfpaKLaELv4R7fDB16Gx5xhZhPIl5OezshbGMc/EI97pla/oq5PIoMUUzXjwjDa6xjOc1RPmuvpS2Bg+XUP+dAGD5nMPvPAnlaZ7xISDH2jtpLuxycbY9VrBGB2Spc9raKcz/5PHXKjcC7t+46dyMizWjuEzOCZXdlswgL4qGXBqXNlI48BfgSe+6jOGz/qzekwCeyYHvpf/LDA1jmdQFjiyfQEO2dWXRU5wArtlD9v0ock9grGau1vH3N86VHCN59p74LfyIz+DPr4ATso+tt7QRw/eNR8Zly2r39W8xqkSwjdWqSErwYsXOq0dZcvKOFtnq7zAEV3CD5lX+RA4uB4fBbxwZazWF7JjM3jzKuuFF3xUNTKWn3q53dMDgV1LZvSITz6sDVOl8RI0eHRKmL8klx5HQ1/4wYug2zw1+MOw+41fudHGyjrkfdfiyxjowLPx5yMr/N+Bkh4Iz/YlevDMN7m+LGHfPpIfs4bhqcyz31UZHj58uMqQCcgIv8wIxyE1zlFQAKJrLiztzjD9WBgRQfkZvb8ZFMYBBXMFFe1wK60Yj3DMRQk5GwKv3pzRZ9icLuFxqoAjm+Ta+gKMVToebT6zkPfdazVa1xiMJo7Zda7ndIESQKo1l8ZnuBRbvxY665NxTcFQKXsLHZ4yAMDlKBm7edHkfrxTKHlzlO5jhGVH0EGePjd2GR1jAFOBWKnUdrTtUFvsCqLQ31Ho0sdOVtK7axh6uyEARbP/ySbn3FcS+V85BLjIscCj7CpsAXoZOM4OKOuFYZSuoY9S/gVuZOGz7e3tZSfP0NBrEfYZett1eV9AhTfXMhKyqQG99DZeyuihV7AkGCdLeO77BcmbvgqmzSOgpgPOAj7gu54x/FZ+rRHUPYwQbjqsQU71bXFqcONe16CNvC36nKWFY/Zo+LtvyqiJu4UTXcZAv7/hWcCQc6qMSi54zmb91thvUQu/7fzJj5zrpzIW+3F/gah74qHAq55Pzpc/MXenk9htZamC6XbuxmZTFmD847fmW3NwXjBSedjffEC77MqTFmW9b/joWw1gps2QhYSuyLkThPRcANwzheIVnuCd3jhbmIS3TgbmzAWNZA4XlcXRYh5Yww/+3FtpDy90Cbd4Nb7x8O/BrfyHMQRleKULfKC/HhXzGZOfY8f+hmXj8mn8QTqiE5jxqvm/ntYyMpXL2Tt+jAu/5GEssirz1GGL9FRwgeb8st+wKcAoaCZr88IrX9Rmhy30nbNwQhY2oPFKHpW33FtZyfiur7xZCZhc6QsffA7ZoJ0P7jALH0SGNn94rE8MvirLFjjhpQwdXVUGJ2tyqjeOnMiZXzOv8StRmZ9sq2q04S2BgWc/yaRTivSPx3q40UceTvf73XdB10LhWvPDIr7cV3WFbcAQOtxbv18tPNaB1vAqVHioIoOH1jxrsPE7xFeGs5PRfIh5Yaj+VHI1VrZEVmii27Ap6KHPssLkQy74Mg49bWxsLPbF17rWPHx+WdMCxNp04JPPg1e4qx+bbPljtoUmtJUprw2DTukSH9Zu+HFfFbP6ipsLPmv/IOMqTG2Y+BMyhoPHjx+vMmS3bt1aAIYQygNOAgYSQicoA5We4+wJA/hMxuA5i1L6iPFT1sGE9beUBmWI7agBYGa9zA+IReTGapdf9oIACBa96C7KJ0h9EjXTer9dWf0VQIVftBNY2S5OAHAt6jUaG6feCEL0ftlBhkex7q/HCh+VZtFIVmUCXFc/TE2jfSEtwJJDpztdS34WwBat2b9F9jUGm5tc0Vfmo1p9u0i6BC4AZDTotCDghazJBMCUq3veUTIuq1FDLXm4J/C3a7GIAlY7R86HIZmXXPHmsxqKk0upfu8DfAFuQZnPGWZP4vd/PWJlQOjdQs9xl+UVPNE/OtFMV/UztfNmTGjqmWs+h2ey9ANbfZ8q+nseTw95NDZdGqeGT7T4vOyIRa5HYbARfJXFoHe6cX/6Y2/4Mje7MxY77CSzAIdjxZvx6nGAlx7YyIGX2TMHw6/5le5aGD1vju5llASZ7Xwri6KzvimLNOyQFVuxoLZhKUVPzgX/lc7ZAJ1UziB7ePXToZ9spiZhO3u81WRLlrBK/jnBMsJoJiu2iTcYhDeHlVxPFjNrYXHpOWIFgi2qZQaM3c61r2iDOU4f/siL3nrsQtldtsBZd9qTzOizb1rg8yqT+IxO/MYT/bqWvzK3cQTPcOUzOGwRrC/MffSAb7zaoJC398pg0FnlJlhnx8ajO3O3KSAD47LLnp0Fy/yCh3JaE9Ay+y/rkaKfFn96dp+NMZszN5pguv/Ngw7YpfseGQMbZFBZFE7dg56CVLohT7JES/64zUSlbPQUhBsHlvGGX9fAHv3Dqf9hiK7ZM79FHuRa0IevnrVGP2WQ0FpQKJjo5LlxOtxRtQBm8qtkAquVL8kp2upHJFev+j+r+pjPOoUvWIND2OCD4QdtPSetxvM2YOyF7PBgR+E9DAAAIABJREFUXDIqaMBvVQ204qVqSBtDWOer2ljgjS7Rnp9HAwzCDZp6xqQkDjnDXoGV8fk5+jBugT++O6RC9vxKcQgbggEv64LrjEkGPX2hjUybP/SHEXKHa1gjYz4ZP67N3vgCtJqrtZPf8HklVp+RNRyhz6aNf8F/AS4s1efeYRByNxc6CsZ9Y9Ly2At/EIRBTExhLfgIpgAgMmknWQyGkYIyu1FBGYVijHAZG2H1jI7Squbq2Vv1nCRocxMOIABbjdiVEKrdYxAAAJ4gANT4aCzgMIa5aij1N34IoaO1hFWg6brAl7EBs7mqRWfAFNuhA/dzhsalEPx30oQMGGZfpYRPcxfIAU19BvVJuKcMS9E8gzGO/8nCfeYBcIpv4UIvuZQhQ1v9WK4HWAsvnXofHRya+9oh2uXXrFqPj/EAuFp8IK2JUcahbyVAG2NHG357TEHZOfPCkbnRWrMnvipnkTO51FeHtko69RjYFAB4D5EUkOGPnMjDrgn/sEpXFlPGWj9guzDvK2+2wJO1RRxe6LRDJWSCDrJqF2VO1zsVaQHqgEsLDXlxnPX/tRNtIUtO8zTu7Avh0PBDXwXQ7JR8Kh9zvPhiexbN+nRgnX44FmOQu3HIzEZAvxhHjjZ24FlrPi8LrpRFZ9l+dFQaZOPozp7qCetIf2WibBM9ZbnalZMxugRf7re4oIcz77Ecri2TQR5e5B5vdA2z7p9H79kQneGnIAEWZn8VbBaA1y/oWsGdRx7AILrRUPnDuHRdtqtsYAF1p1vLiOKfvZQlKUvDHsnbJoLP68fiwl/UEkG3fozTpsy9+DVuD9Lka2XHyFh2DH19/y8deh9fZTc77h9dsyfNXORQqUkg51ABv91GjLxgq34t/MNoG9eazNuE4gv+65tCexkmOqDzWilqhYBnuO4QCpzm9/HT4Qh0zt4649SSwj9WHankzueQqXHzUzDWg4vL7MAHv0ZP+KBr9MM8ufFZlS0LPNsY4BUNZVo6sIJWLzaYTaC3oM0c5Gg+9OEfbts4u9YYldThzUYMP/xfG2J+Ct3htVI0G0F/z+6shcU4MJXf87+NEfvk7/BrXnrFN1nxja63xvvcWAUiZKisaD44rHRea4bf7kEnGbWm1zaBX3OQoXFdm/2SpfdLHtArO092PnN/rU/162U3+OFHy0jiGz6NIX5o8+U9GMOvNY5dsSWyIcNK+uYyd4+BqbfcNR3CaUNZLzGa8ING9y4lSxkyX+tA+dXIERkhFiapXcJrMTKIwat/Io4x1Y8E7O36LIqARgAUxQkYK8fb852M4adeIkqpn6xMGMOX9agniyIJHh2cknkYHtoIHg+YJkCCTviExdAIGUgIs0Zxzh0I6kciPPSiu90k5fvJAaMnulxnXABFL4OgYHJkKO3QyLqyHblwMu10OaqCTHSQhWvr6+pQhbErydgZu884lIv/emYyoMoHPq8R2JwFpGikA2OYr3r3jOoriVaaInM8WyDLCtEhrFggvPrGhPqC4AlfE085c7pEn4W0ujwjgM9S9cZEByfEQZTBJdt6ctDS05HRSsawghdy83ly58gsvpXIzYMec5JJzt7ncFQ2Aq2ugRlOW3mxngi4wR/sFGDEg/HQCqtwxDHTAblUZqR/evaZscxbttQ9Bej6xizo8E9esGus+j7wlsNFG97hQWnG17KgzbjewwO9VJ4/evToIieBketguuwmTJJlWUfvk5v/jZXDRIeMNZyUvYMv8nVtu1cLcmPQLywbA22V9MxPp2jhN+rnMC7HT3bfvn1bsAjHAiL237cs5EDLwPrMWORubjTRC72xK3NZBJSBaiCWGSsLXFYHXvHkeuN48RVtIuphMqZ7C7A4errpAcRl4suw1XtkQTWHF3rNke8rYIQtuCQHuiFz41WexzPdsw+YNq9xemwCf1jvTWWwGux9/ZLAqz5TukGTHwuyMemynT67whvfYizzVG7sQBeM+txGVmAAv1U/8FkwRffGpxu64EPw6nebRDhgK/gzVwFR7Q9tEP0uS4T/AjJrlLkFdGiBI7zRHzyQkfFbHwv2/I8G8mxDzOfWOkA3cF2f7Mx6oaNNBLn5KXvIP5BNGxuyZCeVnfFYcFJGl8zRz147/Mb3lFWEx/jnW2pBkEAoEGvzXZsAPmCXXPHl/WyE7+twCvsyBl9URhCN7Asf5q43q00w2bFn45gXPrzo1WfwTR423SUfrAl9iwF9GBsfVT/qe4Qd8onefFX4Yof4IJ96+9iaH5jpuW/1E9YeQBbmhb/W8bKbVaiMyw5dQy50WBYNLm2A4UtM0LPz8IuHp0+frgIyX51UCjHn72bRpwt9Vi2b4ZRWzPEgqnInALaAI6poEEgsFhRjvFKXHz9+XIBm4RHUMNSefk/A0YNhNBCmF+ECain/jNG4lfICT3VdIEFrgQAwzz6cFvSAUXnB9XiSBaEQ/9eHQT4yCTVftnASclkWoGMELWY1YvbF5y2KKcjuuEUXOCi0nh80WhQsOsZxD0cpc+CaMk5kBVCuR2O/Kw0BBd6Bhp7MQXb+ll4G9p6sXqN1fYY1oOOxJ8ZXOsErB1l/HD0xUmNzWuRo12WRd43F1GctDp04635z6W+a2QFzkj+eCozxiz48c0r4srs2J5mUacO3e11D7gwaZmvixD95coptTOoZDMtwwXjhlOFzEvi0cBfE4dlclQ3wHdY6PQjv7eq9B8uck0XLuP5HCxyZk1zxUd9aJyMrT8mOuJaNoRn+3YM3cvFiez4jc/hDr4Ck7Kt5KucoX+OhHqROW7nGD90Yt8cKlKHGC14LbmAC3bKQBcRKO3hlg/TZbr9sLfnBlEWBrsjJeB0wyWFnyz37i8xsDNmh98pw1GfWI1laXI2H/uwD7srKwFZ4Ilf/wy4Hjy526HOy8+qriMjYQlebAFnwWzY49YQKHNFYKZEu6NGY9WyRRSX1Ng8dqkIDevpydXP4rNK4+Vvk3OvFl6Cpk8BoJ1fX1RvTRitfSecdgvBez1BDd4EbOzGG8QqcXMtf+mwe1CqzVBafHyAX86OTfgrk6jHFm8/oxVjmome/8dMmrtJ9wREcu25uwNFTmwYMVdExRpncSsdsr4MObKrNMR3is00+zNSjnN1Xeuyrhspq5VdKLuj98rf3O6WILvPxhWgvGCJz89bH25hkhqdO+GlDYJv0LYgwBhmydfeX3cEbn1lbDcyQAV7CqmusMfSWvNhciRS+T8DOfsxLP7UmwBlb6IkF+Xp84pef832baCtbBqdtWPFXvxaa2Sq/i4fw4/o2n7DcszsFcvgmx0qXbMW19Try2WyoRA09uKd2KhjODvBO/2y9NpUOBpRwamOSr7ZGewlUjen+gka4ZD+1wNDpkydPViXLZ8+eLRPVbwVoHAhh93A9SmIU7VjLPBm4ZkYRbMZBQQyrHU59XKUVjU/IQOQeoOCkjeV/CiIEAqnMgdGE7327mdLhlRtK8WK0h+5htl2I3wSY0+SYKQQ/ZZQSNMUzto7bAqHFqbQngfqbIy6d6zf6gaNI3BgAVMDVoof+wFffjWvbrQIMeqOPvPxPVz4rJV2/nXvxShalfTktNJFhJzZr4PXZlA26jKukaZFi5KWE6d+rMkT9cAG8LBD9lklpd0TexkGHQMmiRk92iMpm6akm4cpkDJ/cLEo5arTBYUEVOcsO2uWiGd7M47c5yYhjIGvOEf0Fnn2GJrTW0Kw0w1A7MYTWSmbtttBFBnBI/v7v9CRnwPmQCftRym9hwgdswhp9mEe538s4HGJlZPd3OrAFoDK5zIQAEJ/kC0eVzV1Dd5VDZmNu8iE/4+OHfMtYkm0lBg5QUE4OdJLj8r5FryxiuCKLsohlcLzH9r3I3VxoPXTo0CLzDrdw0gWscGicAr5K3cYss1OPKh9V+R1P5uuoeeUv9lgzNCzQJRrahFQqKUMNl+wCTXwSXdJvvo+N1MdIhmzL4iKARZ9And7h0BgtKmimCzKHCVksdFj8BOfodF/ZdVhlT7KZxnctmZAnrJirJ8GXfcEfPNRjaW54IEO+unJqwYdrK2uVVa8fliy9Rz6dSjZ+ZSQyJXM4gNOys3guO8I/m5OMyNTvmrnxCcf8JDrwaD4BdZtEfKKb7OoHbBPR2tKmo2wheuAHj2RaJtYcbbo7oFTZt3Kkz/l1siU3vKAB9tl7dsqOrQvoxWtZMvqp18n1bBTtPSIqPblHwOfQBly3iawlxfzoFwBnG8bhx3qsSeVhY6Gj4IMcyzIJhsjb/yUA8gGVv9l8VaDaHqwR5ACjxmcr6CTX1iGyQ6PxXesa95XlIiv4LRtqbBsGsqrM3yOO2CRs5GuMRcb0RG/mrjpBvyVZXFe2T9apxzjxC8ai+w5p8P817cN2WWV/10c2s3Bluc3X9XxAlYp8HJ7ZAfnDG/spS2ndND9+q0DUGlU51f9k9uDBg7X1f//+7b1+/Xo/i+JmF2ASEcDlYpMyIAxW3jMJIXkPIwDqRUEMDXFexkI84SHc9ZRSX49dYVk3AiPImgsJhSOqNGIsSq3ps3IUmkXAFnvg4+AAHhhKn6KhDANluN6rRa0sCxAYQwDmfrR2yIFzmGO0+0IjUKLDvf7O6BmQsSms/iljMDDvVQ6uUZQMOBmKN28lILzST5ka85BLZbvKifU4uJaMe6GJzsiuHQ+dZDg191YqakFvUXBPjcDJzj1oYEwMl8OwgJUxCtQCbriwa7bo4EVJzFdNWdTgxcIAzGX52om6FsDpwwJUyaBdoAXN7qznj6HBZxyHRR4ujxw5sjg2RoH/nDkcoJ+e6YvMODT66uAFuowDR6Wv8VKfoXvb2RlPQIYen5exyWnjpVQ4eiwAdok+N28nwcjTAkdeeCnbUZ8JGzQ2bMIcGjNsC1eNvS2yxrCo1k+IXnQLWssihgv6ESgVpOIZVuGB/mGXbOudIaeyd2RY6apFrt0t/wGjlfIqleK1DZLP4awSl9/pxbhodr2xyqK5x1g+K5hrZ1sJEX1kD4ewCePkXeYVTWRjrDYU/haQwlNfeg2f7nVf+iM3GWobA39bxNh1GS5yCNf0JXDjG1UHzCHoMw8dFvjDJ/mTOX2y01oL6AufrjEHHKCd3dTny+6Mne+p7A4X7gkvZJ08au2AxZruXUu27B1taLHYmQtO2IE5+VqY979Mi/tbeHxeBtbYfWOAzwsu66fBY5kM+CLrgro2yGguY4pm2KlBvQpAfWdwjH6YKXiEI3ObEz7KuNMZO0evV4FlrQ5lnc2JP+sQeZAF+6B7ci8TwuZkjwoa6KCgtLKhdRPPfmYfoTnpGEZnWRIP9WSTDRm5t7XL3JUB+/otzwKFoxMnTizX9zxD/KODXM2XfzMHfdmY+Qz9leaMjy++qWw8vskA/f42LlmSHyzwz/BPjz3+x/UwmK/3GRp6VRGz0aYTtkDufFFrXr1leO/UqTUif+PvnmGJHr6/qp15yrDW2tDa3in2fAZa8NwBJDpEi7G8fI4/11dGtQbwNeReYqLKCJ2TkfHgtpO3165dW1v/9evXnoDIiyIBi5MGWu9zFIBYBJvzK7qs3lyUTuEE7V4KIhwTdpqxAKZFDyBEte4rdU3QHAHlt3slENdhHLAYMsOthtxCUMM2BflpF1f2qAZlQYbPOvXG6QJYfTGUDAjoqBkWj2SEppofGXNpzFK1eC6dXKqyVHvfDWq+jgknJzKh7JxXgMEjw8gYGIz5vUqBUrzPy+aQOTCio6wEINd/UAai0p/7jdnOu9Kh/hZ8KcsCKmD3lT+ur7nUPHgCwk6cmLcFFGhlwDisnK/dIScOUxa8gpx4ENhZ5NBC9+btEQWVxc1hQWl3Dh+C2BZnMjZ2X/re4iU4wXs9XpXdODFYQReZ+GnnIzjiEMihI/30Yi58+1tg6RrjwBq8lHntdDJ+K+ua1086kp0pK8WoYdwY6aNMKozBFPrpFD3ww+jx5aeAlo3CLNrcTz+VRfApw9sOEf6iSfa6DAFdWIhhks14kUO7T07HS+AMF2RmHPPQuWvJxG90VUIpQKO3Mpiw2aNR2DD7q6xDDnBM3/ine7ySX7LnR/AIm/RddqIKQLgUCKERT8ZCi0Wo7LO5Nzc3F5/gOrh1DayzEz7O+2QGp9ou+E449cqHwW4lUXpzLRoEZGRlYSeXNhRtVMtAwgP5sJ/5uAR0hL9aHNyLhsrB+IJn/+OtoN38PSaicnp4Ny6/1jPHkm0HdODMqx6yMm9srKZo8xiH7Du5WImdfPHRwt61BYp030bDuuFzuqB7OuRn2ozSiXGrCtCL4BAO2Y4MFf7IyU89bbBMTuhli2U6OxVeFojsOgiEBuPWD8V2yKiNJN/kBQ8whQ80VEpFOz1X5i8LyHbaRNNTj0pAQy02sMWH8seu8Vl9dPwKOsikDI6x8Zjvcg+51c+EPqcfO3lqHp+RH3rrMebb8pNsvYwYGRsPT60DJSHQaX6+yDz1jKZTNPJZaKY78merxqm1oiy0ObzSd+uW92BdwI0uvPJtgi7jwH2bbL6ALnpWYJlUnxuP3ozPf9ADXLR5rB+7ADUfx55rkyIDOKntpYyZawSk9Sv3feB4zzfBFPs2xqVLl1Y9ZC263izapGyv+owAtc8oUcq9JmtMUABHWMMn5XDolANw7UYQR0BFkJTE4BkuwlJkGSxGxHgLPChTTVY/Sju7diToMzaBUAqBUJCxBTXV/FvEgNAYFInu3i8TiH9jUSZ5GN/LOIRaStTfNebN1HwNfvUedChAwJDTNT+agT5jjq5ObHBsZF7vR8+9aqFlHD15PmBkPAWiDJMeykSaD81F7Qyn7A3Zc0J054vn3UNHOSRz4Z2+0N5DSC24HBAQ9jDOSsrGljlgBHghT/xYnFpQ6aoTgeRIb2TlOrLoUSYFy8agtzKE5IaeHAv50E0OAwbQzAkYi4zcw1Dx007Q+IyHYZI1feOrZ4f5zDxlLNpJma9yANwYsyyavwVb5uzRBWgzt0DP3z1cEf7otEwRGvzAaf06jUuu9FJwTlc90NZ8dE6PgjoOWECBfmOzJfMoiXmV8SCbHjDJjsuyCGD8+IwjpMcOkpCtDUDlefJynTHdT4cWeX+zSzoryKIDC5Xgxn3GIV//+wz9ZF3/G8yar8eaoNf1+IZzJWfjlRWif/J3T34A7/xTG8YW5B79UQZDsFRrBF7L9tTHVPuABYBfMj6fSW7oxA+fV1avAAmd7IQN6v0jG/T7KSNIl2XJyUHTr/HIEM5gjP57GG0bHcEbnHuhjzxh7vPnzwt9+PC+RQzNPbex4LTMvkAKLum5ioHf7fDx5d4wL5tRmTZ/3QLXQSk4pH/zwz0b84J5to9OGOpgDQzh1/+wbE73wJO/6amNtDE7nWqOghsyhSF8sWVjkZ33vPg6esFnp7R9Ro94rfJQhss4ZcTcM08/00dZ7Pql+UD8CZzq5y2wIE8ZcvYIB+hmW97PlnxGx+ghs9Zp8oKL9Ih/mKoETRb4LZNqHeEz0QIH1h60wTdb8H/VrILkgrOCCDK3dsFX/WhszTjhHPbxWauEedFOLmikM34E7XhwvZ+5nta/VR9hZdPaF9BZhaleSPew45JFZAjrdGjtrae8U9X02ObLeOaq2kE/6HQf2fMTVXn64nD0wgR5kJd78FRWt/al/F+n49GJD/fDbtnDCxcurK3/+fNnjwIRjzhEEyQBApQJilDrO0EAxRsQs4TgWgJyTQ137awICLHAYA7XAUunNMqalYIkKMan8bWmV/djHkAsKBRK0fVBoQXNOT6fEWZ1bUZVzb2SRClI/DCsshCd1CzdWJoZH6VNLdotKmirLAF0drruFTQas6Ph7vV5DzWkfEpiMGj1quESHzkCDsP4OZGyOjlkn+HF+4wDOIACXSm7hlDXlrWqobVsU3NXLydPQVKG3mk2+s1huDeHRKf01oM/6UCQTgYcMczgFc85xXa2LZ6MGn3eRz8aXYsnuEA/J81ABXN0CQP4b2eZw67cZXcJdxZuY1amwZ+x6QXujQ8HPd6D3DnLGuxdL+jsgbPuRa/MDv3Vr8Nw2UTvmbMeix7lUhmErJUUYKR0vvnbxbWw46WSu3srIaABXfgnk8qI7eTIngzx3/OoLI7Gp8f61PyuT4pzxjvbqbTj8+yErApEzJMfMG7BMqdVUyu5FJC1qWnhKtvm/R4vYGE3lwChkg784L+MeJucMsc5bv5BSRDtHG+lrA4tobeeFPNZjOiAHG0SYQhOzAdb3rcpMK4X2deXCbMWcLwJeird1CeLt3xhbSAFdTBXeU5ADFPu6zE8LS7mMwZZlhlpkWSDlWhdB3fGz4/DucWAro0r2PQeWZGtawXtBT/1SNVDSJ94h3Fjll3HizH9kBcdwAfdkPPsxzTvfJREPVxlPfkr2K0kDlfmKUNiTDaDVnOReae32U1BNhnxcXxUfYL01MEC95epXhT5/4nVMoY+45dgDP1+2JUf47YGoA3tc0Etq0MObfLKCrnO366pmbxTh3gpc+1zGTd2UGWk/j20GpeMO3CAhnTiPhiiX5teL3y0juIR/wIM/gQdsGL++u064e39ekpLSPDb+GAPsFNmli8WrJAJ+RgfJsvQwynd50PQjF80uJbtkHul+pIHrjEHOtsokY/P0cwOoju/bWNg7oIu46KJnyzB4T2y7evI6otDf/EJmyS75iWLgkO8FmfALX9LXvTLZmrPaWPvvnra6YJ/IMOeiYdWtKTzJSCTISvj0oP8CJHQGEDNipircdBvCqoRESC8jIMhQKE4BNRjUEaGIgiXMWOcw63RlBDa1ZWep0w0YNq9dpL1qlVnJyT0GS8gRo/PMEwp/i4tWk2YggmLgCsHVdMFuJ6z4n78WqiM0cM5gQDdnK/fHDNwU5DdZ2lyYKpGbnxzUqj5gQTIyCi5FCxQKmC7Fs3kYrHgaAUa9fTU9I4H9/hdBqEybNkBfJQiB0S00he+SuP6u3IVujv6jD4gq1G5gL1+wvrd6nMoswMvriU/jr8aeg2TsFITdkZlTMGBAIXMYADo0dP3+rXw5uR6OjMM12/IkMjD4yHQMzHdowAYK97gwPX0YcHm5NDeUWgLJ+dY71y9KrBSNscYMIoPjp2M/dCjOdxfHyJ8sTN0wQja0E3+ZFxDMV2QLd59Xo+O8S2u7m/+nEtBPBmZu14a9NVIXRmp/k7zkDn+6BCdxqmPzP8FNB0BL9tJ5pUK2T1cFfQJzPsGB/L0gvHKPfRZKcv4eCmzUD9KDo3N1A9nDHKGHc6xYB++LcZwU9BeUJucZv+m99gQ/FeOMIbx6Iz86i3qMAd7RxPZCOzoDN+ceJkQ98OeMX1e5r5HX5R5h7n8Gjl4v8wxbMOigBEvfU1bGR4+qAoEOaCVH6Rj8i1TX5+r8dDU11Hhj96938YUBgRjlW5ahCuJuc7nxjY3XeG5Q11kgi6+yBgCShuX1g76tzHFdyUdsoFv9NMvvMO6+80B62yCDbrH45rq96l0BgNt1M3tOv/7IU+2ATNw6T33FwgY23x0w1fgtbFgocCz0iD60NUjV8gcxr3gKF9O1vCFD/O3trneuPk0c7uHv7Noo+vdu3eLbaOjhZx80OBFp9ZTawFcOiEfz/HCp/Aj+CJDPKOTzFzL9uEWjcYqs0dGZRDphn232SCrmSAooCYz88GH+WCkflO49dNaVv8aWdEVOuCIPMr8thHn78xXu4d72pCwww6d4CHfWosOfaMbNuqxq4qCv9Zhn2U73iMz9HjfmAWX5FaFqw1GsU+HW9yLpzJuHfTgQ2A+zLm/gOz8+fOrgKwaOeMFWrsmjFdKLH2L+Jq5GbOF3gJ48ODBxeH03VEUiRgCpAAK8jfmCLHUcVk1n2OkhYMjN67rve+nFDTFFDBxAKVKMdjJNnQVrJkjZ+qaAFXgZgzKBN52mPXkFCwZAwDbfRq/xRs/7jUG+RX0VB4sChdI1hzYbgtoy2qYCy9enRqr4ZrR4odDQH8N3u2OA1WlKjosY2cO9AIVgFI+OtrllYoG6vp9XAdwrqmMTO/kh28Lhs/IxLiMG+jDUWlcvLXLwQNcKHVzAhZgxutv/JCT8b0YYY7ANZ3oI2O8CIYZevxbBMjFvAIo9NUgb+dobNdGH8OCcXJQxkM7ftGKr45hh5X6uPzPqcIrA4Nt+p+LNh7JXJYHjz1hH7bIrkwOHeOhR0KU9WzzgN7KBy2y6DIv/LQrLWtgTjZGBuSO1g7VdIgArd73f/Ih05qCc8buIwc4Mh8/QCecvnksRB3aIcMW3Ur9ZQ9gg35hq69SmxsGCzSdkInTtuRv4RZ8wIQgJ70aCz7RlazghfOuMbxeJT1bdFz2pQ1PJSD8lJ13fztvmGM3Nf7jk6+BQbKDOzrsaeD4Mg/9mBu9nRL3u9Kc68zhc/Izp2ZvmQf6LvATtOIlP2nc8Elu7Izu3Uc36KwkTw+VunrMhPnq82pxNb85+CeLiN5QNPgbn2UT0CQTlX2zQZ/D/MRL/ZplaNEeP2Us+C04hbUWKfS0cJsTzT5zj/vpyN/kS3/snv4r/aFX0FimBA9lJtCQX22hR3NlfmN5pXdyzp/Rdy0aZETe9DWzjmV64AONeufQ5X3ydX/ZK7TU/uMzWJfFqpe4cjqswLpAhM/lt6wZ+hStq/iFDxiELePHc5tMchRI0nmbTrJzHRrqtyWnDv3AMj2TuWyN68mDrLO5qkL8A57pmh3APFyiuWQNObM78kCje8iDf/Xgabbp88p4bcKNIyhM5u7LT7mG7sgu2fa4IOOYv4CoxAxZsDu000EVGbIp+dE67Ld56+U2R4kcOvF37QCVvgv2+fFaNVxrzrL/5GyssnRVNQoa0YZH/JHbmTNnVgGZk4kcI3DVeNwCDWQ1iyMCQ5SlT8NAlGNizgB4AKGGOuMBAcdgYgQYjwCM04kUmaR2p4ESgWU90MRQKu0BU49RoGBj+RyIBXsAi+maQRk/mhM05SdgNBndDNBqAAAgAElEQVSjBZCjQ2OLPzBTvrEYBIVYZAK3zy1u3gdoCiolXA9DZbqCToqfx2Pt+CixbFunfVxfZtEYpYMt1JW83FdPiGsqP6IB35WQqtFzRGSTHnxON+TuJwfRiRkyK9uY8RiLgVX64yTqCen5NHDgXqfPjEmX5KzMYBwN/fTEOdVYiS6GAXtlJdBRYyw6W1z9zbDdU5nWYl4/kfvpGa44hxYhuBIsdXo1w0Kja+jVOPW++ZxeSzl7v15JvFgc6w2o4RvvNgdwD2cai/3mYH2GR7YC1wXM5IeG+vJqeidnjqiFrGx2Tp5DhYv5VPdKyhZP2Mwmyb2dNQdVCadTWeahi7JXbBtNaPMjqPK4Cvj0tURtQCp7tsNt14hm+CIXMiqzRjewajdvXJ/TB1yzNbbnxS7adJXdaSHqFLX/OwXIObeDpmMy6SnZcAmvaILfNoF0wxbqjaLfyrdoJyMyxxN7rF+pxasggQ3AGZzAJL0IuvhVn+EFJsidXsyLbjIhG4sb3aMPBtlLuvJ3vTHeK7PR5sWCUG9kmRnjwB/5wBtdsQ14c7oZ3YK9NgqVYPjxypn02SKV77c4hUl/C5jIh55gjQ+hU/e6h81XZoO/Fky/y5S6j2zySfhCcxsgOmnBpAM8tAHscE7lNHO73jV4qmWljQ+M1x/YBgR9vdDETvHonmSHR2PVmI7feo/J3vt4QnO9n33Njv/Dkvu04rB/8kBPB9BaA+i4YARdgiyYgCO6Zn/4dA1cFKyiBy8FdMapqb6AHDb9XdIk38E/0T284LPMeEFNwXX4rgUG7a6nh555Zn78urcNqN89zJms4L6e3uIEvrT2HvqsclZLUOs4XfAffBM8lMWs8gNHfkrw+BweyII+/U8OZOjFFtxrvepAozkKxvBRmwa+4aqEQXhhR3hiL+za9XBtTnPhBd/mRntl6R4nha5Tp06trf/48WNPsyeCMI5BA9VrYzATFBC0Y+VAAYJhlNXpi3ctWASLKb8Jg/ACYMZUmrv6MAP2ojwAqVRUKpXgCgA5G4Ky84phjq3olECMb8wi/gIawilV7N56uwo2K3EAZ3TX5JdzBn7OFkApv9Q+fgFSNsG4gt1KTWWoyND95GyOjJwT6CuljAOAlG9u9LrWmOTj5XPv11fjffIwn6wlR0DR9TOQA/pdYxz30Tf5t2s0v3nqvej5c/Wz9URtDrRTds1jkakXQXmlUoFFqIwSozQn50KXFhu67ASnnSN8tGDW6IsH99GhMYC/L3IuK2kxN2ZloErAM7iiY3SV/q7nwxiV2+odqfEa7Z7kT18wDhN0wm4sgM1faa+yp9+w1kEFesdDTqqd0ty1mQMOjGtB4CDwztDRYY6cTQtjZXROMKdkro6tc+IWfHrgCOrFzGm4TpCQcyEbY3qvFLtx+QDjwJyg1Rw1DJddbmz3TadU4E9vNbs6MNJCnIOrlI7XgqvmqIe1TaNNh8AHJmGCXn2GRp/BusDJ/XisMbhNjDngtX49cm2Hnx8p+1bWHF/0TadwAo/ugYkeN1LJrQcO1+RNX/wEjMKR+ehEUMNnGsNnlWPL8sCHxaVTssbAs/fRw1ZgjezwRMfoJ9s2iejkC8jC9XDG7thK7RHG7bRxZSy+AB1lQfLR+fKyuHQDq2gSbJCBsQWC9Qm6Nn9M365FNx8j2G9DAOP1LbVRgj+6hiM2VObPPGgVGOCbnuGmqgz5ttGCRzSRgXn9D+vpwrz1DlbuJbOqLGTGb5mPPOsNa/PfAo4+LzaC3lmVoF98oDVstWHEf+V4vyt3C6Rr14GhEgo+5/P8tPmENfRZg8zBjquotAEsSK81hDzKwleGr8pEXnSPnvrI6Brms5WwiQ6YInNzePWUBjIwT9nVNrg1+cOF92DY3G3KO0RAp2SOhjYoYhD01e8Fu+hEL97okI5qx4GNkiMFr2g0ZrFBFR2+o4MI+S5YcK1xjdNDmQu2yljDECzBJPrwhCbXoTUf6T08wA8+t7e3Vw+G5RgLGhBP0YQskKqXg8J6do3JDAYcjI0gGQ5CGG9ZAEopdViK2LgY49DqybCLIkAOzf2YMLbPY4Ai0VBdvhIcugnMnAVk/vcyvwxMPVuUCiz+xwOBes9c3isNykGgm9KALwM0lpIYmuoDch3Fea9FiCIYmfc4ZQrwg1bXM1zOWKoYT4AU8Di1FnjKlwkoK1KAUcbK+2RWPT1dobdHaFQ6Idf62RhpQK00SR41MzIIdKPr2LFj+yWDmjPNjxbXAWE1cIbS12zhnyPDI6zgtwXFPWVi0IFWuIOLvqqjfj9yRrex8FmvmTkZD0Cjs6/38XlldYcq3M8xVkaBGzguK0cX9Tj4u/Q8euHBt1iQDT7oguGSu58cAH7cB2/1FFUCr3RA5jDv8zYoaCkb1E7TOJyTz+pf5FDdB6N0UEmLXLxfsFEfBxzQDzuyOJKvH/g0vp/S9T1iw1zoq2Ra8N+ukWxcY0GBZTQWaMON+YxPPjlXdLi/krAMNmfGDuCLHmTayaqer8pXPiObHodS3ybbhHmyQJOAwz2V1o0tEIGNAq4WJvZoHDTCrnuNI7B3DezREzrJtXJMu324YkcdejKesWQw0GITZnw4zke6lyzJzpjGJh+2UnasIKXx3MsvkG+VizYLZXfqwYRDGDe/97xcgw468bIpZF+CHuMYEwYcihGQoIX/6bQu2aAJrthcPbaw3IJY4GxcdBuHDuDDZg5dxqSbevf4pTLfroML1RHvw0X4EYDws3xTp1xdK5CpRNmjYKousOcebZAN4oMMOmyAVvjgS2DI52TXIo6PbC39k4HP3VuGynXsMzso60Q2+CMLOuhQGZpr74BrtldWra9qcj0s4cPY9WGjhw1U6idXuungkjnLLMEWXusFd10+CY0Fp23u/E9Hff9ywS6ZlHhg2x1GoAM6gs16aH3uvsrz6C0wxSdMVcHId7qf3eFJltZ16O7B1jBXQFh1wjWVHckQD/Ds/Xoz8V0QReb0xZbQSqbGcm3fDFKWEM1kRa9l9etnzF/UN2xdoF9z1f9aG4D3vSpx1/PaulLpFq5LqLDZDkIuGTIlSwERBVAeQzNBKV9OupSfmn3Rf+laQMMYRXGgFEOBHVEu+CGYwArkDLJjpBZx99XrA6SuNQaBVDYkMDvJdu/mMRb6GCbjLXhq4WG4GK5c4n1CKG1ZtE1JZf8CnGsBKiOuYbcFx/U1gxfZG7vgrCPR9aIZL2NlZGhyrb+NyUFaHNzns+rmAAp46ALUnn9SvwMjJgvZJYGJhcE8xgwk1f5rVqQ/4xTwkjP6yLYg2t9OrJkXECsHowG40qGx/AA94zYvecJOmdR2nHDGMAG6hk00ttMhb1jp+XD1RsGCeRktbHi5j77p2KYCDs3L4ZK5AEogklGaI/4Zd5howYWFNgrt/F1jgfBZX/1hvuhnM+hBW5sDc5iTjPTo1IhNRh3hJ9NOKptDwOezMlGwpuQFD+amE5kfi2IOzxgtzD73P510orNMVxusUvnm8+Me15IRmfXYETJAO5rK4tIpvfUl0ORvPDJxL9mTb46aX/B/eCVj351p0cCjn3RQY7YF1yubq0xpI1SZ0UI2v0IH/2260GN+jpiM4JcM4NxPWRP00gUsugemKs0InNpkVRaeeqVrsuP4Zbb66hc+hg22kQtz9ZRUYqmvq4efKt33EF6Yq68UXeyaLtBKFvRPjmQL53AoGOxp7nxQ2bg2QPgmT76xLD6f6V5zmbPnetXeoNcHz2SJX3S4tgygRZhPQpdr8nfJkXzhEJ7ooJOs5oJnsmBT5AtX+KlhHZ/mRx/fQ5d8bEGEuYxvrUFHfg6/5jIvPrOvTvPTNT74FTL1PtnAE7rQQIfmolv+xgufZdh7lA85h6E2dB3kECTgCY74UzLlN8mPrNpkkRX/B8toL6viffdkU+iyPmQL/Lt1U9mZ7cG/a8nMvLUYkI338WNutlvWqgMK9cLCQ7h1vbWUveGdrqK9DbF58FayokQJmfHDxmLn/A499bw371cBo8ce92E8cmyjj3/8lu0nf1gjf7QJrMQifD+ddvCDPkvc5Jtgj2zrSydf9HRApAAYDeYhM/yiP7/ed92SIV7x3SECtJqjxAYejFVJtkNjxvZjzYY5WKi6R5/0ePr06VVA9urVq8VoSzkyFMJsITaQ/zEpmqyObNIWhwzUe/UkFeCVzQIuYKBML/f2fCcC71SgaxhMqXqCcQ/6KtGVJcKUORkvYbeDwI/xGVelihxtpUO/0dhzljpBlGN0f/VlAO15UQRKoXgmTEZVoNEcNeuRV2nmMmn1ejEeCnOPsZxWlTEwV83h+KQHfHMmDNqYQEGele5ywMDmGmNQfvowHnm6p9KVa4xdtsPfFjeG0NPuORgAhQEOz2vu4tANnMat1Fx5B590p3xKpkqaXoCt3Ee+Fha0kQUHU4DFIHtYZz0VrocB11RuQXMOGq8F2PVs1cNkjPjGj2CDnDhvvNFtjpdOBSJlUIwpePKe5vMcIF7cYy44ggF/t2MzN94rLc0eq/om6pGCkTLEnbwkF+9VaiH3dqMtvnDPdgpAOqnIicOC4LxykznYtvH97suwBUScFn4FgRZLvJJNJzLhvSd8m9tP/RtspCwIHaCXzNh2OjEefPvfvW2IYKTMEQx3MrJnZ1k0vE+GzU++bAZe2BR91fOJJ/PXTlDPIT9hTrZKroK/7B8e2BN+3WeDSmaV8dHXwlrWHg90bxNENvCNLjqGAQuARad+k4IK+sEzX+NzMnEN7OCdLFv4fQ53BRMdKOkhoLKf7IG9oRdteufY3Pv375cePXbEVpTc6bysbhkX8/fkfbSRDb79zd+Qn/s71VsfHn9MzpWVtSiQJ1r5AXIsEDa+F9n7MT6ZwYfAD11441fRBZ90Rb/moZ820uanOxgtQ1z/MV9UyR+fdKCH1b3kgNY2nT3pn6zYiHvJsRPWtRcItHxm/TM3XRk7XJXFrP+tw0F4hNn8AV3W20k+8AIrflxrPhgzD1mgs4M/bLJviuCb2V0tFOirLxFdtWMYC934LiCrT7WSIwwWgNIdPfjM3z1mpoeLw0Mb8Rr/+Zf+RnNBnDVE4MRXGodc2Qt6vGo9qTKGZ3Sgh4xgLTshF/IiD/g2T1WOqk1tfuHF3zYC5Ft7BT2gzXv0V88oe6X/Ar/Gq/pCrh10Myf5GKukRZU3/seY9Vt2qKYePj7KHPyI9Q4mSmIV2OPv8uXLq4BsZ2dncQ6liAkGUW42KGFWW3VjAjJwCwEw+BvD9XchkEIQUtmq/hz3YrisU7s1n1MgBhl3kSZlYIJSO/XQCQbX9+RuAEFj6We/0VU079oET0nmwGupyYJRY/usHX5ZrrJH9S60MybYDB7P+MVfwWcntfBZyttYZbHMBTDkzMjaURdY1qSv/IB/wCQPcmxnahHkUDhSf+NBEESG7q80aN4aJvFVUMipFmzUi8Jhmwu/lS9KsdIVp2oHgXfXkD+azCEo7TQqR8FBVpbkHDhqfAv67Ejw6nNpbHS4v90IvVRKhhlyFOzUF0Amrikg4Oj8XUm4TQU948e4nDrdwy6dtYMjN06C7nrqNxyQVaVgOzRyKxBDr1f9MG1gOK2cfXjN0OkpDKDdfOSHF/hvp0WuOabKXfghHwtOJxkrnSj39NDNra2thdf6LJqnEkblfXqEUTKhz4IeMuR4zMER0acfuuLwev4OnXjBGRy7XgBlbotwtg4bNevb1eOXLmVwyMc9Bcwt+skCNsxjcWIjHDA62EE2Xp9GWVuLPB2xh8qAPZKDTPBUn4zgVgBYb1i9dXxLz1hr4c3WYRUuerRA/YV0Xgm5jSkMtejWO8OZ9zVb5CEYqecFXeap1cLY8cm/sB3zwwucCcbQKfh8+fLlgk80GE9lgc7ppRIOLLF5tuezmo1rRPY/+dALPcIBmVWKrERZmZsczG8swSB+/Q0T8Gp9KZtgHDbnOvORA1uDDzKoB6csOJ3ht8Xcoguv5NAjbsimwKLsHezBUbovoyTTS7/0yabpHB94qhpRtknQ7T1+ls+xJpZFg3VjkWll3Hw1GtrAoq0gA+/uo5sqE/4mg/pCyRLG8WN+Mi/4rfyMbhkpa24tBnBYT3EnGsnSePm+WoXKqKMfFvL56KiEL0lC92WpWrvI3iuMo8F95oZJmCFLPPgMXWyCf+ErC9J65qdx+UNyNUZy46tdW+DSBrt2gjbB7nctuxKw8yGwBr+zMoBnsoAD9PLXHdIzN7/dJsl1+bBww48UI/A96II/NFpHYMPakx/Af5ss+EkX9Ex2yco1Z8+eXVv//v373s2bN/cXKRMTmsXy5MmTC8gwSYnVhzFbRgQQEZLh1jhYFg1DlX8IkXEADyFRUg9C5BjK4iC0aNm9AEFQaKuJkSG631iM1ryEXanU3+4FDK/pNCpbESKn4X984qESDiG718LGsaHHPGWKKL+eAvR2YoPh9YXsOQ9yKwp3LUUzFg6Jo8SH93J6nbAzVqdDLBYWGwZYcEEW9fIBAB6K+Os767vcyIJz6qRYAXb9E36TkTH6uof6cfBKFvhoV0ePwAcreCvNjj6GRV96uOpxa0cK0GU1jQvcsoJ+8OAzC279h+iBLzzbFQreBENocw8jr9xtAeGk+j+nxnmjv10pQ4LFegb9ZtBlouDBGPBBZgxbYAKfDKkei+RUlhh26BffsGJeOGQLdAvzXj7zdz0IyYGtoMU9bXo4ZP+TL/rJi3xr4oWPHv3QU889WoSTFTAJWsjBOG2Msk3v44VTSbfsh0PzHj1wpsYlG9eXrSWLepS8zz7ooo2W6wuSZSDchzd80JFrK9nSR5lA8xsDTmGbozJOJRWYMxcZGIvtkBs+eiwEOfmpZ6/SmfeMW0MuDKEDL8ZSBoIxL/hjnz6jK7r1k+OnZ+9bLL3HsUdvZQs+qf4cPPEvZc3Miw/YEVSjjS2RfZnQFnhYZBtkiHbzFmQ7scc2+CsBDXyiSQa6smc4dg+/ADstKviz6FZxKIiqOZsvggPX0SN5C2TIx98FWpUx8YwnG0H39jVW+SMY7NAFPHz69Gl/7RCoZ5vkxS74G7yRFV9WtrKNfCcZ6aPNRT6RDZEZflsjwqWgD41tINFac3aHBMiPn/ZT3xdZVRqsPFwPJ5r7oeuyhfVDm6tsdgcYzGkefPPJbYTQU7maT6yv0P0FkZ2gJhs2T0cCnHqp6YiPgR800E0H48iKXZvDveiGLTYBj8aAx8rC+K+/zrXo8VmJC+N3srwvvKeT2nvwh268sPESGzBZXzefBf8Fj2wKVlzLx3Wf+c2dryGT4g90lsyAaWPh2/xsj1wr5fLtlYLZGtmTiVgErfyKcfkVfLBl8jFWVTtzwClZy1iz65IQZOh9+rHhZD98Chrc42VtqwVHsL9kyG7cuLEwDYgE4AXIbqqvo9q2913nhXkTYooRMgTvVcYp8+S3RZuxU0AlO4RQqPc7sem6FF5Jq10lEJeR6HQRwypoK6VIcYyFIVNWGTWf+9/47o9WYKqkUKbDZzMQBWxjVh7jPPoqmNncXKkD7TXbkgeajAfUFCSoAEAyENgBQ/1FDKhG83biHBt9MH7jeJ8xobMdLB2WcaEnNNToSm4WMwu4Rn1z1hDN+aKpBcA9gOM91/mc3oxXgGssc0+A050vqufo8ANgHEQyS3/oZyT0LtDEF9yVPi+DgYbeI0MGrwkYnX2DgHvxnBOChZwXesmLE7AQl0GqxIgeixc6yB5P9VCUYanMCJ/kYL52beTfLrbnKDHgerRgBi85BLov0ISZynZsq51w38sHA20WzFuvC5nTTz2c7BDdAqe+a9ImgmNoIZN5cQ2HkC45HNe0c+8QD6fuh+x3d3eXsma2j34/7qP3+jfa5bsHvzDSYoG+mqndU5mwvrhstx1jpZ0WyrJjdFomljw7cUUv/Ale2WMlLuOV+aw3Do/uRS9MwgU66AKP+v2M0y62LK9x2EqZMDbkfroyVj0s5u70Zf7JPbBFBj1frYxGmd4W4UorHZIqe2hM49RAn38mfzL3qp8G3+4zFz3Wh2uTgE6LSpnZHt8CE4KHfIt59LOShfHKBrMhvPQoEfhlv+y+bAt7KsCwiPm8hZ6sYadxkj3Z8jXkUGWjYBst7J6+rUWV+/gQepHZNU6bWX6R/dWTBnN4Ix965jvqe2Yn7KmgG2bN637+1xyuycbRbRxjwBG6vNDvvRIW7u9wi+vJMP9Z9rHNURtKPgld9SQXCJOdv9kpGZc5Mj96ZHMEjH2JeX4VhtHk/noAyZes/PgbjtlqB9Uqw1rb8E9ureuwjQ7XkFkBlb/pG+1sEXZhsmoKbLVeuSf94NPcBVlsgj3AAfrQ7D0+sMxwZT73wlatLujiG9owtpaitYxbmzR0us7LmuGHnyYrf7fuNids52NKtPD1rodHmIGreaCNjbgneyWL2iJq++lJFmRiLvoXCK///ft37/bt2/tlSXXfGvFrBC+b5XeNihRexIy4WaLDhM87yVawRRCIRyDhlwWgdADGSIt8ZR1CICgMMZbKYZV/KBjoLFBAXmnTOBRnbgaFRmMykFL3DKko3vvtOvFFwRayov7KGHgABu9X/qFs7wNwuyH0cC5oKhvTc1jq/UK7gJJyzF2wih8RNaeIFnInz7IcyQ9PAN1OpYwfeXGmwMV5oqtSD5o8EZjy0eMeP67rWLdIn4Hj2SJnIRcQcAhlKDqVa5fs+jJmZUv9H+gqwXXCjjwqJZQdRHNzCFrssowLizlM87veQsJwPQsL7zmcdq8t4uYraEpH5JWThqmcOp24j9wsXvVFwYUx4IiTp8965ciVLozJieEX9nvcATzjoz49fKObfn3WQ0XxSAcMvMeWtPEQ/HG6BRvkXxmLLZQixwvD5gw7+UymcPP27duFB3qEq553xYkUaOATnukqncC/OQpE4Q/O8Uj/7LYDJHBlDjiqvIxm9kheAgHpeXj2Igt8dPIvWyFfMsW/98xH9nizONIX+mpxIE9YIks4KLtUKR496DRXu3p+hNzqF7MZoD+yNmfZefgxt0ApO2sh4cTZLj9QCdyc9Of+gjT3l93jU8iCzPDfgaMayPFIdskCzeRXWZhs6LRsLn9R+QfG2JzPXdeXNsO0MWST0eIQAL2SsSCU7IwjsOn0NfmwJZ+TJ53RbTZfQGg8PoocysZ4Nh979by6esbIpI3bLCFZbF1TIINWcimIIMOyfJXT6IS9oIc8jeEaOqSH2ggEJv4vEdCBMTzw+XxjsoMFMmDflYn9z2eilz2hqawhGykLT+7moLt8aWuKzzrQUJmz8jPaCnZ9Znzj4g8W0amcy27K/sEOuupjrIcOLTDHJvygpwwinwT/aCNn87vGGJV8ox9O0VJJ27w2eWTcOoRGn5uzZEEVs9qD6MqYZCl4KWhrk5vvM34P3fY3jBQr4K2qi79rh/H3TOTUGwzPtZXAPxnSuWAV7+6rNxgPVawkDaogwHV93vSAL/S53zVVkargsTE+jj8luzLeVRPoFAZ64Hi+wf38XusYebrONz4sj73w9QwMmaAwUwkvQRdR9niGghpEuKdjqDUBe7+yW0AGAEL1QnhOCHB8RlmIRKyFroyFlHwOuDKp35yr66TpGU0BmfF91s68DE2ROQeTwCppcCbuqXcADQCIX0ZbYzSe3EtZrqlvBnDIqPQjR8KJGtN17S4o0D3u5/DI3CLcDrKGSnRUKiMH8mSYaKkkQH6UWLmppkOyJa/KqZVYyShnxDlbwDpJFb0cGyfBwaK1Eg2nSwbo64Qk2bkeDzUwo5scvE/eXQ8f/hZY0F09cP5Gd/095JixMzB0GK+0OVzCUClkqfZ2U+hgXO1AXdt3WLomB2Iseqypmj5lE1zf13KhIyfEsDlbcvdiyAzUq5IxfsiNPpJZO+mcEH5yYNFjzBqmyQevLf5wQa54lWWgI3KkT2OzGTS36am3ooW409BoF9jCD17hqu8CNL7dMXy5nuzqx0SLsSoHcip4zPm3QJMxrPXYGA29ZAvj7BldcIEfcka/9wpSjZk/gS2ft8hyzmycfOmmbHrZBDonS3hugalv0Th+ZGwqF8OWRcPcsE9/bN/YxoLFWirwUN8lPKMBLeyOTs3XwZ02kuarDE6vdNYhEzImM7yTfwskXAjMvM9/FnDzw2ipF6oMmbnonMzQjaZk5F4yQkfN3mXp2TB/Tp8CY3R2gpI8YcH9ZXejv1YFC5N7zFtQlO46fEBv5qZrdNr0ub6esIIt15CL+eDTeK5nH66pJNi6UImKPOiyHin0sMf8EHrQ0NjeZ+vGJQfjkTf9dyCFLGGgQKVSmECGPfT4HzK2luSjW3zp1Ys/5euN5xpjFmD4vAxalah6xfDQxt5nbEnJDM4czKArOKSrEgrhjKw6tQe73i8whG/2Vnm7ygEcdVLdeoVO8sYvPJeJ7HQsvuiv8qtrap0g+7KPxu3wECxXccFTLRv53rDO//coJMEJWnzWelKFreQPftFHl2go22n81u+qb3RQnxq7QnctBWXs6ADfHVjBM5l4n4zYQhnoMoKwXkDXWsCe0UPfxRCuKXCnU7jjh71HZ3Tqx6aCDOl3Y2NjVbKkdMxjgtMyaGUc/xddlj51nWu6zkSiP4wzQswQXCW6TlHUWEx4NTiWPXFtTbxlfMxb9oOQKpPmzNCjpML55KQwRzA11bkWKBkhXgCFcMsocDT1C7Vot+Chk9DboRi3nob63Yxffd3YlUQsdABEVvioJm1hBIC+0gevNRVSKsWgncyAnPKMQaGdkgRkzgK9/jaPxbo+gO4RmAEVmdTjVkM2GZCfn04Z1buFzw5Q0FlfC4MO+uJEjEemBfAtjnRR2r0MTU9Jh4uyEO7HX1lBMsQDJ4I2fPWMLv+TIf7M1ynenHGBZA33pbZ74jZ+GBu5ln42P7n4HxbxIlgxvnHLZtEJ/i0adFAAiBb6Riee6MNi531ZE3rFi4VIYHkAACAASURBVPHKMMCT69uskBP8wkzllOQOJ+5HM6yQUxsf15Y16lRZmWN47kQRp15Q7G/yLrMEO+ghYxgu4HE9jPcA4BptjV/av+CvBRh9fRWW7EsP/y17BLfmbiHOIdJ5TeqcKprw36I1exrNHZ5rLOZjyL7HNnCe5FvGEVbtkGuBwBvn6H/yqPzSBqxTX+bvcRFwUU8IXXaIxb2VWysF4S+nLBglxxqm27QZo55E9FTyghfzFjDgo118/ja5+G28AgTyxCs8lhkhIyXYeh/b7JYRpo/K/eROZzP7gHb/0wueewhmp17x6QV/sMMu2iBYC2b1BE9oNg9ZewmU2RgbEIDAJT6Ma84yc3iql6yev/xz7SdwUHmfTmCqlgvzVnpmM+TkvnqMjWVcP2ghNz90hP++Cab2CbZS/w8dmMt4ZTeNAWN4rcJkLmOSjzErt9FBG0hyIVs+kj/gR/t6re4nIzyUBccXWui2PlayJQv+jj8va8pGyVSwbLyyOmiEWzTjB+75RXgM92yldbUeQDwoZVc1QS/Zt2b7H8+t1TCc364MSh71TB44cGDxw3SfHRZAFbi7PszAnLm9h198WFfNVyYKdvoGDGuRdWJmuhrDPflC+BOEwiSdljjCC5v0gmf8ta52ctK9ZEh/VVzMmR/rVHGVOzLu8U6ys5ubm2vrP3/+3BM8ZCgIpoh2/RZsTGMog2hnRfgiXGlwi4eJlHss8D4jYPe1c6s3wmfGB6xOMmJSYGgu4AC2dmIFRLPeT1mVPCkwZ+saAq5UaJwchc8oqXImhbZLLqtmXDT7DP3+pxQKcU2lNbIo2KOIskL1A2lur5xk/gIyjZKAK6qOfv9XbokO4C2DVURdkEvBZIh2RkxHfWs83twLuO3YXFNDYwFwJ5LMR5+ud6/fHbX3GZ01Dlm6jwHkXAuC3KukZPEVZFQCKi3e0X6A5gQZM6dRgMCY/A9H7QbRUdOrv+lD0ISfSl8WLX+jsZ4Cc1bDB3Sy7/v/yNrndGZx6jlprunwAh7NyznRl50MvVcqLNj3f8EceZABeXm/JmZj+eEcc4b4D0ewjib30CcdwwK+0Gyuen1qyKaHHBwseNVK0IIMH3ZfnEX689t4xiEzfLVwGA/mc5ruhZl6dCpdcjbZhGDD3/RBv+zBwky+rjcmPvMf6GTzNbrCbA2t6EULusqe5eDoiczYtN/k4Rq+qr4j+oPLFumyCPFVS4Qgce5c+zYCtsaPkVGnSuEBvebipGGFnmCX3zNO2Ub6bSODX+9XYvRZOCUriwTZoh1me3xFlYieSdcz0eiEXPyQN95aaOs7dY3MQods2NWRI0f2g1U4cD9fT57GsZD7je4CV/pol+83m+yZTTLc9M9G0Qbr5sEn3eObzdCF64xJJ+awNngf3t2ntAkr3hM48puV7crEmlvgBqf0wre4Jkzh18KJdzIp+1BAbe4OkPG1ePOZcVvn3Ftyof5Kn+GlMh0b0BfrXljQx9rGtkoIXXqxA/6PTC22cIfH/IC58uMwV8BIP/k22GCjPRIqf1VfZmXZWg/It3Yg45m3Ng/2QA7k3iM7YIfc6Mj1bICMyfbr16+LLsv6lnFu02Fc+GUHqlfGISdzsBF880EwUu83XurrMof/fdYBDvzBonFgTCxQdrM1lk3SCdyZowxYVRb09F3W/GYtRtkOuvlZ65Lf+Wvv04OxWzPQWta+QBc93od1WKvUCst4wZex6BGO8quup0+6w7cyNJmToWsEdl50r11syZBRYKnOeq3aQROOzwA7pwBUBMSJ9hUXNZ4SinIcpr0wYiFCLOb6qgAMG4/iciRlTNCASdf28LuyAsZ0HSa9RxAcjHvKLhU5U1J17Up8BBZoGD6B4YNz4DjRRHgcjVeOxpgpp7RlTYjo6DQRB44mQgdSzsPvdi49K6Znlbhe0GAHg95O9LQL44TQnA7Q4DPyQSsgeRQGgBR5t2MwHqPjIPBEbgVB+CH7HjRKpwy73aUFBJ9lQcxHFn4nGzRVu6/UlHHBT4366KWfym3oRi851azKWdSv1a6knaE5exo6oze28brfImRssmDkxuL0zEOu+I6/+vHIxvgF0q4hC3ph5ObMmcVTOi3r5Tf6C1zhiD7x1pzpjdNLH+4hw8OHD+9nNeGj/jLzoD1Dx3PPheOQapyHd/Pgtc1F2TH3VzLhvGCAPtFRNjy8cyo1tLrfWO4RePS1N/4nl0o6ZM2m8e43uRmnvsROdMERf9CJaI6XjGCvlgC6JEtjkIv/YQD261vqUTqcpp+eBcU2BDDo5vDg25wWeHiqL4qNKv32bQvsHZ7JqIwl2smIz4Et/9NVWVI4piN4M1+lUL/DAmyWyTVWGw2Y6AGc6MBPTe4W2IlHmKmsyr7IrrIMeaPN9d4zfjtyMpMdIIceHYL2FoXKc8rKMKOfkN/q4E8+HP311P7H1Z22yFk1YRzv+VwiIWpEMWp8FcUVBQVBjQFXUFRMjKLiC6MjRnGJGvd9DcSvJIIYCTgPvzP+m+JpGGam+77PqeWqOnWq6tzt73ps6Mc6YM78cJtk17Sot/EgIzJEf19zVjBpTsEWDJNrvVv145UN7EQ1jBUk1ToCBxZYdoefsq1kRz5e3u+ka1nu2i3cRz7k3SbH//k8axx9txEyv58CVno3Zz5dgETu5qln1ca87JF56kGsQdx4ZOq3+dzfJqVWGjKEA3brOjzhnV8owMNrmzo4YM90K8vGj/XoEbYBe+yj8qvP6a9NHVnDq/FqRbB+xD8dsavaFgp04Qw22ux2fxnEssTGrxe3NZZs+GJ84snnXlUCyNN9sGX8NpfogFU/5m4dImfzu4+s6cF6pIKX7fBnfKAXWZSJLcCsxcG4VWPcDyv198G2uc1bKZad4YX+4sV1bRSqbLWhhDGv7YNh+3LtdqkJx6AIIfBS0JgoU+Yzyq9cCAQmxpxrOCB/G9/kHCCwEkip2ZxSzdaE4IciaqLO6eSUKCTHVwYOfe5DHwdFQObthJPrywAwuAKOBOXz6vBl2ApQynyQD3DlwOtvIi8Aqdm+jB7egACI6o0IDHgpsGRgAGQ+Y5BZ6VTOoBKk633uevT6XcN0u9hKs3gAlJpC9ZDYJVnsckT02y61siu5lT0zRsG0sVoI6IXzoctOZpUxtIjWP8UJeKERrcm1U3qu85mFq0ZTfFSqIasaTP1NrujFA70KTgK+RdQYgpUeJ2HxDbeciZcxYAa/DMZcxsYbXVk4yhJVBm6Xy0m4NoNqEa2kVN8X+lpwXEvuriWbyjEw0/OT6AwOy3S5n6NxD7mSNScKH+gkI3wajyxhxyKPDu/XQ1NZPufN8AXvlRL83c6vRnL/tyvmyJKPuTmUbLNDDJUHzM0hkWmHdHoSdc3SaO3xNnhjRwKzdpfuh/V6fToNRv4+M7d5OklGh/TO6cIR3ZbhLZAyNryTNxnDDZ2UBeELepYdrLjOHGWA0Vn2lM9yjYxWT2I3fqV4Y+ZX8Ey/Hccva4oXPPKp9YsZiy7hAJ9kDQPZehlUvqCNbRlIfJqnYLiMnv+N716YLqvsc37RZzCFTnRbXOtnIsdKUfjzMh88uc98ZILmqg9sGw5hk89BF1nUdiH466n05upRQuTdiUb85lfcTwc+k3mHpXo3XVcQn++F2QLPArQyrGGAXNtElJkq04Wfsu4lH+jJBoJdw4lr4QwuO41fmbrMKjsicz7GSxa4b/UoqWDu+pfRbCy2aX4yrr+YvmU023jCJb26333+l1Fqs1+bQxkpdLRWlEknG/eTnwCE/OqjxSMd8TkC4XqR8cvWyJ1O6KjWC/JENz2X9a+FBl3mqPzMzsxh3YAV85CX+7xnDnoOV/RdBraTlVXs2hx6H49oxEeBPYzyE8UVHQaqQlKrEf7bPMOQ+dDUOl/pGh7xD+/GNU+ZyJr26QZ2zImuZEL2PsvXkH1rH9nhyZzruyxlyDgEYKFkN2HQwAU4hOqmGQFXHkAUAkwKvJxTUbKyhwi05yYBPeLLfnUktiAB0z2egRLbERkTOFo4Sze6zz0cid8MqAa+FmoCN9/McBFCDYIi/0DewlAdnNLwVh24XpPKD8bEa02IlNCupjQ+g8y54wnYKn0ycEbFkPDmfzyjt8bJTrz6vF2F+83JqfVgO/OW1fQ5vsmikmyPjDA+3pNvKWGAqE8NMEsnW3zIxXudfiMzdHVijGHZiXEqGRzDdl19YXDAEVSCxHcnWNGdnspC1sPV13qhl0w67dYJGrzSS0+B97nx6JSR97RxmPZeD6a0MMEnngRixrajrMeIMdX4jE+Ogn7LWnEicITneKp/q14j34NJNhajUuftnugTD20SOm1IRj7rZBd9oa1HBeSAZLrItJKzOdBW43mBMRnU24guPV49fsGCZbGumZyMvMjJD/7JqZIwHsiFPXDK7BKd5qycWDnQggM79EjmcEGO6IwnnykFoc9P/Tn4NadxO0xRr2Q9YnSMDvj3myPt5Bq+OGj0Vqp2n/H9xptXtLKdMo34gAn2Rcd9Y4jrzVErg3vrryL3Njf0Ddv0aVFwHV4KkvkxeMUbGbmWHFwDD/TbIg8LrpuBhHnwzk6SuXvQAvvmQXeYJWtfWUUH/DzdG5O9k0+7+w4r8M+uRVMHe/BX35qFyOauILFNYifZa/Qma7JwHQzyBbWClMnEJwyhv8ymQL8HB7sfPTYOtWSg2bpUIz45FCz6jO/ORvvieBjxGdmhvywKmePLHAVz9AE/Bdbkakw+EIb5KTjAN4yw+fyazwoU4TZ7NCc5l8Uj+/wRXbJ3eqtPzwN+0cHn9AzFsvZlqs1p3DLBbW7YbEFu/XBoJXN8d1gOL52kRUPfuUxHZOtzcoHXfEpyNzeMsIXWnFot6L1sErkXENITGuGKXNhA63gtOcbHL9/lmjYnlQVnkB5u6dScPYydLybP+vH4SPgo8DNHAV++k86KQdBl7LKreCUP/g4ObA7Qg7dO3xub/6KbnmrggJl7ySJMWcv4S3PBRw+UrSK4esgEZMBQ3b6MCQASHmPCnPfr0SnrUCaMoQMBIntl0AU//qeAsl05txZQgmQ0pZoBotMddnHuq7yFGXNjhFBcR/EA1E6J0Eovc2hFvejI+PBI6fXMEZg5OOF4qx+GMhgFIZd2N4dx7aAokXEUBftd3brFCN0FRJXQzGkO8qf02WdXbbtAEU2VhhgegxVEMDhzkQH+KpkmA59brIyP98rTgYWOSvHSB1C228UvR4FufLu2EqRrjen/SmlopoOe/o1P31nGqbrf/H7cp9RU6bV0L4dQuVAwZ1E3RmUd9xUckkFGxbnUS8FAORFygN12s7MsygHBNCchSLBw0E/HtMnSZ+1Ee5J//SqVUzmEsn85STIyvjJrixCeWozNm078rteoEnQGXImfbtkFvcGge8ijxnSLPwfZMX5zwhRHws7sDjvRyeEJgsitcr40fOW3AnT8wa1r6bQSCF20Y0YPObNDfxc4+N/cOSe2awx2LJMHl2VF4CJe+A7jwFoLVVlEci+4cR2ZFBSxTXozf1+6zPGRmY1CpZ7w1yLW5q8KAL6Mg/e+Sos86JfM6cf/sELeZNpJ67Jjs5xmXmVp1+i3IYMeYSJQVPp0H/lUdsGD6/Bkw8IOLSoyJfUr4t/1PQpFAEmm8AITPrPI1SAvgCJXeFQm9KLPGtr9j7dKPJXtZhMyuowJ4zZbaKYT8sAbnMALncAI+o3JLvuKnYIFtMIq7PjcOHiuD6nyWptmPr4MIprbbJdRg582NmTufvhQpsJnPXnu8zJWZUu4L7PCj8Ebuno+Ib69x1bMg3/4gVE+gX/yXhvcdAMb5IhG9gljZctcWwIEj1V+rAUw6D5yJX/XNX7rWAkDvsDfXny59QDfdNP6Wo8V7KC36gd5dRiHrzIHjKChdhP+s0wSvfbVVuaBfzzRGbmW0e00f/6iAwKVWmuJcC8a+IgONODF9cYjA3KpfxQf7oWpAkV4LfPVgTe6waOxYIUfdB07ouuqPD53T8FyWWm8+zt/xjdb2zoc0DdElAGDXTokX/I0Pl0IqjtxXf8m2eLXvMbvK8UqtW9PWVaWqPzgQoBK2ZWKKjsWkNWDU2Tv+vpnKslhhID9VPJzPyIImZAIjAIxR0DtrvrScY6g2jta6mFgxKWZ3Rd9dmOUQUh+zFvPS7vwdqb+NyZlc5LtOiil1GOZQ9e0Y+KkjclRcgIW+5yiudHCWP3NMZYRcQ8jrQTXyZJ2ihYN9JIXcLsW//Ut+Qy9lcDalfnfZ5Wd2+VkvD3rrDIAeRqbHgCE7Mmkfgb8VzKyOJU5dQ0H5T7vuU6g4W/jMBBGYJdbVkLAaoEsE1G/BD2SUz14HDd+OD96qDxXRpA+YNPBEfIxF4CjwSkdPHJ66vsOiKDRtT7vEQbkxFA4roJBsijoFOCiwSsdoceLPDiuSvn1O82DIu5FO4ff8f+yyz0ri2N3TWXIsoLsz5z4KHAlEzivTOp3GVp8odvT5WGEvRi3XW3p/QI+8/SkaJis31HQUI+I9+dBBYu46+DYwlZvk99stqA4R19Jl3w5qpweGcnGcVSVGDut1NO7K5uHQeNb/MmZrtgcmzBnu+sOAFhM/c3fuJ7zg5tK+XQWrbDpOuNZGPCGThj1Plkq2XjPQoMOfiLnDreVBMm4xno81weIF1gRDME7G+Jfem4RHVZdgE00VBYmN/ZIVvQi2BEgGI9N4Ynd4JPt1ORsTnhAG9yYt74Yn1lY/NCV8VvQ4R9uyaMyOD2arwwH+aFnzglXdOlp+4JG1/LH+UZjkjV5GheO2lSwD/bUg6HZFxpbA9r802mZQrwVZFaWZEPsDL0wgie+GO99BRj9+B/ffsyd3oxfMEr39dRNW2L/ZETW8EB36IAJGKMvNto6Zu2Eq/xLQT5+O4HaI3aqVpSlsuDHS5uw2kjw7D080IMx+GM+zw97alPDB+SX3UcH5MQvziw4m+47YsmpXlf4gdcwSAfmRK9xzOu9ZCCQqgydvOiC7eQnzU32xqY3fMF1G3RrYFlbNPscPSVQYB7vHfKgg4L4WQ6t/8y1dMYmqy6V1MGH9aPsKV35rDak+uXQ38Nc/Y03OoBxGKoK5W+HPYwBH+SNdu/b8JMBWuvz5OPK2hqPzR4+fHiz8++//+7VYN0zjPR5VCc2OLB0Wo5BVbevbEmoFGJQTgV4qzFTaL0RjBfQexo5Ayir1uKdcQB+2aZSsJivPESxNfTVT1FtHB3tpFxn7BY9n6GjiN09pULxaV7OoB1xzY8EOQO0shmAAJSURenub/dTf5zxAaAsFr4CoevRQw6uq+fE54wcvzWa159TWYVDD9jGroRanwO9xr9ApqwX51q2qBQuvZFZvXnkA/AFPq7zHiOvCbcdMj7hxG+LHgO3+PY4DfhgxGU0KseSJ6NDmwdJ+m1OjqVdCkfe4x9cD2eaH41vXD/wAWfkAluCZMZPXmhlHOTLUZYZaFeMp8qf6LMA+t1OF631VXE4OVD81qMAC/iAGbI3p/dqmm8TQT+VpziAehbKCOGzEh+clp2zUHGAZYnIoDJJh27Q3LcE4I294su9cMWRZMf1rNCXLExfqWXMHuxrfvdqAO9RJnb6xilLyrGSQ0G4e8q0lhGvZM5GeigtTJu7BnV010PTJso49ZmSKdq9XGtRI48aeekFTRYU/LieXHxeYOFewYhAjd7QUjbatX7QUwa0hx2XXanMhC54Yps91qRMeX2d5FZ5zO/6ZXoQrPv5gA5MwJhrKmGX8WYDeKk5uFOAeBAwWhTYDFm4n17JBrbgmMzLTqX/Tuihi2zSaaV0dJmvEo7P+Wz2K3jqdLjsXj1qaLHwkAn94N8CBFdl8cgG/gsa8UDmrkFja8bceFqD3NdGX8bL+HyXNYq+Z1uJ6+oNNJe/C6LxSwb8GLz6Xfa6zLj1yHv8JjmxW76XLNhGenZvFRB0w7LgBQZ7RJD50ZMfJx+4x7P5bc76Kh3273p2zXe6lk7dy+fVS+i6KkhkIHg0hzaEbKK1DlZgHG21E9Ghh2mjkx7omRzJpe9sRCPbrW3CSV2ZH7omE7/Rihb3l3yge3hm75UY2VMbXHrCtzHc06E1/gMtdEkmtRzxWZXW011BkvHJCD/4hHW4QA+dkYEXueHNOPTkp0C5Erk58xHkXeLGOkROtb/4H534gRf3kxleyBh/lSDJqJIqn8NG8WUeNMJkFYqqFGj21W3rSf2Mq+gQEwgzOWICX1F5J4cAgoMxeV99YVIK5mAqJfqanjJahFR2AMAt7sBeQ+VcOIwLbH15LkF2xLkULaWgo9q+hRmYZlMjo6wE5DN/Ex6+OKF22mXRjFlJyXsFn8aklBrCCRSfeOj5U64NlIDhc/wBaQ/m7Pkm7ajwjA7AYjiVN7vXfO2MKDTQALcFX1RedopcOMBSpEDDieHR4ga47V7phGFV3sxB50SM1Q6mzCNa7HgrW/Uk7xpUyQ2I544VTxZ1joUOMyA0uQ448cp5AC56Sum6njzd3wkpsha8CchaXAqCYJdcW3yNX/DAWFrg6/khC7JDE8eAd7TUxNvzrOo9ggH0khtdt9HI+dOJMWugFizSP6feCSA0FlzlaNpo1DdWeZ6cczAw4lX/kM+8Ku+mI3NXPrOY+rsH7NZ/Q4b1Jhkf32iq4RWN9Zq0q+XMLJ74hlnX1rALhzBeM7P7yYmvgCF6oj8LEEeFRos8x2pDQ0b1fYUh9NREjWe2Sx/wgR9Y9FNvlPEEARYP9/kMbwXKZbkFAuiq7CQDaE7Xuo9fglU0k5cfLzyjV5DAIZNfX31WZs9cdFqARGc+Iw90+7uWAY4ZH67xHtrnDhxN8IAui0RBQf/zX2VxyyrDsvv4iWi3gFTSxDeMusZ46C37iA73tTiZ04uc4MUaUYaTvVWidH8tAQLUnkcJK7KDZFprCHy4VgDHxirNwil8tQkqoyu4oVfYIGtBMrnzbx6VwZe2+WDnlZ0KKNmlefBPr21k459d8znGKqNYFpYsyRAfVXvqK+uEPIy3ySEfOkETrMNLmyG0+ayMFXvBgznRCjNkWtUj3XYfXaWX1qTwT4Y2oOwcNl1XBqsHceOb7ZShI8P6XY2Djp4H5jrzwor1nYziBx7pkL7Ik3y96j+kJ/R4v17L+k7L+NO/a0qaFGB2uMJ1+TrjVXqtlaW2BWOwURgzB3nzheQDb/RIX/Djsx4+XPXBveYhf/KoclRWk2140QWbc62fnnDg/h4aTH82gnDBFvFkTazvsioVucJi60lrbti0rq0eMn0cLqqMh0gDIqadFUJKz7m2sgAHW+khgHOSlfZyYoQrQAD0vsC3HTJCKaqsUcDkFIzVYy0ItexP/TIUmRI7GdGC1461kmsRdIFmziQnR8l+CgxLx+Ixh9pO1P8MgAJLoxMwh5SjoxxOpGjf/xYMAKr2Tuno5uQ7POH+gsZKMu2iSpmSeT0byZ/cOGAgRSe6erRARomXmqb7ih+OgvMgU+OXKcNjTf2wAMyeiu5v9zLMekbopgcFcg6cRNkr/HFANa6TAx0xmvpDyMTn6PS+3+hAP5nW1I1OdOSYyA+fldg7ZcmZuJajIZODBw+u3b1rLTDkyhFxJmjhoMiFg8Zbj4Kpx6ReKeOSs8C0EgE6M8TKRGUCjGOuytkFMx0QgTdOvKc5tzuuAbadeUGLcSqBmN/4cAPLBQ59cb2sYcGZa2tuJd/6IMmyp1FX6jQ3fcADXdtMuJf8XF8QQSf+F1jUhwo/rqcHckG/xarTc8ZhAwIxMqwZFp01vbaD95t917tITuQKV+RAN3Dncz7MfDYogu8es2EMGCtIm/bNYQvIOjxAh/Vr4oPv8T958BlsiqzLwNUHBdsdgimwF8iUvRaoVN6nRxiAoQ5DVKprZ28e78G9683JhuiJXdTewEfUf4VP95MFm8GL/izvdZoND7CP7kp+dElmeOCfW5jNURm8zBO99ZVxvryczskcP+ahA3qHk3pu2oCTf31YbW5di244gBN04r1yG92SP4wLYiq34w0WzONvtgtHlcfamOEteYQpc5MtetkBu9GA3cECMip7na7LptOBscsellVEY9lwNPFF7IZcyLugDvbplIxdQ5d8UNUTtKKJnMxBvu6plN0GrEMbBV9thgTMxtKzaxxybYPAXuAFbzNTRi98T5vMAhV9pYIZWGGbbSzohszKfqHVfOTfoTqyrIe8Fg+yKBONFj9kVJ8rffJreMK7n6oJZIUX44adxuWzvYod8M23GBue+B7yg2/X1PQP63xSa74xqnIZAz7YNN+BbjzDYwmfguXancilVgCYtIawzbBAvjOuIbcZjLtHBnoFZHpuEkKOg5JzZBy7GyKCMAAF4yYBHKCrSdb1hFC5jZPCeBkBAO+kBWaLSs1BUWgBghZTxLunXYe5zQkwmK5hD11ehOnHdRZctBRcojdH7/MCI+O7v6Au5aEP/R0nFzT0iIIye/FCZpTpfUCo1lyfF9oAm1wApAbHeEZXZRT04LsFgkxyuH67P8cDpORbtqtvrK8hmJG1QyFDztb49I4XYGd4jAzAaqZN5gV8xisIcy2AVia2CKDd4uWHc/abM+1RBpUxXGcODqJnapGNz9GDjzIiFt0CVDpHp0wLZ2lh7lshyJUevMzJ4NDmb0EDZ1U/I+eR0cFAWRdyhRXjt7vF13fffbc1LtfApoUIpmps7ZRfARnZwSccdNCB7C0eDJ8TxKOXRa5+OtjxOTrMw+G0GyQLdLWQeL9DGPRbNk2AZJ52dfBHzvVpsiu2Sj9exqMTssffDEr8XXM+PNI5Orxq7PY3eeMHHWRW9sdn5i94oK+wWLsCx0hWBYboK0uKrgIXY5XRNl7PZkNz5QU80wHayg7hoZPg7nNNG0qf1eycc6cDei1j1vPI0CvYg0PYc30ZIePBOcfbeH0FTrt699ngwDNMmodttji3sLQZgfFKY2jugIUAwtwF1TABsTDH9QAAIABJREFUs/QpMICz5F35KVnTtfdcZ/4a2Vs44ITfmqctPcTV/Bbpegjnpj1/iz8/PUS3zE/lczSxB/6koJP84Zzs6M28sxzvnnyf+zqtTfdlazvcQg7wwtbZp0DYvQVhZTv5c7brWgFULQMd4imoIifXmoes6dV9aE3XVVbIjT9Fv0xHLR548XeBPWzDOl8lEEZnWZuyoGQLXxZ1L/zUgwQPxoRv99VfStZoQq97+QI6N6972Sfb4b/pw6bJ+9Z4tNBr2Kivmrxgv3UBBjrkZmy0k2End7OZKi+17PArxvTCuxd7rdzZY33w0BpGFmjzuvHGGxf+2Ipr+bGych2uoWNj+oExPqgMG2zX4107EqzwZ2gtEVHga0y8d1iEjPP35oEXNsp2erQLWdKL+eu9NH4n2LM1srLxtLnpMFzZeevwzh9//LGnKbO+GTeWWqbEHl+AWMTnEAmF4XMSHHblEPf3NFyg8QNEBO2z+iIosvEQPgMjIGfkaKJIhuH+dmItNH6XsXBPAHEdwbif8FpEXVMQVXDj2nlfOxs0+QFIyqtHixApgxzQVgoScDiW6uvoqkRaA6TPKmswAsok4wwcfWg2bz0EpeJbOC0AaLbYFECSfbXy0vH0wxDQKVtVurUeKOMDdYsqR1GwxjDr1+JgjIUORuyzSgwMpvG8H/gYgu+Z7PhzfRXmCjccGFp73EF9J9X0OSU0c4YWd4Anb07KQmdxqKG/Jt2yJmRRw6kMCOfv/g4uGNdY+C0b2hO3vW9DgR6YZJRliGCnBdccnZy0gOGRvPFeqtrfPZSyNHqZtDIu/icT+qiHMSdvvnoY4IzjQCe8ctLeg4eCQfy5l+wqu6OTPcOvOfDrHljtIEvZV59X0ueEzJe913ReiYH9lGnFW87H9TKl9FsWlKMu2IaR+jezbXIrg0d2Ft3aENCBZ3I3jmvLZJWhq+wPg3iv3MmWCvLaFLIjC1knxjhuc5Mb/ODPuHAI+/Dm8/TUwmjDgcbk25ywBtMdJsgvwQpbl1nyufk5YrZJtuas78dcld4tfGyM3+jxOLBfH56x8FagRM+1bpClv9Hfo2rQ0VhtENlT81TK5pPQRz6CSC8+h++jb3KiP4s/eypDjR68wDQswHALvL8rSfs7+Rmr0jl62xyTIR2WmSzbVdaYfeEb7mf2wfX15visEibaSyCQLxu3ULchKotWL5+5YcqBjLL/gij+AY/mR69x+CiYQA85wamNsfvZGt1XLmZX6KCLAwcObL/qy7X5B4s27NVv5XpjoNEcraPsqY05e2QLeOskomt9Tk/sTnWK7AVG+As7aCE3MioIzvcU9FWdaeNQ5rAMWj6xgyZkAg948mrzm+7xKyvUJhCdeGAb+MCve+tzJIN8WT3tPfEeP8alT/TYkPJzcF3Vp6RSG2qYrXxawOgasuALyKLT6rU8uL5rrGfsrScAkHXxQW0vPR6kjQYMwHUl1jYmZEA3K0PmAoMxfGCpFlv/E+N3o8GBz/UILmrFfIGGexDMoAmvsVogi0opqJ4FijFGDYNASCkUGMAoh8CNXdMcp8nYyn4lNNdWVvUb7cCFaXwWHXM+gF/JoVKmewKl3+ZscXQvhdaUh48amfEDVAyVg8ar6wOu+dHLCAJcWTHGW7+F641pTvPUW+JaciLjvn6lrGBN1GiobNJTrNuRAStAuR99xjNvO1fz0XHZSYAu89JXwfTVFfjkqNFccM0Jpd+CpFK9ZQTcV8mGLPyP5k4t4ZXe0YCedv0CEIZu88AQrrvuuqVTfBsnZ+B35V+f+6xSEL7pH0/kyth6FEnz01cP/vO3wLKsqgUEfYyqXar5OH1Ond4ED37XZ2Kesjw5nHoXyL+dlXHiNx0ZBy3mwgu7KyusP4SMBBz4knnqO/TYA54rS1VWIqseZdAi9sknnyyZ1KzOXpOrcWxIYIU9sgMLalm8GmB9nv9wT/SSKV0X7JRJQY8x8FnfC5vucRQtxJUtLEyVDckSDszRs9noAy1wTKYcON8Dn+5j3z7XD0fn8FODb/1B9YHxf23S6KlScVl29k5GaCQLJXz8FNSyh0r6dIOnsFz5GK9llqPbWGSI9jYDxuLj0kn4pWf2hAZBAJ4sCuwVP2waTbAFc2zW/8aGJzi2YJjb/x3ggl2+w3xkhOfKm2V4Kr+TQxtkeIF396GhQ2Jsr1NsbViTEz2xDZjAb5tnv2vpID+0tvbAGRmaL18L0/pP0VXrSJUJ/PcoIuM0J9zx/cYiXz1ksITeyoZhAKZ+//337ddqXXbZZdvvljWPMYzLLumwTD2aZC07qUs/bQ7ICQ1kxUfzuQWLtUgYq3aKsuT0WGl6ysxYPRMrf4xvdsLn2+CwBbKv/0tw3zqJD5/V+A5DVQtqnYFZ45FpCQoYbgOaD6iK1ol79xm/TXKbuE5l9kgQ+nGtMrvskVflavTQT9+3SQ4Fa62xfVONdYIsydpmBx1loJIx3fJl+KU/MoIpuncNnvDIp8/nMLbu14pRNYSPND/ebW7oQKmaH6gHDqYF9WwVPeYzfu1QZGRN27l06dKeiSrf5RjK6lTKJBzC5FxNzCFgCtB8Viq1U1JlJPxGAINxn4n9XTnMb/cDJyHUn8LA613wPsECACECKmaBuWOtlFnfBQCWRTBXY/nbq4CLUDSM91VJeEW/913b9e1ayp712/uVR8zvxdEBi4DJ5wBDvjW2VtsGCny4lsw5RvfgEe315jEMf5NbC53FDN/1saEZKJIPp4pHO2kAqPxT6t3vat8AB/Cl5suqceToM7b7Rf4cvfGkhOsHRB+wMRi6bndczbxmTL+N01d5VPoyB7rxMoM1RuE9OsWvnRQ5+K41svA/PHKE7m8nNGmlE7rEa438dEwH9TPIAM+mThj1vxee+yqryg5oMEfZJuP0zCEy5BjJkPOA30pL7ajJs0yDEkcLHx0kh47V452DqmEYlnKi5oSrMowcUQcfOASLbHzi3b0WXAFm/YCwqxyFZ/caA80CHDIn0xp72R0eZL6MxWbIAf1wge96BtFG9nQ4ey5zdJ0WNDZZtWOUeai0hjfpfbRWJmEzvXxOr7CHXs60rE2nxMtUcfp8gICMv2IbrrVg1pdCj/ROP7VkmMPCVra256Xhz9xeLYCw2q69vjd8kavFT+BQ4M5OOrXNLtBOdgWLZW3r2SMvcoBlftZLINEmmFx7rAa8dSobb/BuIaDPHgLcYm/xEYzANKyVtZ4LKBtAI/3y0S2sZXP8bw56NF8PS4WNTqWjvwCuHp762pziy/+XsSEf2OBLYdf7aCT3AmMygl8ZcPjDNxuqwbvFtb4p47je+x2YYEsWRZub2i0q3ZmTT4MLPqBHQ7ArfrpHL5RZh9XWFrTBViU88uz0ahUb/trpSL4YXsm5DHxJA+PBDfnRfZltMid/mMBDSQuYJAe+qVOMdJc/MTdstwFGU09RmLSTsTlhzJzuQxv5t+mDB7Jtc1v/mPdhke7NQ971VuEBXbBRK0StBSU64Kh4oQwW/+Q9coeD2fdFL+Y2F1ron/zM2alOPLNhNOGDDjvZW+XLb2MUc+CZDNikV21KeJ40lFXHt/GNTQfk6jc+S9j0oGy8+BG0o8uLPrdfndQpPUQASItDCyRB1sfhcwwTFuLs0DIagxJ2jXoERUAIo+QW2WqwmC84AzxAa+HrhFUnoCjW9fXaxDDG5oMlzS9aNVYnC2sCp3QCouCE1I4NL5WoOGIKcH+7h/qa2h2UOq5vqfIkOVUiMI55/F92pUAFL3gToDBq82nGZ0wU3gGLSqcUXmRfSr/AoFKZ8ZJhu9b6yyoxAW3Oiz56zgv6yRK97XKMxxm1wFRGwZfPKmcBbgcJkhd9mxsvxu34vafXM/LKRgKq0sVk61UW1nXwVsnTmHBQ7xMZkd3sPSETDr3+CcF5fTL4KOtiLLySHfy0Q4NdiwEZG6f+EzyUgcGj0oW5BPTo9QP/dOQ+hml8/BuTzDkGix4deNnBoY0t1UdEpgXwfqNTEEU/dGiOFkVygAuLvgDV+JyCIM5CQ7aVzNiiRUAQWICB5rKU6BMAmI8jQ0e9F5WdjFXJHH8tuPi16PvfJgmt9e7VdI7WDkag1zw5+xZ3i5jP3OM9wSKHWD8gfdNrTcXkwC5byPkEf/NfroMbwSx5W5hqLyAnsi0AhWvz0I2/2TR51GJROZ6++0L1NiBl/+CHvMkTtvHh1SOBjEeeZGwxN1+9JpWUyk7BOPrwqaSFF//DX3KEm7IX7FXWwP8Wd/zDMH7YBn36rANF5FnmFv7pgm2QO73DFD5gmYzc29c7kSUZmdPGogARb2y1VodKzeai19pX0I22DtEcOnRozZUdw46x0CwgI8dsi7yq1pAtO0SX32VLW1TrK0QnuvCINz/4KqChTzgpc85PwRU62C460Wvh9x7dsq+yWnRHlvBPR3686Bk2qo6gGwboA418Dmyirx5b/JWZQi+fY3xzuY/9wKSfNtowSSf5CvN5sRVrqWuTW5n52pLMxU7JpKCL3mAMvdY/fh5/7AxWYIj8yL012//0RG+w0xfc49Nn8OgzY5izfjZz4RF/rm0z5G9z6ZWEG7zyFT7nU9lPgVD9mHj0N3nAKz3BTb2pPcOODNiVOcmdLDqNT99k2drvbzYJK+ThVUWkE/cC8QJCfNFxmTc0GNt49MOvVFU0b5t0NsFv3XrrrfvPIcuxVzv1YQAmnAIuQmhHRNCURSkYpNTqpq5hBDUTIogQyxYx4lLDHUc1n5f3M1bMYdxYpf1r/nQdJczyT5k0oKh05V7CDJhAMbN9ZTwYHaV3ssnCIoIlLMZaphCNZXOM2c6PcMkJaCoFkCujYHTox0+9De4zJ8D4jHPra2XcAwz1vhlPYME4AbjPyJ5hCw68ODVg6HRSp6bIELBlzICETt1rHjQBnGsYsTnrV+KEZBXcB+TGp3efc/Y5EMaGduMyMuMZx/XGL4viPfJlNDBhBybgKytZebT+E/cby7WuqUEVrT1JnW7RlMM3RpkBzqZAE/68b7wW2L4Bwv8WErvtssXkTG/Gpn800ANskptGUzjm0Hv8S4uS8czVIYJ6aSx4xhRocODwQgaCG78rLRofvl1rDg4JHXiBZ84E9szT4Zt6hFxLJjJ/2RMnbW7y7Mua8VlJszIje/XjZRxy7sRi/XkcMVnZKYdTc3PCaJGNqgG6ch3a6Q5WYac+FXOQExsm4x5V0aMl4I/DI18yhEEyNm52XdYghw1jZcvqayob0yk8Y9WaYd42ZWUc2WgHK2rQ76RjLQN0BT/mIG88oUEAVkaAjsgb3a51DZxW+iW3munZqvv5LvSyJbzQR9ht900vsMDfmQ+9eIZR2DA/3BhLYFPZGB7JukDNffTBt5mnikObavaNRmPCuY3B7A8rWwAvnUjER8ECfowPK+SJd7JCF/roEQ38ZIETWtEIY2RNVpVZ3YcWARHZ1rtj0US/sWvQ5gNrN6Fv+ONDzFOWCv5lL+nFvPwfP1xJCa9kg5ZOLqOHbfUtCmWh2QV+8Y/XMvhs3fyCUj6y9dO49WnWxoKu+kDJgLzqSaoqw5/ii2zaOLmWPCt/wwU6a10wJzvLrts0tmEk11o2OshQS4ZxOqkPC33rQ3oWA5A7Ot1D323Y23DhiUwq+cFHZWW/a89Bd61QzRW2bXytlWTCx1ShqDWKDFzbBtr9+ORD+nq2vsWjFid2BUNsKJ9tXEEnfeW36GlmZumgsjn8JH/8kkV2hjb04JEM0Y1+cZL56k/LTz744IP7ARkFE2SnHTluAxNiEXc9SgUXEUiY1YXV2k3ecVL3Mn5j2eWltIBIQT1okDLLHHRkHj2AlvIAqma7AiHArk/Ne4wHL65Df4cFKAEdKRjQ8I0G4OI4pRR7Yjsh9VOmr0Co4IwMOINKPugE0NLGxia3AjoG4712LgIGhkxODDwQkL/XPJ3Sg057qnc6A6gctnnQik9AAMa+nJaelIR6tES7OfThBw/0U1nT54ADZKX7XcN5ABJAer9TJ3SOd4ZdMOxeztTi5cXg6kPIgRqHvrwKMtCPDwZRr01fO1H6udM/6PXCn+CBwzZ/J/3KPDG0srscresrebXDVEJowaFDsjUmuZIHOi3QdMbhkp1xkmElbDIwDlrQi+8WeTLU2A1vaCIHRmoef8NQ8iDfsAI75oGJGnnLvumrM4fFxPi1FBgPlsrmwmoN4uyEozSHOb1q7KWHmpB9xkHVx2MMm4N27WWjYIhjd70f/9fTiQ667IGblaLZj/f9kJnr8WQxZXtopRMY6Ug6GsnZGDU3w2Q9Zmhvtw2nFk/Or00SWxO81EKBHzpKFuZyjXnKOJYpQ4+x6yftuUPGgiXBQM81w1s7fePgKefMdtEMQ+hDD52Tqx/3uh5mel4bnVc+NA/8k1X+GY94IBd2GHbwhzb68LsMP/tCV0GycWrdQHe4ozsbMrQLLtDEh5BTB5dcy7+TR9lGmKMTfMK3l3GrvsB+z/5qo5Gtw6b3CgwLtPzPTirX5nvxbFzyQZ956hGqtFy5Dq0FqniSASwzbwxyK0gnE/Zmnk5u4wsW6Q0d5qYzWINvNLINn7tXMOB+11rr6Gniz/3us+bxGflftFgT5vd64gEuXEO2fFK+qaw+7ORvrH09gqqMIVpgzX3wgkb0l4XOFskRRugVnrxggR8oqCy5URXMvGQfrgRRrcW1CdW2UEWCn22D5l5/0zdsl7ygQzSYr+w6fBQvVJZuo4qO1n4084/WD/iE3TJheOGL2YZ7jFMgXABbNr0gDN1wUbBflQFmrbfuUwInEzLnK7yPfvOSexnJfKZrYfLkyZObnb/++muPEryRkdYESjAGqGZtgsp6CHVfjbiA5vEAwGInYMEhfKBiBMBkPMJ1L4aMizkgAWQOwTVAX48Zhgk/JwkY9Xj4rMXGeJWMSr9i3LWV7Sisno3KBXgwN3oZD2CWLsa7IMZ9nIpxjVmzMl46uorusk6MDxAFNC3+pd0ZLprxzoiArJIbg2WIAhm8CHL8T36+L44BMlDODM31q5mDzO1ejCewrDerLEnlRnP4OiG6Nq6ADS14ro8BH+QJRKXiAZI8OpBADhxJKV268zc+AQwuGDojMDaH1gJpgS87Ax94ZGjoYcQZHvm6Pwda+aDFxeccmRcZ4qlAgXwKiNuh1dvVztw8OUe8GZ+eK19YrPBFPjJy9M5hWySjlxNBI5rw2MkxzgJf7VTxyTm0q0czQ62xGWbKqJWt7BELlYXQUaBCL3hFU3L3OTmUYUQnJ0BXMFNAbE4ZLXLBH6yFeTqAP3J1n2stWmQCe/iEGfeyobKmdMp5C0jYkZc5ycuCjnc6qVxlnhqpywLCXwdDjO36duItuEpyrslBowPtZEGf5ucEyZ0+yKPe13ol8eK5dGW1+Lv6Ls1LjpUDGx9e8Q4fPu/wBpujU1hjY339GnoKBsihLKJrC35vv/32JcOyrGXI3GsjUWlnLrz1x9CL/i86rUHdHPBAxngjI/iEh04VNnc6xTtdeLUJb9MjmILbZGDuFvZKw2zcPHRiQ2D+sueuZ8/mr52FHNvE5zPhDPbpJx35jO5gyZj1NcII/8mX0ANaC8L5S4FQGfz8EN5ho028/8NPvdCwCydkDY/4q+0jvdRqQ5/sEM1okYgoqManMbMnvgsOqxK4DrbIwPiVgo1Tr3BJDH66w1d4Mj85k2c+jX7pmz2TBfmZg06Ng07+CW9VMAqw0GT9g+UORJRdZT/4EMCQb5Up+O4QIHnixbiwjq6yivTVQQfXkTn+0OVa2LbO5P875FPAX1KBXOrfwjPbwK/x/U1PlSl7nFNyqooGozLt5iiQrq0CPRIh9OU996KVP8ALvPqsxBHeyao1CG+1TfSYDOPho406eunAXHCbDbW2kzkad3d39zNk+pgMghBKqDwETJhk9GUr2kG4FnH1miC63gITYR7hHJZ7q00DIiCUcnafAAID7cQr8fhdwFV5sKyWMefuB7MA4UUQxgW0rkFT/TktuoRjUSQgvz3gjnIJr4cgGqegkqHiv6ZEqfiyd7NZ3HVF7RTLWPBdOQ2QyBYo0VJ9247ZM2zQ7716hhgaOWRI5qT8nAAZcw70ZEzKrReDIeXQGTU5WljJKtrxpxeQ47AQ0AUe6s/wXulfeqyUiga0ub/+EfKviboSMoeWM+8hv5WRlR+MYQ6vmmotUnQGlwwRr32Rr8/QSE/121TObLfbKbQOp5B/zoUO0YyWMEtO7djLAvqMnOCYPtIpGuvxK+jvmUFkkyNvB4cvTsUc6K2XqlISJ0A36GmBgE2ymT1AyQh9dJoz8jd81F4QzZwQGXEm9J5Tx1c9RehiJ/WJoaHda427AsPaFTj5DjK4jtz7cnO2RkcXLlzYZlBdaw67Rgsm/v3ACz3YVNi9dhiDXivZVUKsl898sM5Oygy4vyyxxdo9gmULkKDV/O1IazwuO4AeMhJgkkelO3jkC+iPPuiaLNiq93piOdnC0bfffruwW3/ikSNHVrBEVnBBh/SpNNKhD4ElejplaqETfFRmr+8NLX7cV0aOjgQQbINM2Fdl+jBgEahXkI4ECpWy+PSCJPOhG7bqzYPLFlH8k03lPDZic1ILQy0j9Ek+roMDc3fKjf7p1w+esxF23UlC8kA7LLje/3QX1tOlBZL9VBYu64aOen/wi3+YFiTChHtc433zG9eaMVtmemxPvYgCCnTgx/pAD2Xn2kTDH9nDrDnqYWVz5vI+msmbbMIU+eKV30UXeboOTXwN2jsYhJ6+Z7OHwJYsyAcUNBoH9vFIRuTTJtnfPYOw9Zne6a3MaYmKfGQtI+hmt/CWfQqw8NDaCyvuRy+fgn+y4z+9zw7DpPl9bn6+BR9kSr7ooXvjdKIYP8nJ+macsodwVHBZBqugB93mr6Wh0nmVC+ukOSpZo6GkQ33zxiozXrXIdf5OxuyojRCMw0SZTPejw3hsl4/DPz3XW22c48eP7z/2QkDGwBk9obZgUK5XWQ7vl35vt9HjKKrh1nSKAIQhmrIzLsJn+C3WGKNo99dDg7gycwjHgOvN7X0AyPEYt1qsRd7Y5vACXmPl3AIhwzAmZ9A33QMQpbmWkCoDltY1X+XHDkEQuPf8lBEo84Mv85AtZ0sulV9zrEBIie30GJ0mXo7FAtsiSe5l5cwDMPWGMA4BHsdufEou7UuuxrZoFLFXjmBoaKV3erJYkEeOlkwr9xZIFOhxYgyNozNeD8tFo6DRuBk6Hn19ExxYlOHFjhJ/ZRHMiX4O0W/3K9HSbc9rqtyLN7oqe8AQ3W+8mind17HvdiF0Qb54xBtjrmRGpuama7KGGxiDuZl1cD2d14/IKdRfKSjIsdABLJIBGbmHDNsBkxnZFpBzoPRJLrDn68bMYX7OomfhkTndWxzKevUQ1RZNsqPr0uV940DBBP5hDj30USm3TDS+62lpFwkj7M4PutlUu9NsybyVi8vc4ol8YKKSOexn23QKM/TZaSR0lFVos2RzBEfsk0O1yHaYpv6hyjQcOox4P/zDOl7ogg8xRrt5mw70+t+Y/AcZ0IUX+mDJffTfwoRfvJcZxZfnCMmo53/KNnz66acLz3REr3BAVmQCd66HWfzCDv7RjJ58ATvHm3t8bgx/kx2a0NaihmbYip952MG1barzAWRfdrVWhIJIWGDvnX6tnxdO6bFMuvvJrrHZkcVagA57MF8plnw7kGQer3pb8U8m5AM3eMKPwJmMWhzNbT76855560GsvwetlaLpyziCSfP73xj4Qld8w3fBW/Mbp7J5/U7mKxMLB66lF/TDYt9oUM8anir3tWFIRmiqwb3AHnbwjn50w5Y5YAWN/CL+4aDexQ4MFbyZ09rT+tHmtSCCPXQit1YGfPlpI4en2hrqvcK3sfx2Xz2NZRXxQFew2cGPWlPKlMEhXwTfba7cV+tG2XQbsIJic7lHcE7G/FcJlHo8a0EwFrpk59ENJ3w0XfK3xS9ky0/DIbnxi+SMzuysDD7M8AWuL3tG9+TAh8AoudBzrSWuJQd0osO4ZMP28uFoIY8nn3xy/7ssz5w5s20I9JyVwMaI3AxAFN9JQ8QTCIV6328DVkrDPAMl3PpsgL5eDiCb2YOEU08C55eR1VdDKBhwX4EKOo3J8aPN+4zfwmXRRTvho9GcgIgeY6PP5/5nNBYu/6MZiOoxKX1c74P53Vvg6dSa+33OSCiUkyIfciILtANSBkGx9f/UC4N2i7isCOdkTLT5vPR3Jz0Ai/M2ZplAnwEbh0AuQFyviqPlpU/RxUnSGX3RLZ4yFPfo2wEuNNQXUtavHXC7PfzlmCpxA557vejC//hlNPVclGkrGwq4QMwo6IpOGVR9M/UptNjggW6cTGnx8LuSGxkYCw7w7P+CK2MIdOiqQJUc2+0XRLW4MKZKUe0gXZuDqnQKP3Trpx2aRcni0pHtsjPkw5Eap/4WDsD4BaoWGMbtugKJsrpsk0wsmPDQgthiF8ZkZ/HTgkCusGAh6mAFJ0OWdF65LjtxDR3hn2OBA/MqeaENPbAPN/XrcWgCAvfApPtco1zQwRa4KotZySQ54M0Y3sf3lVdeue7vWw9axNEKI5WVjS1QaMNkjh6L4pqyQnBpDrQb01w2FTCBX/gQkJEbG+uRC3xR5ShyRxNa2L33a8eQXTPmzTffvMZ46623VtbQnGhu40H3MmnopRdjkqP5zUuXZWLp0yaCrcIJ/aDf3/XJkbWx+QaYYI/4cY1X9llZto0IvwvjXUNufCWfiBZj4K8MQI9+wK+xzcXG2nSQCXzTjazf3DDBNjxVsmZj5qhJuybxgk0y4Tdr9Sjz0KbT4oxWuq9C4v8CTPPgh1/HYyVCGEZn60K9g3CLz/x/lSGy5SuzX393gAY+OkBVBgoO2RXZFIi2OYxWfNUuU6aPXn1O5q0X+CLb5Ob/Eg38KOz4CS901Ze2h4U20/U21cvMZlubzSeoqsdCmmZ2AAAgAElEQVTTteRdsM+n4av+rHr8amNqrStQrCKTzNDvnpIWkiECV7xm8z6zhtdvZS5rmf+NB294cj2f6vpaEugAXtxjTj5NprIMs2ANzvBVOwaewyv7J7cZaJqz7C5MoZUd1SLViU+47aumzO19dmIudLBnL3bCrspMs6E27M8999x+huzRRx/dHhV1Yo/hE0D1TobFwBgBIHifQhFowko5BUg1WxZUYdg17TK97/8CLEAlyBk9t8i7B0g590ooZQCABeMMGmgAA41+GIZX39NlvgBHAK4JIADoevMIxvwQHHrQER/AWvnPPWgCdJ8TbCf9/G8sPFEOuVBsu3r0ogew0OIz83EaZO+6+puMw7DxFzjKFJIHWQM2Ol1DN+38/KY7ZVDj1ZfR92uSB32WXSArfHCilW/t+EvXGp+uGIH3yAOtnXRDu+vN28Py/DYuDPTMHHqrRwf9ru/0mb/LMHTYgOEZw49FmuOpZNtDIenP+4yz5ylxDAweT2EQdui+OQQmnBmd+Myc5AIbnbypkZ0NeB/tOabKLx2vZjel6aOR/jgVjoIMcyCVOOigMjLdwBRjtjmCEfOjzf3oc19ZYg4inLaIlI1AZ093LzMKJzllfJJf/UrmLmvahqmevDJrtTOYv8x2J0RhwXtwWQkWv+iiO4sY51bGjO1a/OCCfrq2freyhJwqXnryNzuvDIMePxYsOClLXNM4WZIf+Sp1tuDgs/6fPq9f1DVkQa6V/tyfgyVLeKlxuwMifMPbb7+9efjhhxc/ZE82grsvvvhiZYyqENSvRS5wAr/GrXkYTfXbwAe8oQEmyYs+2BYsGAud9UiSMd7K8LZxoIewgWb/04Xr61NEX1WNejD5qHQFF/RBvsagb3P7jXbXthllG+RPnnRUwFd2in12QAUtXrWF+L/Hc5C18fkwtHVQiD0U/Lu3NQCP2YL3+BYbCHSUOUEb2aEVzvCDd/4FzlzrM/Zc4A2/aMZn2WrXeB/dbJUsOlRB9/Qwqyxk3eEffqd1Fb18fbqGZRjKVtrAliCxeYIRMvEZest20xGa4LWyv+vLBlk/OpjVgRvy9XntD+RGv2WcyZTM0IV3fBawl+jIVugnv4Eu8sVfvX3GqRXDPHwjmdRTTV5o55uNjQ408wHpuL5Z9kM/bXBrWXBdPcHd47NKx/mh1tIyoD3Ylc2UtSbjWkLoG/1VIMgPvZ14p4u5UYcL9Ld20FHtQOSdPxZEnzhxYj8ge+CBB7b9DARoEcMoo+9UCGBSRlmw6vidrGoHUfNg5ax2CQCQYRMg8GGYQMrIVWtFA6LNRQnu7cGHPrM4ucdc+igIs3JKQRG6yuZg2ngEUIBUup0jJGSLOMEDgZ+cLoFXfnR/p1nqqaqZkZMp9U8B+GPcNU6XRWzRJ0/K46jIuN1tPW8UyEjavRfx6zkwFsCao52msRgdusmAnOjP/3RJthZfxtpRfuVUcskRlCUyliDL+9LCPSGZERjPAjBlhgc6sCBYNCr9zZM/lcJcVzYHCH/77bdFW/0n9XR5j1zoroDMb2Oa25yVDi3GnDcjg100WgjIzHOOOP36M2CiUpnP0WBBRBc89RnM+enIfb09ZGpuMqEDdHc6F67xjgc/nRZCJxorDxQcZvR0AnNotOOvr8FYSl1ljGGuAyH+ZoOe1dPOu0dE4AMG4bVeB/okO/TWQ8O2jNOiA7/ea0NWybDHeZjb9WStP6jelrKs5jRfGSoBCRkKJtDZoQCYRjs5ysbSs0W+xaGSbq0GFtFO8BZU4LlHb3C8xijTS0cwhp4CGPItoCkb4TNyoX9yabfOFvFmzsqdMmjmrOwJR8pIsMVOv/nmm83LL7+87UdzrY2dpnYye/fddzdff/31wkQBp8Uu26l6UGmtJu+Cmx78iy6+iozRUkaNr8ED3bNjdJWN4FPMWXsH2urhrN0CjfU3wm5N3WX1YACe6ilCF3uHmTYIBRp4qsfLWG1+3e+FR5iGFXqpwkBnbAL9bWoLGqtisFN+AJ9l5MqwGp+dorFDSOYwBt2XqWnzVdBrTNhDJ53XQ+R/83b4xDV8KNrJH61e1jj8Crjd31qTDN2PHuNal+jDuLDhM7TVhkLPPevL+DO7SBf1esPsDz/8sLBQJood4xctPdmg0icZlRQgHzozNhoLdPAFU+SRDqyzZX7zU95Db+0TsGCcynhVM8im8ejc/PX28Yn8CB75UfhEFxrgs0wWPsoUFj/ASRuJenPRxO79oNN8fE9tBf4mP9cbHx1+6KHNovv4aHIkX/ShGYbJBJ/GENTxeWX6sueCePfkOzpQ4T3jldQpFikgc92zzz67/6T+Z555ZvsQSEbcIyoYFmdXkFL6ktBq8AOwTrxwQD3IryDJ7wy5Xqn6XTp1AUSY86oE4/8aXilN4NTzOygewBkIY0ALARIcY7XI1jhceaOTSC0+hGuOAqUydAGwkiGamg9ggJBCS6GiAwCNQ1b4rWeCAtBkJ433Gmvx7x7j2I3lSCdgyTgl1nCL357HAkTGyblWcy97Ze4CRAaFL/oBai90KqMUFHLMPUDS7gZ/gIZ3vJWRAOgWXu8p+RgrIy6la7wakd2P97I0dOI6WHGUngPjLAt+3MsQ3VdGgYzcA8BlyFzHiGAArwIIC5GxCsiUuwpCysgyWo7Mbshn8Fv5wvjoDDfmQjtdeHV6qA2BzxlfpQ1zp2eLOB112q+FxBz9wBna26GR9ywHu7dyIzuqjAw/9fj1dSG+xcCzogqs8SjrQ//GoQ/6r4+OfcEN2s2BJ7hDJ7nqK/Sez9DlWvzRe6U8tNeT0YJcv5ZFgL2YR2DfRifbYpMeFExG80QZethzpV8ypiPXlUEq69aiKEDEL9rZWqcZl9L++4Jzv42BDjKhtzY6bQzL1pqbw4YDeKh3yH14gTnYhIennnpqo0+M3r2839+nT5/e3HfffUsOjz/++PJv9cDBOL7KABm73XYBjfvIE/breyV7tuHa+nHb6VdqRm8Pus0my7DXJ2Retm4s8xTgFQiwDbqHMzqDqzIl9ZuatxYSusF7PTj5Ur/JvbaT/JH7zOlVe4B5yB79MMenuoasYLie2Xr4WjuqzvTss2TjnnTuvRbRfJjPytJbM4xvTHObs82yjRLeZFmj25yVRsmyJ7FnD64vGDNejxHiW41hTD4PnqwDaOWvBGQFtWyQjgVtHa5pnfzss8+Wz0uGsFsZ1DX4LfDNj1WZqqzbOohOegkjdFULBn9kbHSznWzBWE7/t+G0oeHTC/bxQCYlCcIGWRmfffEB5iVHtFRJQ7u5avBHP5+EBr/pyLzGqne8zRee618nU1hlp3hge+hHGxrIV5BrLZg4rLRtTH7TvfRAFh1EgHNBON36vFIz2bI9tNXCREd4LeCv/Nmc+ORHVoZMlgJQ688iOIMFHAyU6q0fqIXdJATjHpFjJzxcX7NbAYxFp1NRCCWEosrS5PW4cBSuyeF6vy8d5hh8lvLRDdyE3HNXKDae6jUhlHaQpanRWVaE4Mu+UURlWQLHbzsL17drCNjorBRJbl7+V07saxoYewaCVnSjkzLbleORnPzPuAAzB2nhLYBSznKv63t8Apl4CcbaBRqrZ7fgmZzxUy8SufrbZ36jXSOl68hPwFVWCpgZHVC6jixryLYQ0EuHKtAJlORExwXxeCrNy+At6K6rRwbdZMMY3Wdhdb0f+BLctoCUdSOjUtZoQju+vH/06NFtzwBjIFdjyibp15uZYHptR1cJwxwFlAJ9TqNyeAtkfWWyWfhBZ0EnWeOPju2CXMtBtfjSVY8P6QngZUdhp8besndsSYATXgRgAj865ng4EjR60WeLJB7I29x0g05jGM8cLXBzd+t691XKrixcBsu8gjQ4pn/zkpexvcde6j+N93itj6lygACnhlw4q+zGv1Qaa5Eqi2KBgtv/L1fgpexHh0SMBxN4luVAl/vacOAJr52So8P6Smd7BQxcccUV25PXcOoeWID/Mk7k73928ssvv6w5lS1/+umn7cLmM4uCeYyBVotDm7EWHZ8XTOLXtTDVoxo4c3rsMAqejMvWKlHiu7IPeZJR5TP6hxuy7jATvZDz9ddfv3wJGsoKoIXP8R6dtCCRTQ+57LE7gkHj1AKAfvT2PC3jeJGfz8ivawSDKgJeMqg9DNWCCFvu4ZvyDeRdv5l7vO/zSsEdfHJvGz3X9OgW/h/f6DMWW2jjzc/yCdYXOG9NQ2ulO7/NBb8dHPF/bQz004OC28T3aAq6YJd8fA+nLTPX95saS5ZVUMgmtUnYCNRyQqfkR/b4KDtYhWduFmG6CkT9kHBRWbcMvN+1DuC/vlvv0zuZuY8+Kwfm/9igALnDCHxeLQ9VoPpO1dZBvOCBfPj6aC5r5j58wgB8kHltOgKzNiYlMcgbxszDBtoMFVeovFUiRQOevPiK+oTJEyZ6NEvlbo/Y6Ztu6lF2DRrwXCsU2mvTqc2jddI8fKXPV1P/xYsX91yEQODllCwSDNSzemqQK7PEiVECIsuCMJaCpxYMIKj5tF1nEXilLMaPaC/3EzSjQ495EUqIpYOd1usUC2VwSK7jxCo7+d/9hFaDcr1VHAvhG7egDgAIkGF0Monw0c+J4KGacU67YI5MejI32v1f2ti9pfvN107cAul/O3rgv+qqq1bQgzb/U3DP8SEXQSvDMZ5AyThos2NikGjW8+W9Fpl67NDOyPWQtWNGn/HcQ3/NVxMlpyroYkhATN6XX375Ghtd6Kifhl4qddRkWnmikgojKduBLnzSqb/LoMAcx+2LmgEZTeYzl3vr3XBPD6lEO54r+aYbtOMB34yy/g3BhXHRDqN2bjDUAZCZIav/pvQ0o+FcLDYMD01l/Go+JmvGz47MCV+zb6VdZcevYVegLogzH9m2AyOP7KdTdsaD7U6v1gxc4FoJvmxmDpce6s2qzNLOv4b/Nhtk0ekwcoUJ2K+vUXmxvjhYpa96X+iyHa7fxvK7h+PSCf7I0bVl0NEGE3BDFub0JbveI1O/a9S3OGcbxpVJYKv6Hdu5ssdOm7mXbzA2vfALdF8pitwLMsiLT+O8yZlv4gM7WMHm3WdM711zzTWLd0fVPfaipl3v4Sm/xobvv//+zQsvvLB4+/DDD1epCR4sOO6rfIEfsnZvjfLoDldkim/YZ/tVMuiT3ehVq6+WDNBJzrUatImCT/xUmhTYCsaMif7wYe5k4XOLTf2VFkFYjvayUH3bCL7KGtPjLLWTY43fcMTO0NkGy3v0ij/v+clWbKTIoCqLcfnvDnXN/ts2ah2c4kvJFc1l4dkoH8p/kyFazFsZz/vx0mJbO425XceOWqcqi7EbuuA/68XCYweq+pYQ60CbeXPlf/Nj9WizGQv2xx9/vNowfvzxx+VDT506tXTJX5Rl4psKcMxZBouNdEiCHmHEi2+kZ3JFA7uFDfg3VoEbf4m+NkF4JMs2hDBBlgWgZAw33q/MVyKgRndYMwYdkok4gLxhlkw7yMZO+cJo6ckC9CkuMBf7gWW8wxD8wRH76Wvk/M9Hlgkln/wA+cBP1S60VDJ3H59QAgkf/FHBPb9Su1QbmFqyOqTAZ5M7HOKHXXSil22vgEyGjCMkIJMgnkDdRPCIqAwHWB3tzaFSoAkpkfAoDAgpnnF6n2BKyxuDYgNC2bcicwIoSwJkGPAeQXnirhJXGSVGTYkCR0IVsRIMMDN6c/sRBBEcutBCGMYzj//L/gF0vRLmbdeuFGQMxlv0WxAhZWn3RF4505wEGvBVCYecyKgnMxdMAgva223moACyh8OWliV/DgE48daT/t3bSZvSuoENsIxDnoJh8/eQ1ZxVO2g6byEmgwI1NNXQaMGpRwEdnbIp21iZB1+VLdxPDozFOPUj+d8ccOTvFhz9bf6nHw4LD8pv8MIIYdU99dZwpuiV/qdDfLQgmVswZl46JSvG0rcWMIqyoGikM3OTDSPtIYawzR4YVtlUJeQWtjJHlQCV4fpCdjxkB+bAf6V4ciNHn1fmpQ9j12/HSXUysU2Fhb3gHL697z700gmbrpeSHsr2tfOHYQFMciLbdrdlusnXHHDG9gocK5VxgORl7HbSnCldcDLprKyHscqslOkyJzrLlNJRBwD0odVfwgFawMwtS9WpQ7qvbF62l4+oJw5e27yRTZllmGo3jk40e3I3XME3zPjNj6W7Fmj0ebArnffNJJWql0P5r1eqDMO5c+dWtpZefv7556WjNmyCQPQ6UAWH9X6ip+xRvYv5tfAN6wXjxrZwV04kN7LBZ707HqlCFmW++bO+Q5f86a5SFUwWzNEbDPFh9eZ1yo7sYcn7FsV8KDtzv8/L2OTvySq627Czz06EFqh7r816fVB8BHyyW3R1iIdM4L9xya6Mn3UBDeRQgFgWu0Uef/Rdpo08y1ayw/nwWLyV+e95jejq4A4ayrSglS7IwpojEK9dAMbIsVOkMjiykn4XjDgk8t577217ffH52muvbR566KHlewR5aOBryJr+rLH8ZAkWuDIm24crtJiz5nZ4LshxL7/AFtho/d7skk9jP2W9yJv/Jts2IpWXzV9rTn1m9GC9tN61aSkQNJe56Qzd5vC3F746KW3+yrHkbKPILvmEAki+oZI9fRd004Oxa4ehRzr2fv1m9ac1p3XC+PGXv7EhKaMOH3hj71UiyJdcya+gk234IQ/XtVGHtTfeeGOz8+eff+4RvEkAzCAMEWg4DD8AQMg189UsSsmEUx0eQ4IhDgGxDInyZdAA0PiIKIVa6o9CCQbhPeMDHf4X8LjeuBTYaRECqKYO8P5PEIyCkCmi8g6l1iOBjxwspRXBEmhgc22neFoU6zkTzKCFE7ewCmIZg7nwTj7Ahe76o/zdCR1OgSGiQfYKDT3GosAVEDlK/1vY0FZ/SYGSOTp5inc/pUcZHNmReTsNfAjaLHKAa9waKfHWzgfIgR8/5uf4Wsi8X8MsOdIL+jtNZRw0GAMG4MdCQz4dNJj9bXgh/3hxHboYGVoBGg2AKzjoMRydjNQs3qMZ8EcnxkOzsSvbwJdx8eS96vudArLQ0RXdGse8fuOnayqr46vmUdeXhWLAlcrr5RGou881bAxtZSQEFzU9dxrYosPw2w3CCnm2k8oxGKfguuwse4P7+no4aRigL1guGG5RLShm23RiDvdW6m83V8ANU8ZwPyySTxumstn1cZAFvMsqZEdkUi9lwYP7KrWzB/KAY76kEhb+8xU1RZMrX+GespVstoNIZaVleWHK9Wyw762DH/ThHVZ7/hE5sM0WC7zyhTBOlmRTfxfbVT7SsH/PPfcsGuvJKUDld+gfDTJpFh+9m0qXZZcLfs3lc+OQa+UnMkNTz19CcwsXflsUKz/DmZ/6DfHiOvKS7SYbciRfY1cSxiOs1xRd4Op9Y6PNGAITfNpwGRu95mLrbRzhg735vEpKWMF3/ZzuQX8+vB41Y7qmkjjdwafxahfBUyVcumc3tQQYM1tLPmUblanMQ4Z+CvjaSNSOE29lOlzbKblK6mXSYLwKABpca10jZ3x4GQ9WYa0DEbBnY8WP8G0vvfTSwiV++dS77rprrQ2V2PBoDPfLDPNn5CLAJlc+kuz0Zs4qCn2V/XE/PfJxxnB/ayBZwCp/yXZsCmtHoFu0m7M+KdcbA/3ZGKzUdtO8yaCWERvuDhnh2xxldXtYqs9rQUKz+c1Xa5XPbQDIiR6slyVA8AcfnT4mZxglV9fU50if+b02N/XY1o5kjaviVq85PvJnlclhGI10VYbRfPBAb/kxmEUDmQj20Oae559/fj9DRuiVBywIJqdwN9VEa0AvC5lJKLCIMuUQFAGZELgZjvEsNqWBC1TqGUBshweM16lMQQMAcaDoEAhwhq6tIa7HU3CiBJSxuM645g7c1dMJxc8USjvV0rWuTXGUBQQMnnLxRAEcusWGAmb5gCKMbaycCCBYgLwXPXjCB6VwtgLNdl3eA4IeV2HOjmij3bjVt6ez6Rh8wScdFCyQOxDiId2Yg+5asOnPPD0fq4wfwLTTN6/5zcvp4EHwbPEH0AyRvszJ2dOTe2qizijLQNQXx6jajVh8jIX3drKwxUCN29f7GDsnRe7m7eRWx+bRTm4cEF7pkqw5C0aIhwJ6tMB/fVGcBXxwyrDvx87P/9X+zVPm2Hs9YbtGcbgsyOJsyDiH1POr8E1W5EguHBC+W5DQZIw2NWTNwffVN3auZAOb9IKODrqQB/47Vo4nsjYPO+479sKYecmsBylylNmdcVrszFNZGc58Ro7ki3eylrG0WJm7TGObjrInaMULfZR1KDBnZ/W3wXWl6krj7UzLyrb7R0OBjUWqR2JUuqiHrpOvOU33u8b9dAJf9EnOMuXtptECm3fcccfyU7fddtvmo48+Wosw/sKk69gPvmQ0ZDbI9fPPP18LCRmSA1vruXnuqZTT86hsUDzzEPbpjA7wXE9sgTRZFaDWGtCOvnI33fusoJ9eyjLBQG0n/B7bJg/X94gBeObTBAFly+kOBrI1Y1u43Ws+MulwAFmYAz2VpvCCdjZQ/2rVErZGL+aEN/fi15jmrSTfYswPkAs5wUl9XHgQOMjOGM/8Amp6bM2qz9fcxmZ/5AlLrjceWyDTskc9iNU8PbC7TFsblPoV3d9BMHPijewFP7Dz6quvLnr0dV977bXbftDW3zbQaIO9999/f/kTvOPL5peM+Ee2gcbaeSox4r1DD+ZtIw93dN5X25EvOuCjnjs0wgEM9I0prsG7vmbyo2c89hxS45bhbdMgyLQ+8w3WRPfxEebvm3FqTxIT0EfBNhrQSMaV/ciFLcFfVR988Rc9WNb/ZEMu6HUtvKHFPT1OpVPycFsLinvM5z3jmK/+1krOHYyCmfRK360vVVBcD+NkVBWGjDwyZwVknI0PDMJJtJAiGJEFD25qB1Xjeg4RSAGsPpt27dVcjdli3Q6E4oCvmm39D3YwmpUpr56YDItAOGtGULoPqICsbAbaLEKBpgWxWntOq8wLpRk/x2Hc0v0BgWMC7E7xcTSMomyH3wBPGe3uyaRTiMa3YPYQPHx54VHwUZ9I6XbjlR4G2nqP8AaYZEl+1esrXxqnU0PRQd4chYxMpYXKVhxhJcMCj7JhHGql0UokNbVWIkwv9SaQE/p6mB+DMRd6w0gBb1mMni1Wj0zBgPuAHh+MFi1+w1x4bbdUNsXcHAbj6dEVBWqCn0qg8MLwBGledO/lc7Lsc/rmDL1nHDJiL5wfPJjPi4zJFj2dBq301Zh0yuHQgzHI1/1tgMzFccMz59QiZEyLS7s0GOt7V9kV2vWV4Nn9dMTgy4SU5WaLfoyDJjrEE5y5vqwMu/C+317wlNN3P77QLlgxFluo1FTJgM44HGPX14lWumbflTDQBg9hAJ/sm674o75WzZzoK9CCp0qc4bc5OymGfzKvhN0pPXOQmbEqRaGnnkayIUtyNCY8GZPeWlijRQnQD5uxuPsdntrgtdNm25qy6YqdKl2SV3KvXaCDAR4a65528YJ4sis4xl+9N+gtww0f/obtSmc1qtMlefeVNP6vn5T91VRPt3wsGcMqefGpxuWL8FnbRhsA2KgUj3f2WwsAW6tCUWkXX+Y0do8l6LEDaMy/+6wWmbCMDuMYvyxKi/OsCOCfPOiXDCojhn19kFUxzE2mZNJmoU0ynJMxf13lqA1T/WKtP236yaMFH+9lzeAhvfLLfe+v92X4lSy9D081rGfnbfbxiG5Z1xtuuGFhyFoTbXilu2QE55Vi0UJPBS7+b01kK4IdvJkTHZIF5N8BHTJqw0F3cIkf+EAvOZErvfQoHokVPs3LXLVP+L9AsZJlfr/2iIJ97/Of/GtfqWeT5IV/sikZgW80VyLmU8jMdcZtQ0YnbHtWAduwkxEcVJWAVa+CTteho4wYPJszH0AX9G9e48McjOKng2pVk9AjGN/5+++/9ywsBUyd0DCA91rUEVNauewRwhBUfb4FqcXNPRw9wtohGbeddAEA59uOH5DqB7MwVdIhOICo8a4MBmAkaEy51z05EM5DxE2R9QbVT1N5kaJlCbw4PIbByQMXRdaH1lFgPPisFHQN3O2GStULblMe2jlYMqQUhk7R+KWo6v2VnIBZ7wq5uLdsB77x6P7Klf6eza3eL4WPZ/wAFloAhNF50Uk9XuZ1LcOin4KTAsgyaZ00LCBjfPSYQZBpPQxwghaflf0ko3bWFmvGgSYyQx/HUaN9Qbbx8edFfnRZtogB4KEgyNw9UoPsOvnU82BqQjYHfJvDGHTarjgHVT8ImsxfQGPnZnHmYDgjvFVOpR88ko/7vAQv3jMu2Vf6hltybbcGs2hwX4EjZ9UiUPYCrfOp0HQHI+EWpvDEQcJGmRU0wrUFyj3tTgUt6KM7uoFb8iFnn+GFHHtukM/q82pjUpuAXTPb4HDwWlBfKRc9fS9gJ37JrDJ8wZIxyBh+8iGd6G3hZBMwVp+KOX3GXs3X3+RNVxYFeuzkab0iMG1ec5IBXuCafRd80pXr4dUY9aeSz0033bQCnNdff33jmY7u7+RlpRr00BsdeFQAzMCOMuj58+fXeHRgPpkRPqv+Fjgt+0MH+G4D5DObHzwVELnGvHxXmUP00UftAh14sWDSN3viy/nZ+rDwSVfkwvfBE1lrouYn8VmZ1e8yMnxN5T46MGePfil4KptO9mV62Qcc8wfGqvcXD+hqbaisjSav/FWngtEPC8bxWX1SZMKevNgSOjuogJcekkzHsFKGmN7QM7MdrYdwRUZogtNO/6Pdfa5jEz6vNF3vG97x3CYczfAny6VMrpVIf/R8Ga8Akr4L5vgQeqLLxqEvlSY232GH+pSrCLA78q1Vx3VkUitSmXVrMdnRnxdZshE+Rw86/MQzmpwYR5NxbKr4CXzjN5y7By/19Fa65qPJFbbrpWMfBWQdmqIfAWNJCmOTud+VIemjJzawrcb223xVrYyZHPAHn2VC4Qj2yJs/qjqQEnUAACAASURBVMeSnNkzOtgxGsmFrskN7+RrPfK/8fBbQsK1lXnd8+KLL+5nyCwwlOlCL4ZoUky5CXGIZ8SEjkDKIVig8iK80sfeZ2SU1SmmdjSUZDFArM/tvkrveh/h3idojNaMDVya9jrlZs4EQDDorW+C46YUDsm8HdsvHU1BjCvFFWygGXAqieYgCLUGYEaMf0aElyJecvA3AyAjvDBshkVZrgcurzJYjUl2NWIzuKLqgk884ymQFSzV/NuRddeXVaQDc5KfoBTwyAHw8AsYHJX/yZ9DIqtKbvWtBPYWhcrBaIKHyhpoa9eGVjKjDzR1Uq06vvfRl8PlbEtv00GNtOTrnjII6WUGlO1eOP42BgUTM0VcVoghMq4OOdRQCz94JQ+8ooEhobFm455pU7miRdq9aIJD9/mcDMpgoI1N4YMOevYTAyU/dlfJhB3meOgJf+QDHxy/68yBJvKop6ksTKcuOWbXwlLlcHyjk77Jg3wqDbZhKjvtGthVSsMLDMMtGdcojQ404RO2yY8j5bjqqaFPPgDvXuhxPZ7ZI9y04HFOPscr2fiMfsreySr5jDzoxTX47sR1wW79ey32fE2ZHnP5oSv3sx26MYefynkFIz3HrRaOFhbyqbGYDDXsk+edd965TsLNV/qqFOybUThfNiBjJkOFFnI1jsCIH6mlodPv6K4vhmxqFKbzAnv2Rmbsu+yvsVyjBaIMV2VDWK1ca74a29FWlpbuYBxWyZTMyKHDP9lJ9JZV8jk5+b8FtiCpcn/+vL4991SOreRsfDgsA4y2NqVkap2AM9hkD3QIC/l/tlJZMGy6j4zQXMCCJvIjDzgrIcBu6MZnfIO5zFH5rW8qqfWjx/q4BhbRx3YEIH5qd8ATOtDGfvBV9gZGrL2eXffmm29uT3GiLVtK3o899tg6bWn96VBGbSnWsNaF1mh6JFu6z6bNzWegh46zA7jyoh+8CLTqDceL4Ny8fccjf20MPg795rTJqyxK/m14XdtJfr4guyYvY4YRz2bzWa1FfIsXXwWLMAUbBXvk4370KaO2XvCt+CzYJD9/48fYaGFTxocJ7/VVhG14zdHmCH1lwdljgZy/OwwnjgnzbfrJvqwabLqWnHd3dzc7//zzzwrIKKfeoCZBEIcLJAUtDKhHCRgo4/A5Qyo912ICDPVT5aQIASHGd3/P4sB0PTLtcmdWqid9owcAAL8nbRujvpsWMYsfAFugK9EYl3IJqUXMeADTXAyrU285UeCiZPwFNgJ2bT1X5NgjKCiVwtBpIWe8gM45mS+DthMGTPT3ZP8eoAlAdm0A1glK9Lve2IBbbb5+iurVlO6nZmA8S0Ubq14P4xvHdWRpDIbB6Dgzuqdr2MAjGZBLqXv612cTDWUVGIlxKn3a5RnfwlBWA53kZ246IpsypgXbsGPesnYFTN4nP/RU02d8DKtSLL7ot4xVqXv3cLDkQbcMjNwt9q5pUUdbR8HNVz+Ja3NOMERO5DYfWYH/nBv94aHTjrCT/GZmqK854bzaiRbww1AZMfzSn/nQV6BMZsYuA9Zmhr7xhUaLGGwpJ6DBIkn27sGv35yJzBSZ54Tg1U94z546hGNcsnc/ethEDc3wTk4whHZjFsh4T6DnHrz29VEFVGhDYxlD9tUz4Dqt59qcKr12IowPYHNkx6eggxxcQ+d904XdO/q9hy7ZAbqmYzJEk1eLlH5bvsK4xqoh98iRI6up2Hi+O9ZC51X/WIsnmmD1gw8+2Bw+fHjhxN/syH0tDhqlO5pP3nQNewK4Nn3eY3v8XMEU/aIbXvI5lX19swAe6630ufnadJiP/NoAsZ9K3JUW/W8NKLCAiTLkaEi3eC/7Tr5oqsxZVrtHGbAX9mEcrxIDlenIpt5SY7FHc5X58luQhKayrpUN4cD1+GKHeGM7VVXomi3AGrvyf5vaMsYw0eNy6BUfyaWWnjaq5GHsDjqwJ3xUEWEXeEAr3w+HHRrQptOifvfdd6+KCl0LSCqD+dxclfpLDMimeSSQ16+//rquKRggqzb5bAVt+ESTcfBSAAo/gsPshd8IB+TI39Fxz8LTP+ZlQ42nghlZPrjymJf5PMU20PnlHlPD/tjY3OCbDz21zdQOQuYwwnb4D7rjz8u2oZe+0dlaXi9yWasyg+YsecL3GkPwXd8tOzJWiaL6/2CJbvMp+GoDUStWyRf6JWc44zMqB1fV6sS6R+OsDJmBOcdKfqVaM3jKqufDIO0oCawma/dQCIYxaPJ2P6XACb3+FALy4x5OF5EYwky9IBkIgdQnZmFAi90eg/a+BcS9jLZyEV7m6RFzESpajF+jOkcRv4RKeJXuChr7ihbKb+EFBoo3pvfrTwAwyq5cM1PBaGDk6DKXefUJMADzatxFN0DU0KqUmpOsdJOB2CGQXXKfTrDghhO3kDF8YCcvc/u7HgN65qzbdXSCq6/xaVdG7+giw7Ja5I4+NJFBp0v8Tw4t6tXTXcNBdfS8gMA4ZEcOMgR4hRXyKiuLvmggIzImAzokZ9kMiyLnE9YqZ1gE6LXUeiVPv83hVJISEjo5zR7SKaCqhwzdgth2xBmYezopWCmEQyvrSAd0TRYtbPBeLyB9wC6ZWYhhuKwSDHaSyT3uJ7tOarHNmsiNUeBFPzDKGXLq5NpOEl1+6JIMyZ58YBudAvGap2G7U1bspt1d5XqyqjyIPn4EjTBiIyK4N6b3W6DdW3mgHo2COnSRJ/25vxR/QWMHE/DSIsOR1hPiXvKs34PDNTe9uZ49GZvfMrYNlIUxp+vULpzoTaFLGPY/B41mAVnZ97I59Ovvp59+eunKVyg98sgjSy54b1PXhhSeLFj1vwhI6LN+RHjUX5YTdz/Z4YOvo0svtoYPtNUyADeVWmoFYR9wUca9jBjbIG+4K2uYHcIOHdKPOepnIi+0C+p7ThWMud6C2Xe2wrBxa1tgM+QIY64roPB/38DSJirfSP5k5WCIcd1Tm4Wx3OeaelTJA82d2kMXfsJOGdU2WOQowCAH1/hdoNLhJ3Majz2VNYSbWj/KyPENlZLbFKIV/wXt/nZf7UFsD2/mbkPO7vyNlmPHjq15z549u7n33nvXfWREV+yljQqa4Zq/9hKcyYqTXQHp/GYJtlCQj6bK+eRjU4Am95MfOuCbDLxvTMGYz2CR3eHX51UAClp63ERZ5doWBFjkUPvCrKYVWKERf32Ps3uNW3DLP8O9NYM+0ACr1jQ0uhf+8UdWfhcMlRBpXSczNt2BvOivBE+v/EPlUf6CbivJlqyp3aYkR4fV+FN4tc6TE37x7oXfDiOs55DJkHHYBnGhyRHkp+AKsT4jJAMBfQ2XgGBiL7sIhCKQECjdb4aZ0RjDy3ycjHEKioDH9TXpljFyvTEAhxPw4vgyIEqi5E5/oFWfhu+Xq5RFiB3Z5ZDMyVBqVqzh2HucBJ7rreOA0E8hxiZcDsjfeARe/KAJCI0FDHirQdff1c7dZ7FxTQ6splfXGL8sXsFGafwyIkBoMbYY1exOLs3Zd162oNT/xwn5G4/oQG/3e4/O4YGee4wHB1ZmjRx6xAeHwigZqOCELAWV6HcvR9Gi0K6BEbkODsIXmi0MHAq5uBeNOSc6sSikL1ioF6jeN797UGjveW4WnXjQKMMVvOlbgzNyhd36VzgYmGFUcMWAOUGYrunTglh2Ae2VB9thw76fSm3pUaAksGn3VckYngWfdFtDdddVEqNvmKis18aHPOiB7Ona2PiCW/ZDnv7mNCqZ+991Lfx2/gJYeq/noeCpcg1cdjq2frYCdDriBMmS7cEseukJ7gUWsqOV1DrRZZyCAzpGV4sNp4kG9lXWsnKU9/MZ9XfBJfnhs5/KQ/Dg8IXPe2BkzbQCC3IxXkEbG9agz6HDSr2FHCoevPBamRhGOnkFD2QAMzBwyy23rEdbkJWfAn2fFah5tpQSpxcdW7hsKtD81VdfLd2gyQJSttn/8EUv5JzPY2vmIUt0Zd/5iNoF8AzTBw4cWNhnewXHfqOTbZIr2eA9e6cjWOAD+FO/XddXsPkbHR1WMU5tBPw2X6znhszMxW922KAMPGywQTowt2vZsGAAb34qa/dkAP7LPfEDh3y1clpZtp49OXl0T7TipwRCWRR2RaYFM3wO+YQ9mCgrSEedFGRjZEbmaHQ9ezS+lzHICU1+4BMu2kTAHvthX07mupYP02vIBrzKkvnb/eTyyiuvrC+2d/2XX365PfwB33Bgc4QfPV/NWSDF/6FVmwIfyf/zn3jscRB0Qxewmv92Tz3BMFfpDl+wihaZP9dVDaksjhb6Yefk2Jex19JCTt7DG/2gmV/g39BJH/RcCTLZVvmCIfOWyTevMWDONbU8wUsPozUm2gVPPRqHLPguY/EJ7sMLnVa2Zlfo7DtT6+8uYw8DBV/GLbgjMzbvpTy9MmSyAwgE/rIfFpMEA2iMrZ4rAqhpkmDcVyDmmp6x4p5SwYRIscZPcJgH3sY3Tn0PhEBZHHcBTNFwzwyqzOg+AgQ8dFvoKkPWJ8UBESTBug4Q6yeof0cwgH7jtciioUwY4fqp36betXo5yAWI8GguQsezMXOIHXRAl+sqWZbSNp/76m3gQIAgx16viGvIg2H05ds1s5KnYLSnWvddmpULk7GFi3wBt/Khv8uWAm6HOsiTrjinnq2FLrrBCx45VcZJtpUpewhtzZPG6EQeMAdsxpLzohdj07NFCh1+Cnbhy334xYtxvAcDPeONI6lsxoHjFZ0ZNhmhkxwZCv4tgnj3P/1ZBDggWKDHmjfpyGLUBsTYaCaryozGN0alFoGq+wRSZTg5ttLxbAX+OEa01IhqjHog2+Hjx3x0wsm2W2vTVDmXLDqUgnbz0Z/76MWCLyCESfiqrIuOTl4bk53VC1jWz/xwx5mSYSVLukBvG6iygmWJ8NPCTT8Wih5P41sr6NRCYFFCE0dZr08ZdVgrS9QjPPBMT5VsyRB97sdPWXf4tmjAaeU2MkGXBYQ8YZFvYt/si7OFRX6jRbeMG30XwPMN+lxl2Tw13yJqTPfAT7hvY+EzC4ysmxNWHLKeFxgQrOXn6onptCFejYFXumQbZYLr4WPzMIp2+GhhaJNQP1Y+01j1ivXVPwXEPiMjMqQv8ivDQp7kS990Yow2UzXdky0bQWen32u5YMfu4zvIvd6dyoytGzJ07LdnscUTjBgXr+ap7YKtlMUty9XhDzKAWT6m0/r4gH/0kA15FRDSn7GygUpiME3uHdppE2IcNgDL3qNftl//JPzCl/tsCtk6ev3UdI4XawAbvfrqqxdOVIXIsaCsto+qD+RI32Qs6PI3ObNlmFQFMW+P1jAHvvHTOlcTfJWPbBPv9bbWH9yGug0buuADNjuAYe6yakrnMNE3vaCFTvki95A7WbvGPeRb5tjfxi/riq+qHP6uNYC8s0k01weJr6pjtTa4Fo6tTW20/c0nk2GP4aB7n6OtZIA5wiu6OqhRpg5v1poe3UE3cFHptKx97Sl0eebMmf2AzNcwIAQwMJ6STN5x9BgGUsBBMNABtV0PIOUki8gx0A4MoZWSKMEcHB6hcPKUgImOyLu3rBSnykkBWKUgSjCO6/tur4I/wkM7Z01QMV1KsxNGBIkPwMJ3dXHAIAuf15hIYDUbU7SXe8itpluKxiNeBH6u58hqnHUtmgDS38auaZpcOTKvyhJ4LNNG/hZVAM9YAQUoXEdW7bzMKwCgDyU3c3LmnHcBsXm8jy/ywWt9bT7zPtka1714BCjzuRYN5FAWkezpr10xMJIzR4s3Tr5TlRZbTqlTTz1LrF7F0veclWs4AI6ZvOuVqcdJQAF75M65womdrTE5IPi1+KKvoBMPZEMW8CTwguUecFjmi456VEYnF3P09dO5xhzoafdo7BZAcoJlwTNjFKDVtxEvri2QdC0coMFvOmIrOfOympVue+RAGV2LjXnIDF2V6jkG9iZr5G82JVgzNvzMTRKdogeP2S/Zt7GAA3SWWWrBMzcMlal0nbnKCtGPe9ik+Y0JGx2KEMzQg/ktKHBsITIOftAyy/aVPtGPN/wUhNecS8fsCY0t2nhDQ7aFz/oH0V62ku7SS+Mb13hwAJ+ugYG+sYBcPMGf7p544onVbF3/2BLyf6cC8Y5+9k+XfScfm5Mh45MLNsquz15fcjCuV0Fi5Rz39XVXZc1hgVzre2OnfCT8CCqMRwZwbMPld3waj48X5NEJLLuHjZU9Nw//6UXOBTH5EryGNfLqoAZb7cR6j2uhD/6j9YWse2ZafY+1RpAz/ZMRvVVyrNxs/g7swEJl0dpw2Kx5anXxf6dz83f4xVubM+8Lrvn1KjN4I3/44E/JH03o6AAG/ZXZr7xFhpXp3M/GjEs3fshNg7/xffk0PLXhCk8TV3yZDY2X71A1t/VMQgLvcOZZeG0uWqPZjTnIqMDVPGioP64AJDqNx+ZLHqCV7/YiI76Y7PGHDgFZm0L+zVzaRFxDd3RpPO+TdRlf88Iv2VpP4cN49QKiE+0dXmDr+PKDNvgxRu0xxjYn3JnLnLV9tNExtnUcTT6rNcRcVbEK3t1Ty4C/jW1edgSvZNIaVv+eOSulutaYvs1jfZfl999/vwyw2ruFq8WgbAlCyj5Vq6dESgGqypIYNLidTP1GAiEOuNo6gVmsgSInQZmdDCml7X4NikWnBFtfibHKjNlZt3szdxmbMkHodC8l4pGgBQocKmFwUp3y69TnXDgYOUfJCP2UPUOzOfBWWpSy/S+zQzHAg36AMQZFW5SB1Gf+9rlgJKDoH6n/rXIL4+4rJwDL7ionah76cU9BI70IxiptFDDPBmZOFg34QR8e8FRGsNRwPV/V2DmNsjVkY166qhESPd6vx6Z+Bs6isoB7zEOeNYAy4BqK6Qd4pXPL7LmX3MixngI7vwJweqR79/Y8HbRyBMaqNGYxpCPvcQR00uEJ97cA4tuYHcrodBLaGVrlM5+zmeyhh3kqmdgdw7XrK/UUjBdolQExH3xWIsmm5mESYykBkK9glL7IgrNHB34EPjka9uAa+rdI4BmPpe3ZQrYNVxZaGIEFcuK02AL+bIgKasmgHWcbjeahI7Jxf5ut+uzYG9tQFi9YqKfJfT2Bn37M5zpyyNGj25jmZjPwC+vtkivHls2gix5v0/OlCuTgXkasQxrkJuggI/N1WIcsvNepYEFk/TL0AC8CCJ/TNz56NpSMV9/5WGnQPW1ookVQgF9yeuedd7YZS/fUpwdD9Pw/ru5dVaolCOP47PcyMBEUA0HNfAFBMPCSGghqsEFBVFBR0UQUMdiBIGx8K8H7HH49/ufUOQPD3rNmdXddvqrurqpe0yRYbRv++vkedkg+lQqgmwzwDh9tvvh17WGC3cIHPZbGNwHCezTxU2i00bRgxDOb8dJPNTjsTn90AyOzhrMNbH/xarHTZBtu9GlxTReVRcAAnRcJJTeLOXKEefr2PbqqC+3n4ZqQ0dKkrR0skQO9u15Whozg1/18Gb9Xup69wIN7K5onJ7hmN+irvrZoXxv76jGrEUYnW9cOnlz3qmyh0g7PJbNRMIZHrCikR492XnCMnjYHisNv3Lix9I0ec0Ubbql6NWZkBsf6gBW+yT3koD/yhVu/7ED2+YaCHtpVT8r2igZ2khFW2QJ9mCNhgZ7JHM9lftCDT/Toh78qeAOTBQwqd+g5mL4jd/jQ3it/TA58pnmDTNv84U/fRTTbCKKrGls6Y0N47vFA+qdzsiSfyixaMOZTy8aZT9BdoT//Ei5aaOPVNbLBMxofPny4Ofjz58/22bNnS6Gd0qrOgvA0rMCR0Wns1aqxU3etfBEMwJRd8R4lMWIvikMUY+7340Qw3EOgxgYQDHW6a574ADIOwAKK0XI+nApAY8p3+qMQTiTQYx5dFO8v4QEbo0KPcYFMW2AJNJTLaItUmPyrkyEfjq6TGoy1iUG/nCTZVXeXIVJ6BYf6xzelooHyPMUbADIkMvNGX7V5RfT0DWhAZPLybmfNgXJKnWZyr88mDvx5AQ2ayTtHU1iYw+RcyIy88FoeHF8iXU38jJgzr6iYHPGPT9gwtv+F4OnaIsmLnOCOPps4YagdjDYVwuvP/04foVuf+Kjui6HQbYW/peuKHDLQagf8z1n0yxKcsn56JEn1jJyj6wy/HSN5o4/MqzdiGxyEfsgBFuxQ46Pj7MYkK6+i0XRa5NdOtqfKk7l3EQATBOzpi9yKUoXRTmJxOujtcAbnil84K61JT3CCh75nQzDdAt245OEzGcAOWeK5FI578DjrY9xTCgA/eKZT/HLMPb5CP5U76Cf/UzoA/fqpOLgFbDWCZEwmOTc6oKNOOPtMFi0s+Q59+axvNJFD0ZL4TM+lvPBW3Yh72oTghT56XmB2o3/RWX5J6tKGkc3RVxEafsqr01tXrlzZ3L17d9mvh31WS5esS++wO/JpV94pMve5jqYWidXrlhFoI1FtHL0VodF/9XSdrOef9QsDTYxk6HvXe74SPozJf7BXfovPDPstmvk9WOjwFLyx1Q4d6JMNebuvYvEe76NdZSyla21SKzEhS3IphaSdvks/87FNiHRs4QgjpbfhAW9o0j+683l8t+vVMMMg3JBLkXty4J/IpQimMdGYn3d/5T/0Yo5qXoVJmGMf/lbyoz8/oQQT6lz9sH21gkXhfKdNEbh+BQVN+kNXRfDooRuyIbOi72VIYBRW2Dv/2NxUfXKLbX6d38Zb6X/6YZeVX2jLX6NXxJVubSTho99vJms8kre+K0dhL8ZvU0keXgV6iuxWi4Zm45R5gKfKkcxTRbTMGZUXmSNsnNFbVsi96MN/WRx9sTVYQ0flA2zO+NXXl5bXf4c/KjGoxrj0KfmzFXTB6op+Slm+evVqgStnTMg55cKjpaM0BOomJUJBrAmlGjTArjguh2klDNyERugclpM6lOy3vCjS7jijqUCZIfi/6Jw+gN2bAwBoAskRuWYidJ/cO/r1WQSMUEx4ePVCe0fr3Wcl3gKsI8mlbozhu5wTfvECTEDcxBEo3QsgviOHjuuiVxuG3CIO6ACziE6ny/ANmO0iTCBkQr49vZ/jIiPGarWPbkAxaaMRgPs9rtJYgA547jPpG18freqBrshUDsdER27urTgcz4BqMsVfOXnGJ9JH3na68MLhSEuRo7C6a9WLxZP70VxY2nW640wq0PR97arFM24pM/gkR+MBf7+mQFdNrviD00404aGDEh0y0Ic26NdX0RoTbQsju3T6MQ780kXGSNbwVc1Ip3vI0Ph0SAe+x5vrFjBoYY9Fv+CttHRRGothab2KgrM5/OADvRwP3rWBDXipToN8+0UDzpnTZgd07HoFqy2Y2hnqu5SFa3jUF9qL/KG7CCSdkAEMdpjENfaJ/06mGcdiHd2uswXOkg1ZvBfB99eYJkayxmPpYXogeziEa5Orv/DLPxk3p47Hao9y5KXHS1uQO73kcOmgw0FoFKksDWwsehR1rlbEYy34lGvXrq3dL1yShe+164QpGn3vobJSlU3IdEse+EJDC8HqSauvK9WHP5MIfujC9/AOm6LQrpkE0ek622GDaILdShuMZyyy0ncpF/eRkXFmPU++zTX/z8UBPbUwbkJzXw9TrdwA3orAs3V9kBEayN3f/A45oh8W54OJ6aY2pSzZEXmxg+qRTZ4w717X0AhH7JpO4AkG/F82gh57bE+1jM2F1YdVp8im2YC21YvinZ4reSBfsvWu5phs2WAZKDSWavew4A5wqAG7fv36mr9aoLTAp+N83vHx8Xq2lUdPKMfAk79ocz/5Zc/sphRkB4TSV9HhSpiKgtFrWQ8+031kx8/QC3+nT3SzwXCERvphWy1gzVnG7TEWbJtc+5WMFlcwC2N0R15sFO1oyafwHfADI66VNjWW++kJBtGWD4PDTv5rq88iju6FvWRUDavP+KIjsvGic2OQdYGRFu35fPS7VkbBWsD4NmRrQdZOHgEcDYWmHELhLBkrAVh5Y5LwvXuOTzt8RGGIADlGIXv/m4AxQJDu5Wz0izkO1svuqkhQgmOovQChXbF2DET9WBNau59oMjZhWf0CV4sNz2vBH17whGffEWLO3f9ARlDAgq6KXDsQoC1+KIvSAE7tVvKp1sqikWwpoue0NNH5S445/ursqp8BpgoTtS3aRZbAiTe0ejMC+rKzZXDoxWcRo6KA7jHZWZThvYdjtlMCJDwwjqJ/hZrxQW7usdPxMhb54peTMiadV7/lOzpiKCaGjNPfQFxqt5Sb+9FNtvoTddIPEDN0GDJZ0VeRG/33DDf0M2a6oy80wwcDhIl2OhY2RSlmHaPvqwUzDjyaRMhBZBVt5OsauZHTrDPrdJcFR7xrk32g3/VS/NX3mdDJpRA6x9SPtOPHWPBQVKdx0EjmrpNli2N94Q+f8GHSIUfYmdFHfPierE1eZEnXLVTJkPyqEaywF234zqm4nkMyyXG8+ib/yhuKvJEHmTfpWPiaVPEI3+1u2blIDozjLdm7F4alxJssyRSt+C8VhG4yK3UEU+wInWyTrCtzyA+4p4nZX5NkG1a86h9PdEK+ZEWXaEK7fqRD0WARBDP4qs6WXtBFzvq3S+fLHjx4sK/fs0AtTWfs6s56ZAme+RsyZBcwi0f/+2sxq/9OKcI+WdEhn1PkGu3kyHaKRrFv/qyFjcnNuGRWRAz28GMsuOqUYEX96Cgiq33+F99kV4qPzLxdKw0II/wVnVu0sGfjFV1jP/xLEW36QIN73UMm1fvxT7AIF/otJZ+98qH4hYkibHiEZTyRK5lJr8KXa3imt2SfLZW6TPZ0ZtHCpuiYvowBQ64V/acDbdvo+t7//EflOXhjB9rYuPkFDn3hr7/7yXKzWc8l46OMI2OBb+lONOnTiwzJ0ndFBKs7o5Mi22TKt8AP3smkkgrzQA/h7ZmO5hTyo/eir5UCsEW4xmOLH3pBh+/cV5kRvujd966jscyE/ul16oLtNY+hzz3kT9GtKwAAIABJREFUSHbkVuSxjRu5F3k335mHzRnkg/bGhzN4KhKMJu2KQpOpa/pv7UCfrZuKtOXv+Tz/8yudiL5z585uQUaxgNbKD+H+r+7FAE1uFe4xREAA5gq7W80aHOEmCeF8IOLs23lijiA5CkxxaKX2CM5nDrLIFEYrhDYmxQBIaRNjmRgIp1VwoOEcKi4Erib2Ttngo/QdZ6TfigsJq8JNwDG2PijTvf5v9YsWx5IdAceXPt2jfyFbf/FB2Z0MJDvgsUjJkPECmAAt+oKejoTr0xtYSxkXnqdc1wCQ3MmrHUMLSOM30WrHIKoPI7d+74tzQkPPB2KYdFLUzv90o63vyKiIQ5GY6kFKo8BT4VzX+j08Tl4fDBkOTWJSPPTPMXB6YQlWmuxLXWgvLdQuiHwK3au9wCd+yJKRaa8tTKKhKGUnhSpodb0UN159LkTPARWtQDc8lF5vAuQM6KNHZZBZi5XqBtDFCdCxe+EJXYW4Lc7YhTGqwcIb59qigk0V4W0TpX844wjdB+sVLcOCyLTPZFZdI6yYcFpct5uHTXJnlxZWcEnXZKP2dJ6iRCeeTE54adJRSwIX7FNfpfbggRzJ1/1oy2FVgFsK2uKkU9Z4g81ZjJ0ddjS9RUtO1f1F6+iCjaJnPoet1FqRiiLcPtOrxRt6YNnisfINeoXhShE6xg57h4eH66n89EumXsbWdy88Z1t+oJyc+bgiTb73fzWeFk/kzq+J0vUrCuTRRghO2A+aOXz6g4/SeC0gYQA/ZMMHVD/pe7aAljZJ/CK6Yb2IDL2ROf7RVM0aXo3lO/hkP8bxqjSg+jLjVItrXPJBe5FEG+vSw9p0Mpf/5CcsPOijKGIF3C0G4b90VT4A/WTa42HMYRVeF/2jT+2KpEv1sc3Sw2UO6A4m0YZHtMKWa9kOnhSwe/Yc2fBTPU6p57lZUBYtK4recyPpjzxkd/hp9uSBsXNDW/TVNbZUCcPjx4/XD5G3SadD46CJvF2vxkubsjWwAPuVzJCReZx8q+UiY5sNi3n23+/0FiUmm/rLT5axIXs+Cj6KKJJ1C0HXKyGiW9/Bsv/Zk7b0XtlF2S1yKEJmTBinC/wUHcWTtvqhR99Vh9nvU7q3TUBrmvx+UWuyKIikvf7oh2zNoWzWXIiG0t8twFxrboVjzy9cCzK/GO/mjMWNnGm1LBguB86BcaidIuQkEWUVDmjtLBktUHCkQF2NEoW3i0U4J+JVCohgMNBhAt+hp9Uxwn2PtsKu7qEExm98igIEiy+0Ghud+jbhFanQxr0MySRCBkUzMk4g41gI0f2u50goG/2+Fx4GnlKt+qGU6ujQpS+7pfpq0Yn+6iXIWn/AiE6HGtCPPgXsZGaX0oMrLfb0wzkbE1AA12RefVkpSdfbGZMdYJfSbYdHXqWrWkxwlvpGF37oGQ/uxS/a243k2EqJtMjjFDPsHujYCR81ERZjDIDzpSdyxmc7crrVVxFCbU0QnJhdp5Q4bEqJGgetpRvQjBdtSl1NozBRMRx/q7PSB6cTtujCPUWL3evFkZgU8cSRk4VJ0H3kjocK4OEY3mCX3PDUgwzhFe+uw5n2JgSLGWOgy70cYpuYomOlBmDbu9+mNDa+O8WpbzKCRViYP/xNLuhhA5yPt3FNHByuth6PU91ZdSn6Qysee7YO5+dF3qWrS+nBh3GK9hUpcr+JXz/eHaCovqiIn0U0floIwoDPokVohEN08xF8VoukIkfdgw8YmPVqnb5EC3224agcgY2wA9FG/btO9vj3HRzDqBf5efSMp/CbyKs9gg+y9ipd7cfGpffRKKVUJMwEThbo1A5+6M4ml4zJkd2TbZkM9PVzLyYWtJFrBwL0Y9xOCVb/1+6/FDf/wPbIUx/kDbt0WmlGkQi26n/+Fl3alAaG1WpbTZJF3OASXfka8iz62q8N+NwvImjHRnoEDH9u8qdPC1QpVzTDS6kmOEBLBdn46NBK0TmyrMRBBAvPymmMhUZ645PRUXmHPpIJvotgNwmzDX6Vb8IXGum8Bb6x9UmvdF5dNb/g/qJ09N+Cgt8mK2MoxYEvD45V/42uIrul5PFRXZeoGN+CF/YtYos/m1/9FuRwjV/whn9j4JUcYZ3u6RKG0EnWaKcT+KcT37sPrirtIH998Q/stY2UfrJ3awX+Fi+VQfX8Pb4PrqNPH0XQW1Qa0/xauld/dFR2ozpuGEQnG+EryanoJL6NXYqSXAq8GJ8dV3qBJ7y7n4+pzg2t6AtTbKWSLrJn280d1XrSmTHfvn27K+r3QLnCttVscYCIByKCIryiVBRkskFUE2+hvKIYnVbTzpviOY1Cjhyi/oyjj3ZXGC4FidF2yBxY11tF65eSCa7nTqEjh1Fdk7bqbdDNgAil1BVH5f92rWiq+N69heXRWDFfoUnKtMvx2S7VZEle3vgEBs6iEyydNG2yNRa68KWPCs6BjbI5LM6f7ISo9aUPwAMA7YouGt+L/BiusfttLv26nuEXkcAzkLtOBkDbaU+LiiKR7jGmvz3YtR2cNpx4EaRy866LFtKHZ5LRJV3FL2PNGEzaruMJ3capXgWI6UE/PX+MIyuMXX0encOKCYHzRHupV33CCBqMCZvkQf5kiNYOlVS0ra0+WqBXF4YOvHtXoM1QTWjuz9HSgf7pBcY6tl8qldGStbawz6Hiy3j+pxP3cnracuI9nND/dEpexkO78SywTML6TrYcj4UZ/cEwPtBjLE/lNnaOkcN2n/tL1VdeQK7k6x4YRCfMmETIqkV/z+uqJoOc0FoqpohYtYadQMZvutd/UVi0atuu3Lho4DfQT4aw0Em9olB0U0Q4W083sKBdxd7GZhP4Lp0ET9pXoA/3pcEsgNi4BYg+8GpiF9nlO5I9W9BfCzyLLZOhkgqTtkkLnaIXan30I9pbja7FeAvjIiH6I+MKwGHEokxbeveqNs0kCQ/atCEhCy8TITnQL7vgG8m2OmA0VJZC9zDYaXB+37usQbo1Hrrgkt7osc1VdUllO6qP0gd5tRhn98aCNf62gwPVGvJLLdiqEXSPd4tx/cEBHdNfi3I2gu8WDW1syASGyYgt2MzSXRtdvM50pz7LpNDffL4jOZoH3NNDQmfNq7GSuz7IA/7cY4EA12yE3Za5wjNamjdKWcJemRg6bTOnf7jxQp+5na9XK07upcHRYny8V3fpfvfCAl/BDvltMqsGTHvYIGNyIm+ypfcyG+incxsU16ux0nfzIbyirbQdn1SwpCwU7OK3uvF8OtwWGWsDiZbm9soKOniBz1KhPbWhp0oYC01wXgSuOkl94wNusrNqYq0v4D1a0Ekm9IdOY5ID/BQYKnCRDye70pkfPnzYRcg4Aw7NzZ10qg6s04oURkktxKr/IARvhocYRJROAwiA6UQX4GK0VWtOgTKBrjBjgCWcTl0QAsYqWq5wr7BsoXnCYMgVrJbaSqj+EoL2HBcjrBAP3fjsN98AXF8V+AGlySC6S7sCrXv0RWkZKANSF4KfVsEUUa1HC8yiQIylhUWLKEaqjV2RyU80SDsyxHs04QXAAJc+8GfMHhGBRgB2jRx9j1fXyArtJnaAtoMpgmTn2W5XWzomg3L8vrMonWDEDyM08eC9FBY5u97OgkOlT2PgHTCrTWoRVp2C8byNV5oRHyacHnxLdvikl+qQShNm9Hg2Ft2SDbyYiNHRTlP/6Na/SQU/HJU2+i86w/n6DKNFY9yjfX2gSR8m7+inx3bTsMIxkl8OrUVgkUQpMNFXn5NhCxqyhXEvvHkXoSFntBe9q/7MhFHInp478IIPGBApIK921WxGaB0WbRD010ILH6U3K57m3OAR76UJS3/kmFrscJxe5EeWZEUXLYDZpP70XSRK3zBLD+jNCcIGPLON6jfdp6/Sjk3caKM/MufzyJxc2FC/UIF2CwuLLdEEi+sWCNK1dEqOHiPQhOo+EzE+ycb1FmWL0b8vuBTVpVcpN29YmM/+6pcr8EV++tUfX+iNL23YY4eqsnv9w6BJr4iDPnxPnxWk+8te4Lv0JVm1SKqWBtn9/JGJDU1kzIboCL+wBI9o028n0vVRupSu9M+n8TlFJFpA818WXC2WSkPCnD59h176KjpZnVCHOtDQZh6v8GCR1cEgC+N+E7UTkfrDAxnpvwc4G8Ok2uIUTr3JqvQlP1EEC6bcT34V7cNUC94yDBYisNfGskchGR+mSsuSM/nih83DHH9Z7ZMn88uitCEPX+Snjb8w7OXBw2TV77XiufpeWC3tT37ZXyUZHbhwH7rLqJEtHaFZX+wxv86eYISdwkY4o0f9o4+syDL/XjSzOkByhWO8Gwt2zHloYKf0E21sA47Ixv3GZR8t6ppTKiXSr/5hxD3wUQ23a0XO6CJ5dDALLfRAr2QP40Vp2SK5o6WFXFFW9JeO51/ogE2gw+/UrgWZU44VMBfNqthQp4W5CaG6CUxVBNeCikIqtiQ0Ts+ChJOqHoGCDc7wEILRTnNUM2ZMxo/ZatfcX7i8Ak9MUoLvqrcoXQFcHDt6ioDpP6di3H6zz3iFoylEJApPDLTIFQVpW6EwWkr/oB/YjNPxVyAFKosFk4LrromIuL9IYnU06Kz4uUUHurwBRyoOYIC8AlQ6sIsiD2MbC70VWpN7kSy8aMcg9e8zZ9jEjn8YKGWpv8BTdIlxobNHQZgILMYqTNYfPaOXbtoZcAbaAjH5opszBniOyQLY97BBVh1eoD+6bVEGN+7RL3rp2iLBuOmYEUY7uvXlL6NyH2eEtiYcdIhEGLcavCaHDAcNHGl20C6qSb2Qv3uMX40fPtvFw4fxW7iRCTnBISxpWzqt06D+4hfNJu7KBugFFsjBqxNnZNIJ6aLRPRTVpGA84Xo8k6X+XM8Zaw8fpQVNKHBLdu63aPB9JQ09v6fFeHWJ5NOC1sTnc7+iwAHTJxzBgje+ySE+KpT1N72yFzSUurPxITcYMFan6+iODlxzbxNKEQS6N16pBfLhSOnevdWxlT4jL3KjH7yYEE3uLcL4n5nesXhmd5UdlPpjm2Rg7HhCE3+KNy+2rS++05ild8mcHVdvgtZSXZ1qg9/qF/VFNnxWmwY+Bw8VNsNWsutACh20YAo/HY7wOX2QHey715gVhOMLZtI/GthwURG+D90moUozyAcOfW7iRSdfgWd0amM8b/qtGB89pa5KM7VIbKPpL7+HLnomf7ZkE0Y+nezXt3u92SkdtqGhjzayLYRaKJViq6SmjA660Op5dDAFW/jvPuPht4ikUhavSmU6UAKfbdjUxLbhgq+rV69ujo6O9nMyvfANzdH6u3Tp0votTHR5ICzbK6XWBog98ycFY8qcqLtl+z63sCefAi7aKUnCAyzRuxd/2i+0WAza2JGBtzbkDzfo5WtcYwP5gkpbYKPFlu/ZM/njnWzZYqUW5A039F+QxnjVw6ON7OjcfFkUmrzKOOG/6KD7vGDH/3yKe/kdtqBf/TeH+cv3kg+e0VOa28bLfGPR3eZQ3/jGX1HKFSH79evXVv1CgCP4woMEYjJIwQYtjIkpaaYWKRXKIgjhBgJA7dWgALh+ymPruzCmtpRQ9MR1O3Fj+G25TjJxOjk4hsARFEpmaMZsQme0rYQZLgNv51FkCv34FVbFc7luwKB8Y6GhPDe+8MOogIrMSgX2ZGljlAqrPiMlAG1P4O4hlHguFcp5UWbGSC7Az5EDH3Bw2GiiYCC1izZmP0lS0S7+GUKAIiuv6uvQVJFk9QZNiqUL0VbdCgPAaykIwFfHlqMH2mqajGP3wgAKyfYwTXqwCMNrv60G7PTGAeAd3aIBsGLxYCw6qriWk27nnoGhucmQsVSzgZb44QDpqZMv+CU/uvQ/3MERB2MyLE3LaaNHe3Q2WRX1rMYHTYywI/x4xD/9VCNZmF3/Ld7Qyhm0wXAvW3MP/vFNFxYC7mmTwdBhhI5hFO0tUOEAdvBXag6eOXh9m4SLwqKRM9MPR4ov/1d3QX7ZFV6LAlqYwzSshRUyoPdC9nTYgkzf/IXx2aB2XuQNR9qxMZhDK/lrW60hJx520FxkuugnnHiRUTvofoqqjU2LWPKmKzI2dg9vdb0IPV7IuPRcNUlsrai6CC1MwyQZud5u36Tbgltf9FidC/nrR3t6RZ9aRHRURlHNI32gyT1o1Q87JDc6rk2bW/6pk4TVCLXbL+JQjZQJCK7b1OYn+Uy+Rj/k6nt9uJd/IxP68rfyiTYMaKQD9/kO3drrD43wXTkIHtucspP+rz4Njl3TNzzCTT4F5ktDsfki7P5HQ+lr/tK4fC6ckye9G5teqpOqXKFAQFmYDpz1UN7SssmQHtGhzzbTbXAtiEzUsGGh0gRcNA49+LawIWuLCbpm9+zMZ77U0/phi7zx76e13r17tz8ksA+9/v0nfSnoR4NshZrG5o1qZPllL3NsBfKlTD19oc0WOXnRQYsz8oAHdsTO3GPRYRNjbsWrPkvtw4L2dMr28SPjQ9760b4IId7ps8UPuunQm5y0DWdF+vh2WO1RK/ywecM6pJIQ49M/HWqP1tYw7jU36N99dNhhL32Xgsz30Hl1qHw9nZKX/+nJfISHDibASQt+fFQnHj/0uWrI/BBpIbrSKS1QMqAcP+YNihiCtZjLUMpNV/BY2sJkZvIlhOpJKCFj76RD9SWlLQiMUWCE42hnW5i0dAQAlwfPmWrLEcyak2oejMs4RJcYBKECRLnx6jY6dUE2+qWgdm+ukY02xgYmCkVrOzr0UQ5gtCvpye3kyaG1wytKAMT9RAoAd1INfSYqsgYwyiQbsjaJcNJNKnSHJvySW4sx1+IjHeGphSy99tthLX4r7CwUXBG164wJ3XTLgXfKrpoI4EOjv0DJ+EUfXSNbffVwRs4M3/pjwHRSDRX+HGjAF3laVDCKoqzGRg+eGA6nAGeFtjl0NFUj008yaUce5Faql67IATbsor0syOKboZENjDZJ9nR5NkHmdEHm3j3mhL7oPh3QJTrItZQ1p8YhlYas8LlxpM7gpp2bgyRoRA8eOXX2y57gxL10YrGAJ3roR3DJ1FiF4y3k2J9CYuPhoeJw8tSfyab6NPSjLwfvs3H16R42QCf6aHfrc7VJxsJ739FPO2BtydKCBh2VLbABYxa1h1vjllYuolF7EwVbqQBXX9r43InCopQWC/BjgVRpBlr7uRd4hFvyIsfSnPBWTRN71b97LLaL1pFLdsfvsbkiN/DiYA5f0OOHXCMLsmu3H1aNS8dNisakY/d2Uk3f1TO6r4L9ooOVf8AkGsNtvowtkAt999NVeK+mVH/47FEo+MFf0a4mLONUFtDkRu/ph3zps7RuqWkTnz6KHISx6hKrXeqU2kz50x2fR0ZoLsqYPZg7XEcHequrLOJosnYvfXuTDz8EM/1sYJGg5hpj6QcvaMS3fuAWNubJfn6vkpFqUfk8eEEDmVeXyF7oT0CjBUs2gv5eFhVqD739Dwct4m0oYNpmt59UatHboobNdtq6LBjddHq308j0VLSWTvhhGyR+p8Ma+uHH4IbsPIsPrsomtFAnA/Jq89Winy7NidkLG66GFs7Jxti+R2uHGSxa5w97pwf20vMjy1yQK9n73EPpybJfLMinwFLpYvZJDmSLnjZ46NYXjFgTkKW/xiD3Ivlsx3dkTv7oh038FGX1QPiVslQPQdCYs6goSlaen2FU90QoBMwR6djvL/neuyiV9pSEGY+CAKJOHAJoJ08I1HedPmEImKE8kwwBcUjASODalqvGIKfgu6J7/ewJMKCN4VT0bwdAeARKoYFGqNj1TqrhAT0ETFktaNqBGbfnNGXM2uDFPQBAGUV2gBaP7QhawfuezBhzdU7au0bG7bRybmRZigFPTdYK5ltsmDzcX2i4iaMVeAtmYGgixGeOtu/JHJ0m6XYoPqMTjYDks4kQv8YULaMPu/10yoGRTSej7Jo4Ev0yyHaieK2GjEF3krf6CpjsxC/DsYDKccydM2Brq7gdBkslGQdN6CULC8h2n+TQDgsdHAJ5OJDAABl5J3C1zyn1syRohE04oeMK9BkeXioUJ3P8k3enpfDkxcCN5Si7+/QH//DFVkrPFnmEc06rAwMtzuGSDfX4itIbbKqFccXvLdBglQ3hkR77bUnyoSN6wbN7OiVU3YX7YcKLA6/upxRU0VCfyakoEexo2wLGwhGPZOZFd2RAL0U3i06RmUW9/lrgkl0F2S2cqgf59OnT/onq8M3OizCjgWM1PuzSHayRCT1U/1E0GS1ort2MqPsOBticCUBbMq+G1jjGMDZeyJcOyIac+FOnWPWJd/fjq++rmaocgJzoAXZKffSXTvBa/WgRRjo2rlf8tcguJVOKl86rDSQP9KQ3NoQP9JMFGvWbH8QDXVZv6Tra6My4pZHg0nVyK7pQ+tbkVYE33o3R3GBMsm3OaQGGX+OyG/SiMz6rZ8xG0dZGx31FlNDTZrvaZ9gid3L0P1rJxhj+Z2dFjn0uwsIW2TEM8Hn46NQ0H80e2Kx+0kuHSSoj4IsrIaBXaUsZBHSwA3Ixnj7KxPAHIuPeHiDrO3ODrJN74Qad8xmC1XQV/SYn8reQMy7soNX/fJ+FZbWpeHO/ObXTyTDmGj4r+yHD/Bl6+FNRJDywqzDjPjrmi/WtD7YgglzEyv30VPqbz6CDMlQtdMgYzfgrE9TGxD1o8CpCXEq2RVURY+3ZBlswBpygGw6KyLYWKZUPw+Z/ferf30qe2rzk1+Dx48ePu5SlyQexBKLzVqsVvQFiJzII0n2d5nKklpAwRtFFIUxklOP+QvgMxnVAIsCEill9AoA+0FK4vxqJ0kHtZBiB/wttcoKFuS3IAK6IF6fFQbtHnUYnewjI4gJ9jMeL4o1Nuejq4YhFxhhpC5XqknLo1eQQNl6M08/9zB1/z/dCe5Eo43HKaDJp4Ls6F3ogK7QyKpOm+/CkrqcFpF1yufmK/MmtmjFOFq3l3Y2hfY4W8OmZYWnTTzfRf7VQFjN0TLb4rT6kRyzQIxlyrJ04o099wQLdVOsGrHaPDLYCa0ZvAafvUmv4JxPtLfja5TIai49OzHE8ZGJHWf1TxcA+4wNO+3F3BmYMMtKOg0I/GaATXo1tEdCDU8mQLsinzQX56Qcm4YR8OyDCOTJQcuIgRRU5aI6oE1dkADP0Bw/GJE920kQFR3SvnXpCTqYaqtJ/2nH4+IAnWNVnUTh9twB3jfw4WrS3g6sGo7oODqSHU5YCIq+KuHNMdKwPWMQn/asvzPEUCSFfNBifzosk+d+7cTv04H7yLk1tA0LO5FsKA18Wu/rspJ+onrHJv0g33vgAGGAn5M/GyMq4TQTskh7ZB/yUGiEHr1Jc+Uq6KE3oXv+jj/5KybWQ46NK2+S7yE6tkQW2dynjDj/RuXvZZekzbfBqrCKm2tF3qXIyJL+ed0gmpRzx3UKJLqvVpKcW2B1OIm+0hLdss81HqW86hynj478UelEDtLjXopePrdaGzNhTUe8i9fjRl3vpQp8V6fdoFe1a+PE3+moDgV4YKGrJz5BZwQR6oF/89IsvcKBPvPPfaOHn+YIWyfxbZQCV2VSDhUf4gnFjl4LDMzsVeYfzfj/TGNqWibIAokM+AT75C5htEerefm4JjWUD+LcicUXOyLrMin70i248Vb8FI9qStfEqTyArsu/lO/J1n/UCmor+kwF++Ex2iFf2U3qxQynmjA4BuY+s6INdtrlBV/VZ5oIOadGLw0b9nJHP7J58S43rB51FWtHlO+P6Du8d2miDVI1lWaU2oS0Q0aJPtBqPvemzqFuRYfOivp2iJiM+Bb6K5he86UCN/siIveUb1oJMhMzDCBHM6HJMOkcIoRiUQ7Q6zAgN1uo8YHMmRQy0ZwiuFRVBdLvqCrcZm0mW8hDmejs9yipdWAqoaA+HOvPaxrVI0T8HzGAZMIPrh3GB3YSV4RKcNyG6VxtOwjULToaHB6Bg5BYK0kbaA1mpLiAmeIbbjrN8f/UmjIOyfV/BIOVSsvHwrrid3MgZuPGCJzIpRFzYnMH77uTJk8vQq02pUNr43tUcoZHxt4rvZGVFjE3gnVCkl2oaqhvUxlhwoV/9zR2C8aS86BwA8VUKnFP3HQPwXc+xahdLTmSoPzSSFdxcvHhxgbvfJ8VHuuAspHlMOEVYSpfCR6dw6JF8W8j5DC8tuOConTle0diEX50MvjM+umiRTwZ4gBP3VCdRxLS0EHl1uKPIoMcdWFDCORuCkRZp6IGPUgHoUR5gPHaUEyWndsjawEHy56CLjhi7HT5bJp82MPBWGUJRA7Ln8Dll8uEf4qkUU7igu36nTnv25zs7+aJSxoBZtLZrpjfjtEljT2osvcjdxEYuJna8sck2DNoVrfQ/x1Zxet+RDVszSVcUXg1f19l0p7fwyve0KNeuZ3zBbFEZuIbRbNzfol7sKb9YioScSzVXc0rX2sA12Te54X1Gf2FKtgHfZKFND8DEf49JoJ/qILXBHzrJ21h8rBeZlHKrrgYuSv9oQ5ZhCm36ZZstboqmtGHPn0ULTLMxsjBuKaY2mu4jG7LGl7cx4Uafvicz7fTdKdIKsdl1P8fTiVtjmZvcA694JAe6KVUOi66zqw6rxKs2c/IkazJlT+wAz3COHrLSjz7woR0e6JDc2uD0CzHaos2LDLR3f5E1OoHvIohlWNxv7BaJnRbVX6nDUpNogS0232n7MGUugRk06Esbf42v3AI9sN/G3HcWPuZLY/V7ldoZx73Vd9FXm9FSchZk5MmeYSs7gR86aCNSuUD+h68jd77VPGRcurYRgSO6kEWodk9ghBxtVL3cX5SWPCtx0q8XH+oeGxy4wQt8owkNZaXgxlzeQq6SCfJ1Px9cdJfM6B8etDGGdtWT6rdAVZvr5jh4ah1Bzmr8Dr5+/bp9/vz5mtAqsm5n0RFrHVJaKSTC7hSMgRGk445pE/zcZSHSPdXXAIJF0jzy3mIMwDsKazLXP4VjDHDbnZZdAAAgAElEQVS9M9oWRjkIBlwxd+lNiwBtKI4Qi6borx1yP9kBsBwnPgmVwjJitFYjhtZOmLlWyrboRgXo7eh8XzqWbMiTg/c32fq+BSY5VXwYOAJM6VzKBa52m+gBGAbGELWvXqZaDv3jx2f9mAwK39IJmvzl3OiT3OCi9G87Efxwkk1q6aN8PYcMH/BjQvM9XZGHd/UD5E23/RBuP3Rc5LB0gGewacexMCQG3k+92PmJJnEWZFWaC94K+3MwdIYekzYZ6K+TUoWrO4TACVYPUAq7HXw77B4N4r4mhdK6orAWYuSm7469t9jruUCcjvQqTNhx0XE7Mc6tlEkOBf8tuNtxpWO6Ia9SLhYT+oePTu61KyQztFkIkb9X9gw3PRuoBSg7SZ/aVfdYFNrCqc0Bm8kOOC/8oamnWNMPHJI1fti6J47DiJq4ntnGlk2WMNoGAD/GKbLCVk2A6MF/O1l0G6OJF97QhV4ygAVtyUbJAhmEEf6HHkw69Eoe7KmTfdWjFQ2q6JwM8dBBA5/dU6oNffBXWo0Nob0fx0ZrpQRlI9goGRaV1aaTukVmyAJGi1Bq20KGHopq8rfVgcFYvzWoNjPM4Lvolz7RVO0w2VXbi0/+tbRW6T/ti7RVu+ge9JeWrO63CHsbhqLObEj//a0eqrq2Tlbqt0mXHFsYFQGq9Cb/pn99eZFpKVh+wIYchth0Rf+wx4bon39i575rEUqP/IQ+2Qb60KM/NNBDm3xjlxLVD97Q5W3cNtfVS/vLb5K3vt1PX2zHph0dsNHiKpzhyQKmjYqx0IeW0mrhHEb0TU4w5K0dPbf5be5tcetzv47AD5EFHvHBV1Uoz0f6zoLM/XCLFtiqVMH3LY5LGfNz4aGAC9zy7fw92gVUmpvKkvVg3gIE7oc38yMcsqsCE+iGXbLVjwALv4IP9zaP1KZAlAWh8bTphHJp/Ta3cNI8nl8qoNPGyL1t+DoM0bMY1fKvCNn79+8XMYywFTfhUj6FAg0DYngV0ZWbBxKOHRiABEgNUPquEJ2/lK0PgrLYqoi0lTJgueZV1AiDLWAqCDQ2pkpvluosDeOv8RkBh29CQieHUQoGrRXMG884TXb6YwRePe4gvnPy3d+iqj6MQ3aUV2hTW+NyJtV3UCZeGZDr+iOHQvKBHa89RBIQytFrX7qPLNDL6IybHukNSDgWBkN+QJ1DoA+7IPSio5qMgN7usr79pSM0adfzyMhAHz2kkMwZJaNgkPAAiD2OAL9Fmcjcc3RKJxSNITt9epk0OTU64yibtKVbOQkLjNI8eCz1ii7jlzaDB4u+HrRot5UzgMeK/dXDlaoio8alLwZskVHtR7VcFlTkg24RKnZgPNENG51O/rAzzta1TtGSKb2QUbWKnTiCA/LEFz60qaYGBrTDJxlXO2Zi6XlBxuHw+9FedtGjX0oRtTNuQqlGLyyRJ31Wn9PBjGo1i8ZYkHN2ZAAfaBfBNaZJz99OVNk4uMdY6ZHMTXQdxEEP7JZ28ZcM6IONVsxPd/2sEbwbh36kTNmM9Aj7KgWYv2iRSYZNinjIxvFFD0UBYE3bFn5wXFQErdXl0RWZwjR8wyCc8SV0XJQFnujFtaJILeq0Jyvt/V+tX7hg4/jst2yLYNIRWuCWHI0LMy0Eq9cj92ymVCJbK+UTPaV6itJo0wLQd/RYlL3H7+AHHvv9Uv0aH+1FVuiRfExY5IZmvBfh0KYII92RKdrwU00bGltw6gu/pU/pFhYtOEz8ZMUG2SUZ9AiQbKNFvPvJHMaKdqcTdJZBch9aYLaHn04ZkQn9FmksGNHGqfnAOHRRuh1deOhZfNop8YA1tHbACB94prs2ofwBGZFh9gHP+mhRRQ4t/NGijxbR5I1Xiw5YJy9zT/XPNiMdSuhnofIJbEbfRZHQgC4LSbSiXf9wQK7uLSXsMzuHrUp12igqP0FjeOT/2U/1eeila9fa/NOHvvlm1+mb7kqjo8E4lXrw56W18d7BoWwO7Xwh/GqjbTWxcF4EvCBF8spfuTe/wTcXeIH5ZEP/Hk+yFmQcls68EVaoL3Aiop0akOmQUgnAXzl5g7c77odje3Aax6mPdpEtfBh0RfpFJ9xTgeSs76pQtIUhZiipk2QJj6JMHkDeQq8FHuNhNO7pPhO0+9ph6gcwmlzRYkLKMQFetS5FKdohFcVyr+/IsloiQO3YfyFsRqutHYlXdTMtfNABmPrx9uwjBoImzgawAL7dCR1lCHjSH0ACRCdWLQjaDdGvQkn8+T/ZkCk+O9nKebSoLLKnnssiJIfMMBm4CZC+MwYOoRqefjKInJocAZrz6XlYDKKDGE2q5N3Ew+H0I+oWOxZICrerWyMbG4RqeoqmtKCu1gKv1XPgyXU45hws8DodS2dFQBmNe/pJGvxaCKhtsIhDZ+Fv+mSY6JK6q04Sf94wSr+ie/RYfQ662Zdr+uukjv7I2Kt7c/o5cJM77JCbsdlm6Sk2aTx9lzLo+PmMYHGanQC28GqhbmxY1me7ylJ8sIVPqYPka6IxQZQ2ouewCdN8gAUxeVvIo4E8/a9tP8kmvUD+9NiGju3DUA+ebMPYIzUqzG/DBuPsmyzDJTmW5q5+p00cPRc1NTHBNL6rz9QvOedk+Sa6KL3dIp8NGqMaTv3yO9XmmHz1q682dpU1oJcOXf//pFd5h371T65da5EFPy3CtC/6gC9tehREC5R8pTFhk78q2lMEEW1FdXwHn3ju2WP486Jri/WyJ9qhT1s6LMLquvboazLvnkoOOoSCxw5BlDJma/CF9lJ7cGUMcsULrPI7MG2+6tEbncKf/aOr05WdAMRjP0dm/DIseKY3/pX/rdC9wEM+mf/Iz/N5LaTRB6/9rJRx2+igkc+kP3Lp8QnsYI4LP/wm3quNYhdFzekI323I0VZ2AB0takr1dpgFz/hXhlBqlpxKtbmf72WHxsontTmkQzpCrzZwYCy+m07oB18d/tKPhQqdo6/niaGnx/OQk34qvfBdtdSiV66jF548+xQm6AqdBWiqRcx+WzOQO/8Ij3inM3wXdWev/FS103yUV5E/svQib3zBCbm3MSoVTUc9JN3Y+oShHjb74sWL3YLMZMK5cdCFrN2EIGBEgCgFAZYTxhQFM/DSe4zc4MBJIdpSZAxVR8EAI9pfn0thEiyFATGGqvnIsRvXNQ6rnVp1JhisgJUC8eIaOijbIqKC+qIXgNCBgOreWo332AQKz7m1Y6c0k0RpzsLS7VTJzqTSE5jRjDaK9512jMnLOOjDc5N/C9w+MxALCEo3sbTK1h+5Ah36e7xG0a500ALNZEHPaCBLL3K0wMN3tXrVWJXz1z+DS+ZkaQHQc73w3URfvQ6D4YQ4H9+1w0Wv8Vx3VNt10Vgy6Nlf/rfYIyPYtBD14pDIGqDJVgSGXIwJc/qep8lcg6fAzyHAM14tIsilCEhRCXoqYlVdF/7htA2Jz77TD8fKGbAN8i8lgi+HXlzjKFwnj+pJCr2Tg0V5UQvOgN7oCPY6CYRO+mF3HUDQVwXEMJ1jgDf9FJXoeUM99wjd7fRMnv1osMVs6VI2b0EmkpXO4B7ddAOHZE8O+FLjZvHjMQ6cIlm1aCCLUrqlzEXN4IA+yMBEXm2NzxXtotOk00RcKrZUMfunS+UJ9GIShgdYom92Sv5kVR1TtXot5ooWVP/V4s+YnDRb4QPwlJ2gD07xVVQSdtiqsWBVf/rygkG67NQe3ZRuLTpkLHzBN5mToz7ye20Y8Wes+Kg2rahO+u97MtCHaIuxyAYt0VZGAlZ7jI6+tIOj9FEdF57JuqLoohBNhPGI3vw43LIRNHXgwFh8TY8NME41VrDh/urDmmeK8JbKbaHEZtGqvbHoy2KM7smD7uGEL9JX6UK8V7eGL/3QbXNUaWD9FQnSVn8tMthQGwL9oyN7LLPDl8EjWcEQm5OCMx450A2e9GtTCNedYCQfdgD7aKCHaqHJzP/GpA/t9NkmiM13IpMPK1gB82GZnJvT+fUW8PBdvZ3+jU8fRedLm5ZKNpY+2as3f0JWFe23UGnjaVy6wHubQf0XLePv+CDzNrz7a6wOGER3pxVd148x8yUw2cbKOgJu4dw9/keTzaHP3uTDn6ERHdW4lZmAFX0WOEEDmVeioh35oAO9pV/Zcdm3atdgBF/k8+jRo38fe4FgXzIOxuomgtWxHb46HoJjoJQAEIRl8msVXAi1gmggY/StbjklA1d4ySG1EOlkXekZbVuBE5hJojqLdm6ER3BFz6rXICwLFX0xTjtmCwdOAtjcz9j9HJHvTfYBH+/GYVR4JRcy8CJ0MtIfI2CE6K6IT5tCoQROGSau6hsqimynqV0pYvyRZ5EQfWnvL/l1itF43tox9OqOCtc38aFVf/3AK/CQD11lFDlh8mRIZA6opYXqH2146Oi49j2MUh9F5ozFIDgCsuNERE04oQq5c9RF7OiIvDlOvJA3XPhMdvTYzsj4ZJZT6G+7WQv/iqthoAUv/nxHHvRe+LkaBjjKCbu3KB96pL3CKfmlr4y3VH9F/9UQsQUyz9iK+sI0GugVjf3QLxxWA0FHMFbKpkmtdBOMVEvhGgdGnqW2tIcxPJWW73CAsVsM2zDAGJswhtRhjxdBH31qBw8WX21e3E/27qdf4xmHLntWEExUA+gvp4rHdu0dPigaCGOdtGTTrrvXwkY7TpiDZ3P6thBniz30Ed7JEq09Eb9yiaKGeEJv9xhTH3iHIbp1jW5hDX7pi4zd0/MBfdYnevg/9JVubkPDDl2jR/IptYaGIlr6IIdSRvhncz5XWK2+Lp9SXWQRoZ7b10YE3lt4ZKul99xjQRH2srX8MUzNCaWoFf1XatCBHPqsvkg7n5tosqkmMr7TPIJ2ckW7e6pn7DQeWZNnmwTyqs6qdF8pSryhy/doRp/xK4XocE11v/oizw738CFtRtkpmVgQNKcVPaIftKKpIm+4bIOHjjIJ1aPiD03VAeZzYdEYbQbJzQZCHzCEBzJNX3y+TZRodxGjfC18VLJDjp0ApR/t8+Gdtsb/rFnGTxFZMmmjXMQPJtHCZ7J1izk+Br7wB3dlkeigaHPp5DCRv8V7J5T5ELy2CUYXHlzXV5tecskPdzipzIB+60NgoOhwc2EZqlLVcANfcOE7dtlhO/0Ubc8fWCiz6QIz6Mc73MBLEdhq89BKJj6TPf3zYfiy0a6cofQy/9FJYPfTkzHu37+/Ofj+/fvW82+AnlAIQSeduiCwfhYoIlNuEZEmJ46uAlECbxFlUQYEvmc45ZD9JTSOveJ09wJgBaPtWKsD8rloDAWaXAmaoLwIpQmJgyYUb05au6J1BGHCIQxj9vysHJlxtNNvp+MA1WeRA/Qy0moVShVYiACOBWA5a3S1oi4tSNlNOuSJnvmMFUo0yeBFSlkkwhiKcMkMnUDSahxdRREyiOSBj4oaq30rVaCfUoiFjN1LpuhCU8WaRT47NKCvUg0ckvt6Vg0+6Vw6ke4CfmFh9HaIBMAr8C+sTh74q5AYbehkjEUquqf0CkMybqliEbSMGRbgTSSO/GC2DYP/czBkhUZ8o7GDLRXthnH30A19VwtR7ZDx9ceAS7WSt/vgj435Dh79rp6/aBFZIs9OqNFtT31GS4XIaLKJKNrQz5eUWiMf2LOIhzFRlpwimbIFmPaTaU1eFcGyaXIqEog/9/f7d+RSmgim22FyNjDNLkwmaHGv8athKapQlKUfLDYh4b8DDSYW/6NFf17t5E1iMKC2hB47dWxhSR+uVUJAPhZs6OSA6bATYj5X/IwetkMmZAdX2sJevs6YnC655mzx2CatSFp1MqU0iiRoh4eiLpVEwGu1esZk93jQX6cOyaJaGLqAszbGZEUHlZT46+V+7w5RlBrFo//5dFhDUxEA2KCjTovrp2gI+yYD7cgL/nquH57R3eZavx2K4FfxiEa+odPUPSuL3ffYB/wbn96Nxw5aMKOJDeS3inTCF7qNSRfkWu0ceoxZX0VYyQ8m8svsrp/2Io9+v7fTyuhBWxFqWKnGSR/oN8nSE9mWreiUcGnifui95zzaEBnPgocczLsWDmRe6lofdIqP6jiL+uO1RTh84Rt+zZ/NzWyQD2JrzQfV1cGmOa2n0PcrGEV80Odem1I+gfxhpacLFL2HB74KDb6jQzy06KIr8wy7wit866coK+yUViY7voddoxm+yTedzrpz8oZD43vPjUubnDITzVX0w0/wSfDcKWD8kbP1Q9G4fFrBKXT2IiP9dOgCj2jvtC5eiwiXyq2OsjZkD6N0rq//RMgiKMfhBkxUqFu4rbBi+WQRjFIx7um5TwDR6Y8WDe0sKYOCCNw1gLA4IkRCKhRYWrJw9gw1YrIQtev6RDtjoxhAAg5j461cNJ7a8RoLKHvgJ95auAAEoXIcnaRyP4dm4ap/hgkInFTKYSwU4VoTrzEpsF0+YPcIDcbZzldb9JJhRm1HT3EWzfozEVWbVFE/o8RjD64jx2o98FRhrz6bgKtHqhC0UHm80qmohoUMXjmMni9UGBs/1QOa+PTdLhANPkvllUoqrUGfdHP69OmFncbEPx3qsycvcygWdcbvx1tdq+hV9JaeGC5dGdf/dFMBP314SjV8njt3bq9z7ciNTtFAJuTAoZAZ/BmHjvHM0elff2gwTifh0MxZ6K/nbBmfU+cE3It+MoMteMcvujgutOAZjmGAbumQTuGBfPXjzUFZHMCczYz2ZFtJgD68qm3wvcVqJ4D0iwf2R679zFWpZvZo/Op9OCl9tImoRgSvrpfKhusWw/AtHc0xW3jjqRA+2fErnCk9eQaX+9DTpExe1azhpRpDbdDZM/vojK7oCZba5ZvAiiTQL9lUckF2xtGOjjpZVyqMnZBzUUZ8FQnhVI2Dd7aLfs9Ggxmp3aIC9EleeHWfv/osCpP/xLfxydh49IKHUpn6r9Abr53Y7flZpa7QZ+FB9zDcIgCt+UB4gE06MzGi1URYtMnkRe58DhmTg8lTf+SLD74HfWwNPy0AXav2lN23yPMX7rTrN4LpAx7pmxxsKEqLklubU3YCR14Wp/xfEcw2+W2ayJrM4rsFJLmSKVrZp3cb1qIlHcJCN4yyCXI3EZM5nXvhD25skOnKmOjhH0uL+t59dNYk3YKRDPAsrR8WyVnborplgzpAQh8WRvrz1Hu6QFubdeMXnSvSV1QOH+jkc6RAO00ZvWywk6P6RG9PHGjhYzMHB/xUPqwoUSe4tcu3kzMZkk0+qmgenvM91gYd7oNh+p9ZHHW55GS+wxeeWrjALdzACRwUJUNPUagyEM39+p7BGnKDi7JX2sEq/PDLlU90GAC2yDH+2HO1ey0Y83HZQT/4TgfGa6NYn3xZZRzGffny5ebg58+fW8ImFEIyaKeAigpUd8I4OhEGpO3wDUj5BvU9BZmI2zFxACZqjFbQzIkTJMbcR1jG4SAAAOD0S2kcs/spRf+EAxSl7QC9Ykr3e3WyqUlW/wRepM51b8ZgLHThFy0mwYr+gbD8M8OqXosSKESfjckYMwZ9txMoJQZIUk3ko1Cz9JZ+gY08GYJ+2+2jAy/q/IzVQwHxb8eFn3bHHClZ9aBRdOMPHfopZUA+pZ/JkO6qZykiWTS0yCIayNirh7H6zu7J+J2MgwuLUe3pMUdKjuTDIOEE/XBh7KIc1ePQFR58BvIejGjxxdAdDxb9IXd0F/In83aDdGkCQIN+3E+vImQinAyOvCqsJn999yyb5MWJWQyRu8mzY+KcDfoZqOv4I4NqE+jWAkx7hlndTLU71ZWIfHIe6GBfnGS1MZy1nz6BTborZclWS59amGivDSyUOvK9a+hNhu3YizKptar4H/3ZML2ShXbGZXPa0i0+0NGzxuAr/lyHkaLY2qOpGkW6wpO+4M/Y1SSa8Kvtqa6pB6EaE3aKRPIF2ruvzZixSzvDNFujiyJ/dFN6GU9sjFzJSDkGG2nRWlqP7thq0e8KwavTgXFYJi+LMYskdMFEtYLas2v67UeV6ZnPRW8Rs+rROn2uPzTh0bj8Qb+KoU3p1EpN4JYdwT+eWpTrgyzoiP7YSlEc41ssu5f8+WKvDvG419g2ZUWr5iJdO+8OZdCFNtqTMdn0DDH2Y/NAD+wZDoxv3H46qgMF+DBm6U08tuCqZg3G3FchNXl3iInMq7urfEYkpCgnvZGBjUjlKWTaop+sYaWH7BYxrU6rx8Lou+gY2bLpFn5tDooe6oN/6uBbWK0GmB9lfy10m1/xy159B6cVlPf4Cf0UiCga1MaJPNoEtbnRzv/8gjnZHFw01dxU2heGbJTYrI1V0e7qt4vg+gzb/GWlE+TforfMQBkndsfOi+azhUqRSomyZfqHE5hQWkRX2pIP/RW9gj92pT8YIHe+HX093xEuW6jDADr7NQxypm9YgsnWMOYnvKE1v2Z8sqULNm0c9gDTBTbySwVHjGVs46C1zWvrH9+Rkb+Hh4e7GjLFuKU/yq+36i4/T6AmOIIAopjiXDHfbhTwGFK7nwqXEQQAOWD3d4INIDqFwbk1wVes6HuCrKaAAH3nRZkdHyXEnFbhf4LRXyfS0FrRLEVV90XJ1TsUKuUcO44NmMZFSylasqgmS7/+b8dY2ieHjlYyQCOZUSge2imgqWLW0j2+B0hA6Hg8AHek3Fho1FeRPgbMCQOJNwDpw7hk3gTQwi9jL21SDQugkaHda9HRTsu4DlDoM6kDvlc/KGtML84Df9qRWdG5FhNoqWAU/4DPgTAK9PhcwTfZmnQYHZpbTLmG5urx7DrgsxNW+um0koUk2Vfr1gKF7Errpr9qiEwY2um/tBfeilBoC7NonZMAetHOWVlUkX91UuRHhxaJ9KdfDqIifJjkNNmEQwEWNS06O6XpnrmrQx+MoIv82SHZlN7VTgQIPzBc9Nlih0zpm92im3wqXscrHbKfdrFkj/7kTt768C6toU0FvtWo0UXRR7LIh0jb2sGzXf4GfZ1QwqN7PTAWjWqqKlguMqpP9NInusI+LFkI8Fto5W96xAznyKbpzeLfGPDc7pu8OPrSMfCkP7oofRUPZOQn4jo4wY7xTh7a8A3+5pNgzcTYwgodbIQdkz2bMlG6X/SNP+iATDU36DO+l7bGg0UYJDPfkwd7QE9lEWRu/BbGeDcuv0HuaCVP/XXqmL1VctFkX8qUTvmkondF0vPt7BqdFayTPxk2pnH7Ueiii7DdBEnH7ANdYduY+MMbPUZz6SL9t4jWJ/rwz6aqQ/I/Gdic6b9oeRkatkd+bRx9dh+dVkCuDzokT/OQtuRfyY3PMEWu7oGh0pro1jessrmyM9rAPvnQuzb4IT8+oqg3ubIDm/J+fUJbbzS5zi/hoQMdbKTaX2P4TE8tmmEJnWGIb6LvMJzvwEMLM7QXhcRT/dJRvsU9bV5sbs3J7LR5ufQqW4Sz6iDRjkcYFcAgf99VU4xOOi/rYNEIu9GPbnorKkr3aGdj7EDfbIZO6aEDA7CDFv6o2mD9+D+bx2tzNj0VHSu67n7jVxfcOoUcyAOdfEtZC3Q9efJktyDzo5aI0ajwLbBhHDM91wOoEUHBCK7eAXi8qoEqBdDiw8SDmfPnzy8mW3zph9KKUNUfgc7QfU6RAiu0c83/FG98Sik3jGnCLnTYjs39jIkxx6v/LXjw27Oz8Eh5FXO3K8MfGVAmUKG3WgxjAguFoN34xnNP9WD9oLZxyMQuWNqO4cyapQ4fGMMkCMQcFF7taPFTOhSPZFsUs+gCfsgDDXRYXU55cIDSf6CuALLwcTsPE1q5cdda8AFbxYxFhWAI7/TOifTTS9VrMbaKNfXFUeKF/jv9Ch9A73vytCAsAqkfGOBE+vFaBoVPuqJTmCoN3BFrOhOtIidOnKPRp4UWPRmHHMmpBYz+7Qz1aUFBv01Q7WTx2ckjBtUitUMbxuAY6Y5OO7mEB2986wue8Ev2sIEWcmJ/1Q72iA/X9MWJ0Z3Pxiab9FmKq9IA95F9tlvqhs2Qm9/HszslVwsj7dHRCVmTiggDWeDRIrF6KM7LNXbQwo5c8GZMCyg4L32DVrIsLUd+7M8YZEUGFnxwWrmE/iyOtDWOfvGNX+3IAh7RoW90wimZsAPOnO2gtbSMdvRT2qaJxVj5MfrSL5ropNrK0h9opGty1kYfMMYGikzTbenRagBhHR1waZJBs3bGQXePAzD2hQsX1r3wWFQRLXCOVjxUtwOf/Kk3mbQ5YWOly+m44mT0mOjxACPoKGWMLjhoM0z/fBbdkG9lF20ajUGXfEH+qvo48mkhgccOCTU5+b6C9spX0DNrj1rUSKHBgZQWf6oPciqdbx7CQ9HqHmGgf9jhL7SL3xZK+OuXWpy4g1/86B99+bAyRK5bMLjeIZSi5GyaPbXJgUF9oBFd2uABHjsx2Kax7EUbYrLWF7/vfmPSfxmefqKwqDBs0Sf80QUdsJMWHtVK0gedaWdBpw3763E7RSTR3UllsszPFgSgazim07ADa7DTfEjG+OwgD9nDj7/so8AKntBcfWUHNcjXHGkdUskIfeoDTi0URdTYq89FSn02Rr7V/7DiHj6EDdEnnozZRoHs8ynk3TzaBo4eW6Dpj/21cNVfC2N6K+2tvw63uQd+4KBMi7HfvHmzOfj9+/d6MGyhRDchDjPAYwdhx0bg/TQAoeUAMV+NSYWcvjc4hXBUlEYYHKPv2nUQFGZTUJEvyiuigJ7qCoCT0tqtlUf2t9C0ewirIlh04MU142kP0BkRpfgeMPHYLqZ7M8oiJoy6WgDyqRjZuPg16XFceABEINcHw/AcMUYvL95D93IEnE+LIWPpA20MrOc96ctD7PDrHiBAN1m1kK4om3PwHeeb8Wnn/1K+aKVHvLaoIrfC6ybB6vZcK+TaZNwCy9/6dH91WRwTubRAqvaotBbni250dooURjq0UNSKMerLqwiMMQC/x5vEP/1m0GRAzvTd76c2WeLB4oMMCvkzOI6r8S2GOBLMsRYAACAASURBVIBk3Yk6zq7Js9okWKDDds+w1CM62Ac5MG73cHqFvY2pP3bie3yQJb5c48T0ySGTTbvuNkBw3aQBYxwhebHnfigcvsmFnXmhmYzoTRqJU/ciB/JAmzFhuDRpqRLfV1/RLl9b4+IR3rSp4L0DBuTdCeAW4fpC20w7t9lAr0UrfdGB9mRM/7BI/qJIYZ+TxT8sGScn3yaoCBFMoU07PLUo6pAG50p2PWuuZ+KxHbIuxd+p4Q66NGmgixzJgK0VOem5duyNXXe4he6qa+WoLf5bMPfD9u309dvEChucuQ0TXiocRidZ2HT0Y8zwZCFjIrHYCA9oa+LNVvVJBy2w4cREiybtjFNUDr1FiPBQf/gjJ23NDz63QK+2Jx7x1s9TsbvSXmg26dJfG364hlc45pvYCwxWK8VOjYsH38FJqSJ+lI7YsO9b3JOdsWx4Tpw4sbAtQAH7PbKBjmDUW79kb1xyoe/SnXjRL/yRTdEvn92HT/yUBvO9+YCs4UV/8N4CUB/6M/9K67JJ9FUsT3elwulFf8YgA9crv4F3n6trq07cWL6jb322IaIrvsv1dE22bMWiqMWi8Y1XiYl+0WwTZmz0lHHDt0W0fuCTfyyIga/WEORRHSqbgSljlq2C4Q5PVVqlPYzRWT7OPfRljDaDPZQVX+SFT9faROEVj/ookl42DC7R7YWHNgKtcdIVrPoObXgsQkwnfA892kTBUFFmGDTeejCsHxc/OjpaRBUB6yGxgKEImnLK75YPLfVHOR335AwMgqhO09ilFQkgmECIEQZmDAIC9Ir3OSuKqKbF33anMy3ovnZ7+q12JWdQDZL+Kdn9BEdQAEgQTdAV+c06J4bDeBmx6z5n4BRTeBkPDApAyU7qDi/u77EYpSw4BYZBIUX8ivowPg63BwPiST+AiQ7tGKdxXXdvp0UKN9MH+Xu3y6tYEr/GIAMy8q4oW1+l1MgUTRyiCYcu6aOFL2eIBosEwNY/Xv3lBL2A0mTByJ3ma/IsLUdX7u30JcOGD6dIGR+e8VaqEwbR5R50ordwezsxNDRJ+L9IDZnDaLtoY7c7lK6vxqeC5ZwIbKCjlFM7W+3R3Y6X4Zf6pjP3+y7nnJ5zIKVF6RBfFujsig2QmzFhqMUKeWYL+m+hShYwTYfG4qzR2Mlj3/kMu4X/LYJhWN/6FCEhM7IqdUtHcAyH5OT+aivoWzvtRUvQW51Yk1spiA6fcNRosnNGK/6apPVFXk1CaJgntGDNj6n7Xo0LHJIVB9YCXb82Nh2awU81qfrupFmbOw5cf2Rf2h+2ta8+klzQ3GEB40rNkgm/ZbKulswCjn8kWy99eRsbP3DeQ3uNBz94oK8Ok7RLd61DEEVY2gBUw1Jtr++r/SwaQAfkx++QXbt5/slkZ4FP9mxi+hEbFjJT+2scfVQ2QH/a9dyr9KfmrppHtJA73mAUn23GSoV3SILcSn3SCf3AWPWb7BEfZKFNqZ827mhroU8W7L/nv/lfO/JGU1EVNFlsk1d+Du0dJqhcwnh4bQ4qWu8+OhVcYMdkxU/AUX62E4RFGvlPss6fFn2FEfIhlzNnziwdsWVyLRDCxvEJazDkbSFAdmjy5perUWXjXuwTTb7HU9HnGR2sHpjcvc0r7sdjmRpYJgNyK/pZehAe6Bb96PQiS7TjVdaHztDa3I4/8mijVD2ocg52Rx7GtzAuXcze+DW4Ne9VD2lcL+OZN8i7NKj72xR2UEZ/8MJmqzVt8wYf+GmjP6Npc6ML23MdAnd4xmOLxDbH6OsAgDbGTK78inYwhH541c776dOn/z6HrC/91ZiCqwUiYIV1iPXGaCfdCIYQCJhiizb5H4AZbcdkRYj0CYSMrl+npzQg4Zxa4WLKOBUFur9HNBTNqZajHQehFRpGl+s5ugoXCSCwAGuC1ifaK/wFtHaxgE9peKTsAGoMThddHAvBU0S8VGDN+QFENV3GIodqpSp+LyXHmZgQ8WKisfCQPvPZAgeYjEO5DKdQdgsOxmK8FpuzZsMYRRHdT8ZAxSDQ416OrGJpuqOndvx03U852XWjhR7Ku/fTHj6TGzpN3NXv6LdapBY+pSwYrR0wx+x+YLaoszhBM12SKUBXTN7CtHoquCkl1iLCRNKOCB9FefTnx8lhIh3RadEj/+fo2hWimb5NeKVyK3Q3brU4xqgQ2pjVNmjjTT6MEN5NwPRVXSQ76Pfk8Oo7/LM5/aKBg84p6cO10iGl2bQhWzSZSEQhyRdu6LV0r/vRxDlld8aB82rhjEVOrsEg/fQbgGSkfVEsEyJ9eFYYR9fBBUXJaJLCZCPGKrpaNIxMyJ9d2gj5Hx7aqOSX8jOlOap34Sjpskg43um+aCEeYIiu3NcCj68wYRRpYuvGrPaDjvHMn8Get8/x0QES2EhW2uoXbXTXwhXPbX5bEBgLTvQHl6Vc0VlEGgZhxERFZyZrfBZ51Z5v0Rf6StHgqaJsNNM9uyqaTEdFavVP9/DpVe0in0QnZGfRhibjoqPFSmnASjncwwYsLMgWpovGk0Eb2jb1ber0R3b8c4sbNowvC5CiYpW4uKfsjT5gpLR+0Ud98i9FatFVTaq2ZJRtkkE+hBzix3WyK9pHxmRnPP/zk+wcBtiN/vCGd/I1HhnBbnWPcK/foiT6r7aJ/7NZ0wfbNie4lz+AT+N1sIGuyAf/5rCeB9gG3Dj6gS9jlEYvhdecmk9qXqAj95A/mVpAuVekR5/8ThtVcmyjU1q7cg/69h0s+K4NsiguebAHdsI3GbOMgfnEPOY7fqdNBHm0kOIjejBvkSzY5O/Qqm/yMq57q1UrGllQAY1khF/9FOUsEgtD6C7dWO1cMqZnfdCDPtl7gRL39NKensxPMOJe4967d2+3IHPip9oeQkUIojRg/ApLnXCjZExYsZabdU85Vv/3rC6rUQNTiOgIoRMQ4HLMHCPht8MBhHa9iCd4ROYwEe56xci+pxBGC6Am/5SsXbupIhVFcQqxEw6n51Vxvb/oJKwctJ1FzrTCS32hH3/GLt1L+YCCD8bP+eGrk6OMDv1k029YAkfRnvLyDIbj1w9HT74Ka7UVVqcTn6u3KF1WZMJf8igUDSjoJZOiaoXdgU2/TR4tKsiWfLRrsqP7JtBqd4xBZv5yOk4xJhN9whU8lcYq2uR+9FT3Qw/utQDRD/5NBiYO/ZMNrEwHgj5y1j96GJGNgLYcTw+ORQdZcgj475AEvnPYaKlWyPUijaXh4LrJv4nIeMYvQkUPE1Nzc4IXBl1Et+hVvKE/Ho1jUow37fSLBvpp91yarh8mJ7cKlMmXvNwPL0XJ2JzFZA90RU/pX9+ZBMgQdumD7ivOh0OvajGN0dFuYxc1MBa50h1/YiPmXrtc+ssuimZw9r4jPxGoJotsWh8Wkvi2OEdvC2//w5Cx6bYj/cke3lrsuhcOi8oXBdY/OdCJfnqMTXzjpTRpvwlaCQd6TLQmKO07qVWKFO7QWuQdLUVyi9KXDjJutVT+whfaWhTDgbZfvnxZWOzXHEqjua8fyM6XwDGfi146gJWe1A7b3ib6aqxsANFFfuSkP3Llb9gNnVVmQo++q3ylCS5/7HNlAOyxCVKfJnGY5gf99eZzvPBJfq6xAxtAuhI9106klKzzFf7PH+FbuzYp+myDqW/30gUsFEVq80HeFunwHY891qnFr/Zkwzbdn82TA7wY2/dwZhEAw9qQQ7Wd1Zqiaz5exPzQg8tLu6MHpo3VPNQco88OdYXdavjYN4zAPx3TRaVA2vtOn+iG/RYG5IKuWVtL52hrIUdn/Dz5a6cP/beGKMVNBuRXepqcYRFeCupoV3SV7zE++VWfd/bs2eUvtKveEVbpW9s2btpIx4syNqc318Cjt76LWrcZzWbhpiCEv/lOPKKvWuzwVc0nXLuGn4JVPfWhxeMsUcELjBjfdW31RZc3b97cHHz79m3bwyftXL0psJUlwjBhEVEBMoIJl5HoqHoajkueGGF2x5yHlNBMRRYh4azlmimasBkAg0dck76/UgilLxlFRek5XA4mYyhNVYF2Oyf9AEUFicZsdY0eACoH3AnIds+ucyQMiwBbvODJqwhECx0gKT+MNooq0ki5+osfyvEdR9y4ZKxvjr4fBke/RTP+HEUGAvVPaor6rUE8oCF6THJASzediGOE+ifvniBvjA4EtNAEpI7BMx58VwPB0TFGurdTJqcmH3LXfzuxJrn4L/poPMbrM2zlHDkM4+GTQ2miJp9SA0WbjFGdFtygV7hbjR3ZwCGMmWDaZdM73sidQ21i1D/DNDG102RUHBaa8IjXJnv3dgiEvbRRQGN1jfQOy773MpE0Obkf7qrp4PyalFrQZfilfkrxNVmxTztkuHQC0UKGbPDiHk7UItBmyPfGdh0v7iMjWLUDpafqfYoWsmW0oFU745A5mfXD4bAHmy3QYJjM9G8SZaPop2tYhBNyKNLTDjLHiQb0m7B7YDM564esmqTJAl3KKbQlP3SVhtcvzHuxNzhq44A/45fqJUM+ppNWlWTAAvkZFw38H5nb0Ruvn5iqVpSNsHt6Z5fGgAV49gxB7dBCZmggM7ZCfmhNVvqBW+O7RkdFCWHSm29wjV56XAbskZk+8dIvGJALe++5iGhqAqUbcmQ71Tbhl670px2ckl8PcvU/+vCtDdvTD6yQfxM9TPVzXPwev0GO5KtPOKjOaEYgKnlwf/6fLL1g0Fg9J82GlA/ot3JboKGffls8kUnRT3Qan4z4Z77W/+RJ1viz+KerMh3ZaiUIZXTIyv+iVP6SV1GqNrbkQPZoJ/uikdUb80NkTe/GQbt+jE+H3h6J4RpfXfSyqBvayaQNsXFEItk3O6QTmKQncvZ/GSXyow9j0gcctGiByR45hW/YbowiryL73u5zP0zogy9iw3DCx7uGd7KvJhe/1bjBtM/kRJf6oQvyLQvGptCL1jYS/EobWj6dHZetYrvuRwtZG6MIb2UdsIY+frr1TocFYI/sYEdbOCtgU9QUL+YFcina1XxP1u6ng+oijcUm3NtBNfJ2H71dvnx5FyFrcgJQzpvxceCESlA697KA0hlCEFGYkyMAGG04Hp9bbQIroRUS1sZ3CDBZigBRdtEH4HQ/5QFvD/vs8ID7ABDjjIhzcm8HDSgwZ0UBBMxQvUopGoOxUQyl67OIX4s3bfVTRA6I/Y+mnuVizI6R6786N/JqcijKRwEBHx0AXIgfPV54Il9tGZU3QHgfHx8voxLCdg+gAZ8JBWDaWaCRfNHJIbkXWJtwA1r1dkUDjc9oWlwby5uRADaaq+FBb3VZcECOXk1gFdWiW3s6oseKb/FXzUHhYjqnh07NWAT3GASGCyvkS7/oxAdswo/xRA0Yqmhu0SQLKA4Rr8lae3Kr1oIDhRGySmcmOhGbfqJKf5wKGeDRuPqt5qhobrssfMKG/j5//rwmok4d6YP9cALGKTLcQpqc6NDEEPbgosMn9GNs8qgGCi9smEMiPzKojklaEdbwYBFBbhZpTcxFnuHdeGTMycI4mqoV6dQuHekPHXasNl7ogQ0Oh0w6/KCPUrylfuHN2NmWcU2wLepdt+DHv1QnnJMduk1Gvve5jSAdNdFVl+FvGEE322uywE+p2PCRvbIlaRGyhL9qDdmXcehBWzyRQw+GxJNXdTAmIveaFN1Px+RV3VCHWkr50BmZwqFx6AENpVdnmUUpyaKnTRTsv0cNwUoF7WjtB+zZMblUKlGEgb+mazJtMctXlZKH0+oeyR8vndgtpWrh4L7qMM0HbbiMS1Y+VzLB7vBJ7+jWZxsesi0lVQ0p+lxvM10NGnuqmL9aK1hpQVcdGh+hbQEAMueXWnjSER8k4oReY5GBvkv3VjPWiWfYYnuiWmyv2jZ4IH/tSnn7bEwy4M/wVXrLuGyS/DpM4nv06bf5i768+BVjV/pAF22aqjluEasNneAbzrVp4Wp8evG5er8yBj7jn93yffROP2RczRQ/2LjkDZPG6BlcReurEyQPY6Kh+ZR9kHULNPqgW/KiW/TYAGpz6tSpff01esxB+FUDb6GTXIqm8S09mFufbfbZQEEn/aCJv3ENDzANl83dZG0eQ1MH9vBdbVgnrKvJLRrpQKS2sEz++g0z9d1ij93dunVrtyAjdIP5K72AOQ7cgBUPtnPv6bqlDQCkwkB9EB7njNFWsq06W0UikFPN8XZyx3gIpSTtvfXlfg6uOoKKpF1HL4V3OhK40SGapo2+KzZ1nwUiB8S4RFMy8EKfpRECPyAQIqAYlzJNIPrQxqM8yAItFRMDGAGbBIBEHxWvd4+JBq1eLVJTUsWInEE1XXL3aMOnSdZ1OznAwWO5/iYugCcDTraTYhw7vqqBqMYIX2TP0PDaPf7PyfgeuI2D1yKGANwBhR4v0GIQP4Wy9c2A3A9nIgX6qu5PH/7vBAoH2kkvukIHOeOhVBbe6IMsegYaOXuRA+dWceWMnvi/RRRaqr3xF+3oNkYPSMWv/smDw7YYcq8FM11UNGoiZvjtxnM29AjLRWnho0kEP75jG8aGT87N+O4nL1Es33WKk97IxvecDyeIZnT6bFJvE2RCgi80GsurWhR656TIsAhPJ6V8Nm51UqWWfa+fIgHSSPDVBMkZo9MEjcYmbPaTDfU4EnLSf9jQJz/TZFLarLRxER28ePEhRYWryYvO0uToIpOi5fWP7x4c6TsyJGM+xvXSVtWEtWBFC9zBV6lS8muhxtZzsiIa+i49UdTUAqQyBwcW9FfE3SKXnMjFWG0owwLZkxeZl+JhY3RfSYLvjWXSaHFX0TK5sT34hbVqx9DdJtj41WGRB7s1bifPjEPe7iHH7K+azzYd7ANd2uOnqI4xW1CjswettiHAa2UIcETP5MIH0FPRYDgnY/ZjzA44VLBNR9UysVP8wTV6+Bk4s+ivXgpPxqgGU3t4R3tBhNLi5OJ+tkUX6KhmrChY8mzhUplKm/1S/OYSMnRftamdrmcDPTerxR1MWhhUKtJjLSwkYaHfji6ipR35oA9veEi+2pIFXsl6ZlOKztKze2y++Cnjk0vzXM95o2ttZoF9m0o24n50eFVDpZ9wW/mTOa1ffGEnbVby060ryE8NcHM4v0Yn5nVYJCOYy1/QLR9S9JL+wwhMFJ1FXwvyInD4R1cbVX1ZT6C/CCmcdnAJBumbL2SPs9Za3/hPHqWWV1H/jx8/tpjuRFs/ndCqD0EK+g0OJCISHBzGGW5phyJk2ouSuY7JmbbCBCG0g1MPlaIIpihNCnOtp/CW2msicI/x0V7UgKAz+kLvlAjwFhOAZTdQ/RceLCK8Snv6nwKBy32cGnpbnOiPoi1aOQLtCdQLjYwKsIylHQNAp2v48S61SjYtklwDForruTA5LUpVw4EnuxSLXjSK4gAjPiidDk0m7RBzlk2iOdVy/NXB4KlFK1rJs5RLRucvOqq3EEVBCz1zSIyj02D6oldApZ/C9pyYaxxcNTkwQY70jHdOxf2lsap9wx+diGJYiBZaZyTkHuBn7WDy1Qe+TCjwAcv0ROfGJS+yZ8SMHc0ci2tkqn80u6aNRRlss5EOreC5p+aTE5njy4uMOGf8NxlW3Fskzbh4qgYTHvThukkbjRwOZ0gXLWr034aqDRQ94KEf0kYv+vVNFqUsipZqx+m7h4zJkmNh6yZAu3dt3M8hGbsnZ5MNnLfDrGaLXNsQxOs8UehatTz0RA5toODfZEIfdFCqmezd10bForWyADy0kKicoYV1BdQwBL/uJaMWz9XN0FP1lm0G0p0+6Rjm41V7ckarPrL1Fp50DhPuY6/4wCMZwSK6fId/tJrY1Opqx8arjYI135fS9z0/Sx5kVHQHXXxE9a+lk33fidx28TAED+gLg23C2S6sR597OzFYJBA2+VXYMk6poUpK0KEP2KDDSjLQyK9Fo76LshuXbIryk2OR6QIB5FDxOP75dX/1S47xqh9YR3fj83forVyF70C3e/GuPf9Z+httZFA9Ven4sjTVJsIy/sKdfo2Fd7iAGfZibBiEA3bGjloIaaNfvOSX0a3PUsdoQZtr9M//VOzvO/ThpU0ErOnfd8b3Pd7hqjKODq/ohyzJrwUpnuiKTPj7DsuUHTAnscGyTNXG6Z+d6RM9Ff1Xq4Z/16qNbQGbXbFPY1WTjmc61yfaynpUG9y6oRr0fijer9sUUYQFctS2zQb62nwZk83zg/DHNsixmvqeGkH2FrbVpJFXdbTobV6hS5/hzzxANp2iRwOe2sQVwHj9+vUuQtZvPhJSD9asgB+AFKxyzgwE0e1CdYg5gqU4xlhhLoATqjYGBziEYKh0AIddTZm2OUZCTIkZGIFyJvpyX6t+/XeiRl/Gdw2ThCnH63PRH7x0iocCm0gpq6hWEx6BZgAtYvCJhybOfurEfdFh0edzE0QRPgZSyoyx9TttLSoZDBrIR1v99KwSYVnGZDHSQqvcNVlUkwFgAZXs2nnjOYA0uVSTk4MgdzoCTv11WAN9ZAuo+iNLwIWFHlDpO8DzHd60J3+1RBx+jxEw6XuTO526bkyLeM6RPHsGjnHxix/9c8aiUMbtiDh9kEMTG+fIkBiJxV81K3jr5Et1MWQCA/SDXrKjI3QYuxSyPuG5SGIR2XZXPTOs2qgWtegyFnmSOWerj+q7oruIBhrJDD2+M4lq6zQrGiyG2nHpq00APVVjVboTFj3A1Qte8Fk9BvmxJbpDOzslV2MYT39NrOjxphNjhNUK4kv1hw34tUkxGZMvTMOhsX0Ha/glO2PQfQtiukKnyaaoGQdXqhovJjefO5TSD3BX39EpsXCcfzDxwGEbRby0uaiuCH7JOF3jCY0mlRZyoq4t0vVHVsb2Zl8wFr5rD6P65LeqVyL7/EL2yx/Y3evLgowDh4PSPPgn78Zs4YI+/ghPHWyJD1hFpz5nar7DCzbFfBV70YfryRIWigRoSzdlTIwJO9Xc0XeTju+KmrAJNJBJiyT+lazZadHPTrXBifHpr5Qm2fN96ClK6p7S8kUgySc66Z3u8EbO+kW7e8NID2/FtzHolR2wF/yUGcmvhVcYwgMb0rd+6NcGyOfqMs09dG7RC7f9jFkRHzx3sKl0q3mITHrAayf73Iem0vLVT2lXjTb58jNszPVq2rRFKz1IgerDGG0SyZHcvF03Jv7IqdIlC+LKOvyPL7WReKKTMGMMcm6hTYauoYkc2W4lCxNr9IRGC8dSrGykAAd7R18BHlhDG0xoC2fuMZ7x6Z8fyQdXx0VG+sV70fNKUMirh393qK4InnvwaZxwgGcygh82hmf9lrovYtq6omwNGXiXvtene/ZP6u/J2DlVjHWioiiRp3kX4QIohtiuz+rRi9AJrGiGe7wQy6lQSMdRq5EwIWtv7HZHBIxYDDUxlWf2l0LRVeSCQAjLRMMgTBpoo7SiXRSHBhNLjkAbwLUwJHBgxluTGsMsrUbQhNZOpkcQADtHqF8C95liWxiSxUyf4Jux4c/4gJOcqtMxbvluY+rLwwqlzSibA6hIEX3VV3D2vtcG3/gwPrnj0zhAzYCrscC3/qO3hfBS3N+f0sBrofrC8PpCY44/QzA+OXozGN+XtsFv+XU0+Z4R0ikMehWyd58FlfQg+VoAwgO9F61rgcbZ021Ox2LNQpBRuZf8W5gVpSz832Jd33gkT+3dxzmgg8xgpuLT8Afv0eJamxJ86LcQvnaliYs+9pt/MFrNQw6zIud2Y/hCl3d1EkWU+m1CmOggRzv8fg+utBF86Bs9nKrv4ZEstGGLdEQWdI7meSqox5/kG+gfxuANH7A0C/jpDL9FGtBOliZH8mkhRqf9ZBon2uMOcrr8Q5FSsqJLGG6irmAczXSCrurM6A+PTdotyPSJP3SQq+vas5cOpiiXgF16gft22bDrfr4O3vGBT/JFCx9isjEmGZugS4u1aK/OzYYDbkqj02tRc3T5jKdS8Uo0tO2ZZyZY97MzOOej1a6gl97p1djs0zW88FNk2yLAAposRTxKJRkDj/qDq7kodq2oX5vQUsFkk+8mywrVW4CSd3MK/tr8NYm3CDUGnFavjD5j6Z9MWpi1mC4Kjuc29u6FK76AfRZ5Rx98wJLxq3nFUxtXtMFqi4dqq6rDLMKJTnr3UlZCDx2SQnPzlvuqg26xVXqcnGCG/aAXfo1HH3RUChyv/fyZ+8mj7EZpc/orM+D//Dv56NMGJvsoWkYn2rt/pjfJA3a0RSsdJV/yIQN9oK/Sh+4tNWjRXtlP5SH6zA/SJayRgT4siHv0hTkB/2Uj+IVq2/CiXxjlp/HQrzcUIIJxNBqvmmfXqt/GT7VxcNaCEU90X3TR5zbx1cbTK17bDOkfrrQr/dnGk57yebDJnsk2DCer9VuWHgzL8ejMOydlIAQW4ZI/plzgdc1EYPDyv8CCWUwitMmqvH3Fw/oE1CJwhdkRT7jVmQUGQK9GwjVvgtIvR1vRJSPgZIGdAaKrXRZafEa/CFnRhRxCKRzKdq16Oe05CDQCrAmScr2Nyzj8BSpAQr8+0NJE1orfd97tGI3Tb98Vnm0hmxNwL1kDEGPPaICMg+4HyukMWMlFhKnohfvwgP9qCFpQlcOu/iKgd6CCnBmIviqkx1e1g7Cib3z0W2qiqHZMDKMf5C7qWk1Ln9FrIlKD1MMNTSQmfTTCARp6zECF0vQIS7DGUNBUsWgp3yJc7ml3qD1D1aZ6NQ4S3xZg4QX/5NkiukjOPEzgu5yT06+dLoQtzgn9dMloYb1atyIp9OjVBoAuFQrrs8gf2ptkS2fqG+/a0U0LRP3ijSMztj5Ki6OvejyTiUUqTJGH67Ne0eKgKATssePS4+Smf286QZtFAdotojjPUjLsldzYWzVIaNSO3slF/y0KjKlff/sJLbqnJ3hxHb/aVeNX6pXeXDdRVFPDucICPbU7J7dqgvwPN0WmivJlG+3iW/QV/XVdWzSgrYgf+vjLduz4L7rahFDEgf24HCcFOAAAIABJREFUz/ct7Ps9Vr4EDehsF02+FW2TgTRMKWX30ic5Rzv6LDToy5ss0IcmfHaQgR5KscEF+noIsv/Jppo+9LrWItIYaEeHv/BUrWATeOlf8s/XwLcXvbTJ0K5rZFg60r3hgZ/Rj++90m1RsDYUbTLR5xVNMGW+wkdRoOp29d3JxeqX0Uv+2lfgrW+y5M+bePlOc07fmQ+k97WpBIIuYV9bfJf2p8tSmWiwsIarIo7GoQ9+FC3alpnJB5MHOZOTMdzXIzJKw+qvubwNXUETizPtyaUNPhr0T4Z48BZs8Eaz7/jrHpVSBNYclp3Anzf54KvIcfVpleJUaoPusiC+61dByNN3Ra2sGdBef3TJjvGAJnqmy6JYlc5UxE8W/mcXXm2a/O8a+eCRPP1fiQHbCrMtArVhH+YFNlgqlTwq3TEvoL/UZJG/nmWnTzh0nf5u3769S1lyrhXG9eC9JmREA2g/fsyJY5iiCBHAMNkOCcEASnGIqXA9BkyCxjJmqTNKKJJVLZs+KbkaowrxSqdg1iSATmNXb+KalJ+x9WuSAFIOJRoYp36MmXILk1O470obcbyE1i663YrFoAWVCYejquDPuBxc0bQUX21K7cm000UZYvULDNHbdacHq4+iA/z249kWZFIOZFPRbKdVONwOL6ClyaSFAgC5xkiKyNErQBuPHNBKdvrXFwMjhwzKX/111Fh0Cy7QXujW/ZwKHKFfv+i3aC4yhFYGLl1TaFxqiP47pQsH6HIvmQNz9SlFVI2JH9hogYWnakf0Z4JsIdLvo1m06Fs/FcjDtbHUTnAIZFSaBW6rCaTDniXUYyDggczQ0LP22IX+4KBFdlFcDqDnR8ELrBoDljvhzHmF8dLnHEI7N7YIg76jQ7Kl355pRw/GgAV90y2c0xde0FLEuOgBJyVVXkobPr05PnIU+XHyyWc1Y+4nR3SQCf7ptJSdBVmRNPewsSLnTabVmbRoI/NO58E+2vFaVL3oEr3Ta1GlFq9oqoC5TUQTAX6NX0kFOWjfjy1XGpCD930LBXS4D+b4B/JAK9p8VySBfv7h6l5apbqaMI6f870EJ8YbgUhiMDPnDgSnIQPFUUaRIGJiUIjijSTniIkEkhij+H2M4iAXOeG3+v03xdtw6NO7916rLk/VqlVVe7f58Os7fMIhmugGfT6z2xlYlDGjz8qWcFjpiu6d43OZ2cpDlSbL/rIXGKP7Ajfz12xujvp64IDPw3t3sMKya8t4FZTmPysfGqPyKmwlN3Jn/3RGRo6Th3nYRHfUkRt8lHkt+0Y/9cvli8s65LcrkXnPt+GfTOiiPjnn+5+sy2zBjevIsY0z2ylB0WYW346h0csmqIDZOTBQ1qrA2Nz0AY94J/8eC8H/hNfWo7KY9USy/ypR9b7RZ4/RKHOMJjywe5ioPaHnaPmu4LCbafhPOOhmufqGybuAlj3qYUV/gQw+BZ5sLuzV54YfuEJfGaZaaOAdlszZX9nWKkKuL0Dzf6VmtJWpoj/jkI21lg/mIyr9+UyONfFXem6DBgPFNzBuvaq/lX/rAb6NSZe1QJQddz38kIF4o006XKMP3cbEl+srmZblbJ3Jn+D1iy++2Nl9/fr1gUXPhADcrcqEaTATEJB3DgFz3Ups0cwBlXKkTAtSQRtiBC/10NS7gQlE1/vSHYntynznfzv5GlXrU0ArkAIFA6nMgLmyVvUPAEZ33xA+vrwKhoxf9qtFiVK8LGxF1QyN0ICXcwFmQaVjeK2viZOkkHqQppPtLsSAVUbQWGW4AJvxkI8SZSnwnB6F+ivQbHGumdDYInY0MfgWh0p1HETBCl35H8jKhroeD/RGbughV06khRn/ycaiVkM/foC7JttKsPrDKhMUsMGZYAednA+Azh+P7RZ9snQtPQqc7t69u2gSDJjPC33mKngjczrkjJwnAER7j4no7iFOxriyDpV2BY+uZ0B0UtOq8dAHy+iAFTJzY4VrydE7G2rhJSN4wYN3Y1cOhSd6LnNcFq0eMTrGD9szDz07Bx7RzwYKEo8dO7bmxic7IuPu1jOPeQVDsM4G4K1mU3KT/WYv5uOM+u1QzxB0zDyV/PAHk/h1XllTsrSwyahxVviUMeW02Fel1npJ2iDhCT920q6zwcAzGttUsfP07B32YaAsNGwbt+x+ma8y4GTWQq8EzibM5zp0wQ8c0gWM4JEN0UXl0BZwOOi5dZU04cJcZd7QQr6V2Mi4BUugWiBUGa/NAHl2Z293lxmDDPFGB2jmFwryBLxlaByjK9fWQ0RXPabHd/jEl/cWiW6SIP96uip7++wFg2XOCkzr56k/EUZbfFpw629iw9k3f2FuMmJLNjKuIw/zdBdzD0ktE8Vf0CUf76/SD/9hgS7DiOayZHRN3s4xvuP+zF2jff6JzaCzsmntJJXhYdULn7ApGGPXvneu8cnG0wPYo7nJ0Vw9DNe5sMU2+Lia8uHHuopX9MG2F53BT1liModR7z2iAb90w+4db312nmsLggsm+F7H6QFPVYzQQlY925I/gS1Vi8ry5G8t4BfqxzM/XmCcHNKva8sWlcFi6wWz6OtXLEoUVJ2CD7TAUZve1qp6C0vG1JhPZnwd/vic9F47TkFmN+CwK7SXlS4z3c9M0R8Mtm7Am3OzdTTCQo/5Inv0wobjybN1tlYidkpflf1rY7h///4mQ+ZXximTcKqvEiQwMChOFyEGpASKrRSUsivXtYNBdGWdUq3GtKvgIAi5O2gwAhj1BpR5K01tHMAHQM6ZINDh/4Rdc1/9WPU/1NhYStI87eSNU+8CQPRIBosLY6ss0o0KFGw8vHGUL1++XDIpsxUYgYFCyKiGR0qgmHZ/1fHNS7Z47jZ1zpd8ZB0oi/Ey5O+//37JCGAYC4UWeHJ29NQuDQ/OQ6trzedc35MV3ozhGFk6XrpaEFI2gXGVpcEzsPd7XJpWGSuZkmWOXfaruj0DdLx0OZnUGM14fEemsFAvHlkIHhhOGVIYEqTKGHIYp06dWoZAZ/RS4zj9kyl5kydjavcaruipQIGuBCH0JCNlgaj3pJIgfOKD/lzH8Dlx8qpsZ0wyg9NS6GRcxq+yqLHRVx9Fja0w2e99us5nfFqsK9XTA3mRE8yZx3geHFkbQD2WpfY5mV9++WXJhzzKVpBZpTcYsFnAr8WjptTuuoTl+it857inYrMRtJA1GtBpXnhmGxZQvMIWPVpoyME5PterSs9k6zr/w4d52EBlGfPQEVvkp7rJSHBi/EoV9dTAGdvBp3n5tRYzY5SFbkffjSsyfrOnEe/GqXeJvtHezQeyZPVYwQD7NKdXpSo6qzwBx2VUZwWgLDO6yZFN0DeMkw1+8Q93NREbs0CPLgtaC56MD7dwZfzaSMgP7tg/H1FmoRJkGSFyYD8F1GSEJ/bPZ1QKd50Flw5gF/94MB9+je9lLv7Wu8CTfxPA54OdX1+eebrBxTG0kAOe6az+OPLuxqXaZfAPR2yI/mC+HquymC2S/BdbqrcIrWzAZ2Obr3IvOgpU6Yk/wS9aCnZgmE5gAp1eZEPefDSMoNdY3VRQywcayaDWlMqB+Xj88YuugwGyc45gz7xkXvnSNWUgzZf9ut45fK93x7Mr/sTY3VQFf/Ur4tecVb5ak1sb4MExY+Gb/tgxeykTjD7+ul8/sJl1zLlkSV++w5Pr+KMye2Xga/mp5xufeDI3Oeq7w28VA3bauuxc/1uv2sR3rDI8GbTOo4uM2QsZd4MLWzJurVO+Lytp/XEchkp+dNMIH1b8U9tRvcb0bn1fPWQ//PDDApZF22QIphjCoNSasYELYc6bO1YCJygCNI7rKJoyfSZ0/xcUlG5GNAXVS5EgvNeLUBN69exAggH/E5rxjGF8uysBBYCWdiZIjr27mionOS9nYZ6eVFxwWPaCkAmc8tCLX6DrAXiVdYvcy4q5vnStHQVlF+gW4DrHWJwCpwvYlOT7gkgKFizcu3dv7RClkNFhl59hA3A7CmOWGi2oxCf+6aaddvoxX707NYBzRtLBvutJy67llDkrMsVLjzzwP+zQA33URyDAadfc4swYyFNAx2HPhwO7TiBiMW/xgiWLC71w0gwWHhgvmaLTCz9lXC1C+u58rvSCF2Oiz6LA8bT7NjYnxfDpQoBCdjBG1vV2VCaCIfp3jZ/3YC9lKOAAXfTG8AoWC7gr25EDmVT2Z/ylybMX9HGcdFv/g+tg3TjmqX+xTEl3jtJXdLqW3HxGazdf1Ms3fx6LDnpsAQdXmwB5sHHyEBiQGdmHacfRWxtAzhsd5E1nZJFd2ph1h1qLd5nAelDoNZnXz1Lpm93YwdIpPdAVe/PHVtFHRuag+xYsYxYAengrG3Kta/QBkncPw2Q39MPGazCHH+Pitaxc2ZQ2rGRWjwpbbEdcJsAcjrEz19Zvggbfob07rF1fCbbAzfczgKmEU6kMzbCBzjI4+M9vm8N3NgzhM7+IrjKwlTrpzDG6CHfkDyfZnIVQkFa1A69elWPpr8/mhT1/bQTNRe/po2A0/2s8dJBR8jRmNyK0QFa2rAWBLvlS55oj38sebCq6Ka0MG9srk0OezqHLKjT1xdFxN6AUxJI5GUUn/cKQP8frMWIj6Qdt/q9fTcAreEN/bQ6wVrbdeWSPT36Rz+g5lf0+ND/OV1o3jNODTdHjVatKvbEwWInZOTW5oyse6AnuzIm/yoh0XtBcqw7+rBFoNHYZWzKsOtWNKsaiG+f63jyz7an+NmO0BrMXOPSZH6efbuaCv6p6lYx9Rk/+hB5KRtTHaM4qHAWr/Atfaw46wXM/VcdnwrxxYcE4xUBVppxfX3atQT6jn07971pzP3r0aJMhe/DgwTpYD8XcGTCQaumYQgQFd5cJ52gxr2kROOprydC71bt0HqGUGgaM+skYdgGVOQjHi6H47Ht09pMdDNQ4HCTBo09jeL95hWHXAiOaCMc59UMQJJq80ABYZSOMiydGEEAoqQXdu905RdXHADA1BbZjMl5padfggZzxXbOpBYQce9YJmhxDLzkLvNytJetAN2fOnFm0CTqAEFAEHYzCdejAo9Q4g5S9MGZNlb4nT7QVRFUS4axavJX70jXDLRVt7NL4nKA5ycb/ghlGVRlWQMbYPF+JXozDyQCyc5xrUeesjM9R+yzA9L0ACW2CNo9/IF/BswW4nR9ZVF5HC/ro0/XoMm4NrDlkcjRHzsD1sGsRcJw88WgnT15tHuiOU+IQGeDt27cXZiuRsA+4ysmWxSoTQ+b+FxDRF6fiWjzgqefbwaRz0VfmyFhtKlr4u+mgX54oCKlPokxFPSl4coxMjNvuns4dR79gGE2cxv7+/ranA03oMYYNhoXWzQhkVEDAZmGAfOGz4Mi5eDQHGcIjvaITzst6sBGYr3zI/0RrDs8YBUDOJ2uBFUfZpi9HzTf43jz9tBba2I2HSsKQc+trgj9z51AFmTPrlb8yZm0A7eLjz7V8Bj57AGlZmgJWc6b7Am3neBnHtd3FZq566tCZfMtI8a9oLhvEZ5EVLOHTq81h1Y1Kd+x7ZvNbFNFUJh2tbLhNgEw12i0+5sIjPLORfo6ojAw9ddOBeeiBPPFARrDkOvQaoztqnVtZvayDa9EL4+iBxUrOVTTIDJbQTJ7dnRl2XFfpCzb5nzbSlR3b4KezypN8dEFeGfP6k9DIt7dgowuP7KlnFdYrPEtlBWLRQO94ycfwf/4na/6i1oiytr6zsa2fls/2cqysMZ6ti8Zmc/WisStjwis85I/KLJMPHXg5t8w5XssQ1yrR45a6AYWO8VZFyLXk41UQaEw01eJBR/wRGsnPcToxBpnxea7hp62JdOyvuxpdY02tRG+uMvboJCvXw27BHOzCunkarwwf/KOlIFMcQYf5Nb+aw9eTFxzzlzDDhryTqfO7wxIf9dzxK4I98mot1q+7AjKPVEAQ8LgI0ZRWXw+lEIILe5BgaVXHCBEBlMRhAVSlGsREdItM0TSgAhLiAjBAEXA1a3TU+1A2gTFgBDgZT1m4onlO3Lnt7tDjfzRzFOZqN1K2SJBAqO2CzQEsFhuBGsUwGkJGD5r9LA4g1qiLzzKErnG3IWCipz4XykJbjojsOCHKdq2xgJcToxPz+dkkwRga0Sc44RyMBZh463Zhsq0Zsv4hgRA9AaprzOdzZUD6Nk+/FVaJuUwWoPreNf6iE+2CkZ4t5rhApsxFmVM4kr4+fvz4AqhMEBDjgRwKovDhf87HuObCH4wIOvFNH2QkwCJbBmh819Kz8WGwDAXsCjws2OQu8+V6xwsMysCh3/WwCxeCDnpTHjWehYhT8Z35zVMm03iMzQ4VD/iCXd/TLfuoPwR/BW0FI+g3BiNFXw4YBnIKBS1odBxNbBaWyclcLVTxVkncZ3PksPBVIMve2AQ5ur6MAD7wXAYD/WVM8Qb7+s9gql5KtFuk8VcmuYW0zUpZWzTAGrzTdbbRw6C7uaA+QnLAY8ETPbS7lMmDkxbNAgZyh/syqeTaXHTIzstATjy4vk0D+uAf3s2Hzm4OMT45GKNGfjKqB9fxMiYFx+Egf+idjMi0/sBuuqinhlx9Z+5unuk5deYgczTWn0JWPWyZ3F1nDLyjGS10zafQHXp9bvNtXufzQwJ079HHr8BE2fwyVnhwDf3mB8vaopV+zIu3Smttjsm1zYVz6vXtOL9mTLL1ztbwW39ovU9teFpkq/Dgi32RIVzzeejm86xtbAFN2i3gok0m+skSBq1N5uYXuoOdbyVz81Wh8D0s8FU27MasFajWBvMXiLABOoLd1jRzsuuywtYQL/S32auPMB7JDLbImT8gZ/Pj3djmY5OzDaLHv3iHoVpXwnu2X4aodh2+on5YNBU7kEM3S+CLHzcGmyVfeixTjz++Jtyiq1jDMSVNeilzV2BkPH6STMooGzff1C8OoBVGjdXmz3yuqdJmDJhBE0z5I4NuCmijU8KAfMnbfP2cH5053/Gy58aEGdfDvhc/UlArLuonBdHj/IcPH24CMulOgxIYAbSAECgBeS9A8V1BC+FXIjApYJuw26hLryPMuaXPKxMCDUGZlwPn2Goid4zzUBpxHAi747FSDyECGMcNBPVAtLA6j0AwW6q9Ho1SypRYPbndm7laYIvSKbdMXnfM4JdsALknctfIbuH7/fffl0EJRsit2nJPsCcHoES7gIpB+5wzx7/rBa4yTeYCGGBwrnmday7v/dh0wV8LSGl0+jA+x0ImAkb8teAZL4fdT0SQTRlQToRcutkC/YBIboyErMmzGnvl1Bwco2cI+MevH0p3HWzRI0OqWdTvptI7PdX3hmZzeycLQZr56d15aA1njtW/hq4yunh33A7SIuWvu6BqOiYPMuy5Nz0UFVb94YMRWfBgEA31maCjnR7jxafzKzMYtx4GNJE/WZeql2Hwf3c1V1JCYyUgMvNXkAcj5ErPeKUnx9BV/x6bzTnU3MzWusOPPMmMw4LvssnspsdVOI5ejhi2yNvvZhoPLfUoobkgmyPKMTqezaK3TAW50ynsWZi6a5OMyatNimu7s8sC4IVHOKvUy4k7XyBJXv66AYUDrZRTTxrMmadAjezxXgBELv7Hg/durDAmXNdIbZ6CITTzX2G1TQcfZ3wYYmuwUQbPtZWaywSgg1zMS7dtTqtSdIci+mG29o0CvPmQW2OVyScv2PTHXtoUVLopeGvTbSMEP+hGS+XlysDJhizIFf7IuXIMnHgVCFT6LPuRj4VxfIYFc/nOdTWg11SN325q4R9hgzyNXWYxHvsZMvKCXfy6lj3IctBPPZ38gsUSv3gwN/qNmwzZeJtYtLZeoLWyPFnzX+h1fWtM81dqTdbwh6ZaJMir8Yzvf/ZawMZWYKhqA5rIr02L8/DGvrvjsowP/fk/e6VnQX4bWmPjlR1mCwJP/LArMnKcDOiBDEqawC5ejI3mMI8HNFq3vOOTzRakFUewD36VXFREqtC5pmcm0o3/zUmO9FxJuOd81jPJXsv0wTe/ShdkhSY6LhjvJoB6F4tHyAeWq3IUeBvXfDBCz3iuLcg5ZeLraatcTF746+5mn9F//fr1nd1//vnnAGHtsv3veUQ1JVJwJUHMG5TCEOePQCtTIa7sjskYhokJwDWEUNMdZTrfuzGcw5g5bcxwUBipIdZYaPR9d126LsUAQju9UoiUWNMqQbXrY4icJqNBE2MrCEKHedqpogGNlO6uqn5rsP4PilIKqY+HgeTg0E5+aK6e7nM/T+U8joTxCKaUFs1TRA1MQOtYGZDKrDnqehsqdZAJoJbO5+AAhZG0gzCG80TojJDsKoWRDR1WTiSPDMf15MFBkyvDxK8xnAcf3X1abR2PZR7ISjYNzzDmGWSB2qIPG7Bm/OrzzmvHHU5baPFRo6xxGJY5esoyXiya5m/3WAOmuXL+3d2Fp/oMCnpkgNqt4x8uu0GD7CshMGJzuY786MD5Akv6K3tF7jXSurbSagFF/ZX9dA8H4tru/DJu2WP8GYNNwisd5sjLiOKtaziOylMtEjBGDt0coT+RE6TX7hKUoqe3GtrRUrmz/g7vsF2/Shl29LEn2QJ24rPgGz7Yq7Hwyp7o2eLpeHcdowvWbfLITXaVrgVXXj1Qs41Vd+7CdhsQY5G7DC2ssz+yamNYqQLNcxPpuM/dzUmvMD4xQFZ0R7Y9TxDNcOhctk8HLaiVQyxw7J0sLHz1JzmPP3UeefJN+WD89isLaMAXuaLL+doa4KldOB0VLFcWaTeejyMDc4apytl0UUDm3HxnWT40uba52XQ3Q7FD58NapSE442v9Ode1VUqyifBbaa7sIBy63lxVY+o1QxsefQ8TxhU0OMZPlAWuB4+O6YY82EClQt87LmCiR9fxI2Tq3NoK6gNCI1nSHR6N61jtIORp/MpY/ErtBI5VNjReD0d33IaMLVgDyanAorJhmULvaLSphp16E9uwow1W+Kj0EG2w44XfNj2um60Axmuj7zpJBedYA1VrYKObF5rTNd1EU4a63u36Ha0V/BXdshO+x6ssNf2xN8fN6w8WfY9ec6RLMm6drs/QObUfiRnq7a0EOgO4NpdkQJ4F5W0WSxL5Phniud5zPOKLHaK3VqPaJszZpgT99MpfsQH01saBD+eux14IyFzkAAA6uaCIggxk4RWIGJBR+L47ZmTXKMTgDcxIanJzfYuEY85nYEXjjnlxqICPWQbBYTMs82C0tKfvBGSVPyrnoM2LwCmVUjhwDrq6bgt5/WkFecZ2rF2KzwDjekInm0o/ZEJGxrerwDuD6uneFOOvjKNzc+IZl/EAiRPlAIwtCwP0pW/NjaZ+hsW5gJnjRoeFwPfoEMRwAOYmU2OSjXGAbfZYVFLBI1qAvpQskPoMZJyG8WUdBDIWMrsXOqEDBisgomMOsCxmdBoLHf3GY3fp0LHxuoumGwXqS6snyeMoyk7Rd7vUyq7kipd2/C3kFm16Q5uFGX4Ym5cMmQWvUmgOw7VkVD+Y465zHD2VxszZrwDgwy4O/YKxdnB4ows0lMXxv3lL0bMjfLAt8iI/vLAd53IGZX5qiiYDckeT8+FUEzo99ixB88GGF5rI3FjhtiyEOdvd+q4SFv7KDNRHaT5zoLlybz1QaCWDSuXw5rr6cSrrwky308M1fcBqLQ71k3CgXmiojFsLhLksQJVo4Mt5ycoY9al01x/7pBfzkD8Z8mX4yZ9VHi6DT9dsgNzx3nONen4Yf4lHnwt88QKrrutp6my5zY7zKu0Zt1vpjU9HZcHw1KOB+CcvNo9evNTa0OMk4Jk/9j3ZGMucfAJZuhbvZcIrC5XVRis5G5tsnAcLaIURem0zQF75DMedH23Ggx1ztvCTYy0EzsVPD8OupFMgYWzHzFkGAZbYA1ss2PU/3NI5mQsOqg501x57pH96Mq7FD3+VyMkObfRDj21OqiTAKSzxb3wJ+ZkXTrq5Bu7ojBx8b83Bd/LDr3n91d8Jx/U1w3A2xU+hz1oAq8apT8u4NdW75v8/k6+58NPa3Eat4NWceO5mudY9/rp1gb0KOsiAnGpDIAt2U3natW3W6QqdeC7Lbc7K7yUN2gxU2SnTXrYP7SUmqmDRO19lbt9VeWCLxrPeGd/n7vZ2HP3dXEKWZGF8ePaqjxFWy/qyQTyYw/U+F/DCmXFrE2ErdFAQHL94Iv8wa27xiw09Oh0nl9qtZombrOHr6tWrm5KlXYATqu+WmgUSC7KBKQITDKNHSVCcRZQBcAACinoCEM74galbY13PIAmFQ6rxtPo4YFfeqObf85+MVxO3a8s4lY50HcG10AGNz+avNEJ4/lyTcgijxbAFinAYS7vCHlnA8WmO5PQ4P8FeGUEG3K7GdeTFUMoOMm7XMAJyIDv8AzoaKKxdeyXZ7jKqv08WTQm3Xiby6k7LnpeFt0pW5vBZYOZcn+kv4yMfNKATzWVS0Dd79DhZY5Y1Kog2npIVetHE8biuB+aZVzBTmYrcyEgAW4kI/y2waFBCKhNF7uZ2rrnovB4Vz/pBL/4ZJ+OFY9cCvmCEDhgAHZmTwQmWZFsEl+Rrx8cwc7ie61R5AeZglTz8byx/PhdQwJ1xKuHV2I1Ox9gQudE/uZVJ5CjwXfmXfsxlPAsJI6Yb9lTJxVgcH1l0h7HvOCWbqRbQnBsZsEH0mrdSAZmZp80OWvFT7yYdoqGdq0W/nhLBKFmz98pXMNADo+mQPAq+KtGhHcb5CvNUvjYWHedU+SA0V0rosQRoZzu+M34l9Rwh/vBNNmRXCZEjNgd8wo/NQZkIMnce/szfImAOtkE3MAaHxqiU5rz6wGqPwLf/ydqLTZcVqimdLOpbci4+4NW17KKytTGqSqCvEmjN3lUOzIGn+kn54vq78EkvXoIK8zkXTmyqvFqAzFFAToZwigZ+GY3o7wn1Mtlspcw6mgvyYYhe2wBYR+iRjdW2Qv/mgD/vZURhaZb/+a0CZXRaB8ihzQo8oqW7UwWxcDSzZRd6AAAgAElEQVTLn/RGrj3mg5+vZEgPlWzx4EXnZJEdob8AgC/hv9BAFnBRFge2Csha0Cuplnkxl7nZFZocb7PeJpus0FXrSKXu1q822vnASu3oMZZXWUfYM24tEjCDJnZSFSe7d425zUe+bXLJn20Yq0xxwXA9etmkjSwM8S3Gwi+c4JX/rSqTbZSVhq/66fDAV+KHDsi1B9tW1fL7vOh3kxjeXFubE7vMNmuFye7x4jrYb9NTP595CxrxU5XI+OG2uVwjhqmlqUCtpAAf7voyevXwlRxBB+zzPcbiY4xtnG+++WZn9++//z6oV8aiQRiiO44X0wTPoOrBoTDCJmCgrLRIwIyGYkxabxSBM7Sa4i3QmLfwVpozZhmuykg+ByLn98TzHDpHjY5SxZjDaI3BgaJavXOrryc8xlxfUDsldANfBoZ+vPnee7sP75xAAAU8tJNTO0yO1v/4K3AqIBM5c5R402hOKYItgKEcgAQcdJcdE4QYf29vb9FCV3jgHMuMAYLF0necr5fvK12huVQ1MNMvR1O63fnmQDPHwBkDIDq62aOeHt+hk/MX4GicJxd0t6ALYjlO1xuXntAGiL6jLzThA714l0UttUzvZOs81whI6JazqVRaoGS37H/j1cRZyVbw4Vr0VZYka8/oqqcF7/Db7osMfOdajppDpc96JCqluK4fM+/H0D2nyzzGSzewy2C92E0ZFPKDNzZR6bhFq6Ag59FC5dr0a6yeUo82+vHq+UoFluybXI1dacT57NC5NTrTaY86UcJEkwCIvPBCvpU64RefbWLome7JTfauYBc2jInuMup4wnc7bYEaGlxPf87tlxLyB/XIkSV5oYfDNyabwB+/5Hq2i7bKBnBUjw/ZVSq0kWRjPbE9GfMxbI5u+cPGbhPq/Fod0E6G5FoLBNm0E+ZX0GRsPBSo4r9ybD2ixuxOct9bFGHS+GTWk8np2Pj4pXP2Wr8LGyMTumbf8AtL/I8SdI3Jxu+xARYZ+EQ3nfgO3pVW0c0fkymZkxlfzq+4znhoQyc5o59M0eY6PgQWXGMO1zkP/hwvK9qjbAoEjFtAWrBhngKo+jXro2uxIw/jV/kwhuAPLeTAz5Bjm8yw2GfXoavMBuzCeG0mZOsafVp4QTc5kBOeKzmbFx31MhY0lQmkj/RYNQOflZTRgCbjkFVJgzLReIJNaw1/SF+V+flXNLKPqj6VJvk2c7CP/HWlebTBM1w4L3s2d606vidj2OquSXLthipBsO8qgcNud9CiJX0V3MCt8ZM5mkpmJCNjq5pYKyr3Ocf/tem4nvxcQw58BFrMyYc5n5zYMLnVD98Pv7ONEiBorGTK9uv1YlOwYHx+qE1fG3C087nmCQclPtg+2ir5V30g8ydPnmwyZPUI9ZtMQMsJWQwBzqMTEA94FIR5hkXANVwDKkBiXoDRolk/Qbt+RHYMUwQDXDU3MoSa64zhM7BjAHgqV5ZyLGDBmBfBG7NAAfM5I4LCa2lzyiH8xqgvxrF2Jc4FYudaLCiDM6UcvNS8x1jMQx6lYDkutFAOg0YT2ZUVIRP04cm4+BSMmBM4ObduXSYzOwEA++2339biIEWPX9+5FuDwKMujX8ecPX0dDfXCobHAhMMztyCuNDnDpGf80XEBXP0Z5GSh9EeeDMU5DJNsKlMDLJqdH7DRaz5/DKffSKNf16KBM2fAHEmlIOdWWvA9PMIMPssqOYY3coadFgTzdwu6cSoBcMh2UOgts9sdr2VZLMi+g/12fBkxfcMnrKDfeGUofYYJfJfNKgMCpwW1lSHRS470Cg9wQbY5KuP663EAeK/RlC7R51zBIzqNL5vLJsuIosPYZFCPVU4jZ8txoJtejNUvHTx+/Hjhq98EbTODzrK97BOOerQJXizm3uETFsmF7qOjjGM2hq8abukRDzBjDHOTgaAAnWjkp3p+YL1TLWjkQy5eaGTnrreY0B19sadkQM/suX5Wfqw+IThBIzyTb1m2FlHHzW9TZRy2BnMFDI7RdUETv0Dn5MFe4xnejG/hoUO0zLJ9eofz/BYdwHg3BlXWw3cP14URfFcRMD9c5Ku8o8cx55oXzv0/M3b5xTZDZMzOze8a+iZ/a0ZZF8fNWxmvnjtrBR7KzJdJho9+/QAPZT3yAXSJZ9gxdpUPNNSTRP6VyNi3MQWRznVeZU2fyRfmycCf8VtInVswU4BHV/ipPxYW0gfMllwo44eOek3r8fVOtuZ2LZ9GJ47BiO/R4HNBoHFqqymzil+81EsFr5Xo4BUtjoVD8kaLcwq8zQUzsOhVMGQuNLX5zbeQPfnSm/Eq/ZFTGVr6My/5+t/mBo66+c93fAC7Ml7VLPP7bMzaO9BaRUIVxEaq9g7v/I5YZQbxAqvukocRdOHD5pdPNi+Msgn813BflhBv7JkO2TZa0EFX5Ff53kbT+NkJuuEDbuqVgwnrKVz1GC3z4Nn4JaH42N23b98e6GOxS+uiMmSEUNMuhXG0GUeRb3fVICRFucb5CKk3oh1NZTngIggCBQDgc02BQ30ErrNQWWzNTTjGRRtFe+UUMBwIMEuIaPY9Jdg1Yr6HtNZbZM7KmADmr9JXv7lY6akn6KMPAASsgEwp9TWgl6Db7aMLAFyb8oGzXb1rKbEevpwepZMlEDgHQOrNwZPvyNx8wNbD/3KyOQl0tbhkvOgQfKRT41eqrvfDMbQ7Xh+f69FXmhg9pfLbeRZ4oM21Gb/vLYTk264cDsjSuWTG6ZmjUozz0QEb/siEA6zpu7vL6vkyTo9bqGQCcwzBAgCnle9qroQr19T8DdPmNzYZw0s9lD5XGutxDQXaAoPuAqRbOsY7vaMr2yG/Ah92RwZwSW4MuwWK7NFUIIoHAbqgHebYTI9k6I46NDvHtW4o4IhqbiejFnFBN93BAXq89ywh/9tw4aGmefjtmXdod1MEfNEjW5v9WK4xbwEpJ8hZVwqtvEtuPQoBvuim8kVj1gcC25wumfJT5OUcjo8eXQdfZFIPK2xHJ3kYn14FeXiU+ReYkjedtumBR7xbwCvP92yjMsD0yW+SYcGrMTl5esxmnGcMNBeI4gGuXWtBkMmgGzTCA7o5+vp5KlWWNWX7vitIhwXX4B8ekmGPmqBztJVVIJ+y4HglQzTSR7t/tNGpuR3Dv+voyVg1opdpMAY52CC5TkXA+XwDWbqmbG9ZNbTigR7RSEb9dBnfDkeuy5+5Pr9hXkFMm0XX97ynHuFAB2Wr8Mv+8QXHbf7gsuCyfiBz1s5hfHTRF5sgo/qTyYL8fEYPO6LDslk9kJhu61Omm1pK0EaOrhVA2Fx48T9w5jrnmMOY/IQxya0MDV/Y5hN+2XBlMTzDo7nDSgGmc41NR76r3If3eh29s1lYs9GyAYdnm6sqG2U5+U/6cpyM6j1rfS+DZSwyddz4sIu3AtxK9JU6Z0YyHArIyKx1saoCGl1XL2gbo1mR831rKH2hq/7isu/8ibEdR0+bLZgxbxlbck0OBaf1MfPb5kEbfdSz2k1ljU/udEnHKyCTIZMqs7NBgAEsIABCGJxHt+3Xc4FIRlIUCyA96buGPpP00FSTFoEKcBgOB2tchHjlSCmzBZ3wCMmLEQFCi1C9Cu08MEhAFi+gSpEZCoGhIaeDBosS2ipPAlEpxXrqGHq9BegiaNc5r1uBCRu4zGGsDNO7hYmCyc5Car6cHP4YkJcx0coYHcMPfjls75U6ODfjMjRjCbQ4vzJJxmJEBcyMmFO0QwEM9LXbwBs5oo/eq3+jr51VaV6ffZ+svHP4DApN9I1GPDEY/DIQx2rszbmiSbBgcWxXOEuuZFZmyK4fpgqYGEOG43p4YIBocy7ZWGTLwnHaaC170uJUIOMa1/aj9AWAHF+PWyGbnlvTzqydLBzXEE0W9EZW9RvBG/1xZOa2qJC/89BVWQnGclrOrSQN9+RWKZp+BRKO1xRMVgV7MNqNIHTuJWuDL7ogqzIaHI2gI9qUW9FuUSRn48Mf30CHeiDLaOMFjzl2tJNJfYD0ItBwvSCjRaWSJjrhlOzL6OGRPCoHwWU/zwOT5oBXuEIzPZuPjzKXOcr8+N4CR//kz/YLyPvVAH4OVsm+gK0AxZjKzXAioERnvwqAZ3JSwsVn55kTL3SMv0rQ01nTORkYH8Z6dAvfQ1ZwwRbwZT44dtyY/qc7x+nD9fmz7ABd6DUn/mZvEV7QDs/dCWocL8f5h7Il+HUeeRuTD3FuOpfJg50e78Nm0SloIUv2Dw94xTN8wn13BOejYDDskp8MiM90hQY2hbY2Uvyj/+mZXvNnZWnK7Jf1JDP0G6dffyh71+a+jEebFZ/Ju+fz0Qe9+mw+AWW49w6jZajDcDfw4Jm+yoiU5IDX7gA0Pl6sjXBDd+yfTmsI9xm98NKdrbPPk8zjgz+wTvGZZFiZ1nzk0xxoIeuyNHijH3pz3HhocH79ZObBi1d4KsDBR3e+01MBa3ZRRq4NQVUE57kWhvgo+O3mHJhDV9eWGay8jjY4ZQe1Uhgfn2j3Hf7g1HzsrqoZrKZPPNFlNxUViFbiLSNm7Cp40U8v6OJr0GW+6KS/1gLrnjnop8yw89PzNiD7/PPPV3CRMZWCdbHJgZOj4GAyVMpCLEUBH4dSure0OkFXzwUyQkU0Z8PgqlFj0oIBDBRSb0d3crbDzzBcCwyVuSiCQgihBbMMVU8Ux0cZIOe6lqHk/Csdmb9eAcAkTLzXo+NYAi2tD4SAysmZlzOoXOAci2fBB9CRF15yNt2VhX+LKFrKJDLSysTOb5dKD8bmMMvo9bBSvDpOfxyERkgy6m5QoDMnJwD8GXJOki7rg5Nh4Ih85gDorkwk/RoHyDls4Kp/kAw5HX9elbbNhS6Lf7KFL/zWTF2/mfErXbR4z5Q6eZWFQge9tuDTE3rNW02fcXeDCeyFW9ijX8FnxkEHbQjIrp4T+mvHCwcCOnTQJ97K4FQKLkvbBoG8/cEKXKDPNfBc6YSe0Wl8c5WdrY+BrDmi+oX8L0jBT8EwntFjzOfPn28zAmSER/SxU3qoZ1K2l/3QeRlquvEHM2jWc0fPLYzwyMbroYIN9BnT+EeOHFk6pBevFosWDLS4pqxkJR8ywEvBKV2Qg/O6Bb9nGRm7rNDEsoCpxvmCFGO2uJU997meqfrXzKMlgM8qIwGj6EEz+VYRyN4rObM9dMBU/gdG+Ab6dh7b1ZIAN7CFJ469vqZ63Sp7uhamyd4GjBz75YvsBl30Bwt0VutJJZ9ZsqxfCD5aOJeCdnaWn2Tnxu0mqe4GJyd/fHDlFy0UdFGDtXf817zewggP5Mbe0rvPjqOXX7DZ4Md6/hQZtwAWJNDJDEDR43x0t4Ep0OvmDO9kCat6Tfl+/Hm5vv5AWDJPgafPdIWf9IdXtBrTq+x9QQGZwqrvYaYeL76RbOiB34AxmdDG5Y9n4FaFqaCaL+3Oft8VtBUY4YftsW24qvxcS5I1KMyjzV/lTLgnP7TlU/FMDm3Y6aHsXVki74LRMqdl1/nPbuCoVG08NJYpr+8NTVVz6Cj8kgs+yRcOvPKB+WC9upV/69+jYzbFh3QemRiLDmoVgl9rHfzyC5Vz69VDayVg3xXfkIO56gMjg9YWcmfr5ISuWqjg23U96sMc9ZLCmzHWb1m+evXq4OzZs4swDpkwEOFlYANMAyg9HlABi4BrnmSoiAXaIm3CrC+hiDvjLJolLIAzNwBVZqIA5RLHgaV+EucTbP1cgM5wyqa53vn1BVBSPWDmxBcDcD3j9VffgbmABUhqki51DbT1nTHKHqKbQ8/R1MTZbtGCABzAay58WCyMjw48kpF+EueW7uyhrHNnGcicT1bV4yuD4ANfDMliyPkWHLkW/33fYk9uaGrB8xkNMqVeNbk6ZjxzMZ70QF71PKAfDd1VRPZopEt/7R5dgw5A9X8NvGgg+3aKvovngvACM2P1m5vhxnWMXwm4cl+46O68+gJa6DiFbjJhPL6HH3MXVJaVYnQWDbrxqjTNwC2S8O4cBskJshXz4LU7/dhMi1w3wpBfqXuO2V/Zn5wW/ivloBGfxiEz9PYMHzZInvjPmdFv5ZjKPcoQ/TrAoUOHli7Q5oWWgtQTJ04s3vzMmt++9V19XwU4/cIBG0GneQUrNdXSqT90eZWdho9+ocN16MQX/KKzmznwBH9l19l4d7iSbz0zFoKeJUTmZTsc67fpzClYKpNvEQ0jbL0+MuPSA174OjZfX5rFCtbQ5X/00Fe9r45bcGuKL6NTawFcoEcAVxDDriwEbBuu8SRI68arSvb8StljAQa66L+yP/7oAd2wA48+kwc51FjtVyic6zqyJ3PvdERX+IIzPFUK5lO7qQtmBVHe+QJyY5O1npBpCyAfgs8CCbaFPgEFPyUhANs9+yt/TBbkQg94MU8N4DWwZ0P9KgP54JNeYaZ1g4ySZ9nzMitkgF96Iy924Nj8jWE+hv7DOB3SifNc1yIPB87BC3myDdUM41ce9r1gLZsk4/qPChTRy77zzbUIwbT/6ZOtlIyIh/qTzN1jPmo7qX0CHey9jKk5rEcFoG10yKJmfXFCd7PSA9rR16N+0M8mjM0XoQNWyMP4ZcTRi3/z98PhMEBfBXt4h2s4MUcbIPIuA5aPIwPnmbsG/fptC5jbELqWHozvfK0HlcXpF6394kw3MdbShAZzVTWrrBvNZfvJyPhVx1qHYIcd+a4x2Y6Xn+Hbfffu3cFHH320CJSdsWPuFmcCp8z6U0rbMQ5gIDwT2VEDBtDV1MmYK1O6rhIYJSOyHgjMM9iaThFWD0ZBQJmbuVMxjvO8KIJycxLOL/vkWNkG9BSUURbhMOh25xyTv8qmrjNPPzvR7jiFAKNX2R/O0/85z+7Gq07f7psxkXdG7xqBD7kwfj0u5kVbOxYKz1EAOgPp+UXodB75AIhrORsyoFPHer6bIIVDIgc0oKVb7BkJp8hx0DG5MlZyLpjgbMnX+BOY7bYAUR8JfZpLRsV3OSh0Knf4Ht/mIMd6qODEgkU/PQ8In2XnepAqudfzA7McMrq6Db7SMf7oHR8WxBrsKytyYPSEPws0vgURgsp67IxR6dz3aGDEdFBvEMzQGz7RDnf15dUnU3bYfObPqLs1umcnoZVhcxKci6DJMfPRPQdGfwIksqqcSh90j0b8FBQ5t9IoBwTHPd3cnZAy32hhB2W+2oCQBXxwUOThZ7x++umnbckevy0epefrgQs/ZIl+/NG5l2DDXGWayMT//RYiXsgRP4K1bhTimOtfpC/yKOti/krEFm/n1QQ9Ayt6gTelK+fLTpEleef4y06ikV2SJ9uAb9dmHzXkkkMl6X482WIDu+6o9rI48y8CX3gS0JNJmSb8wgU7RCM7qj8WXY7zA2TpHX+wrRWivqky9C2+lWBhp8fSFLTBtSwg+6uCYT7nlYWFQxizmFb+gRW8oZX8u9sU/2yyvkgy4vuy3Vnmpt8wiv9u8KnfB68w2409cFO/FDzzQ/gvKyg4xY8APdzJJLKtAhI4IVfjtMFFB114r/pQEMD/4tFz9noeFj3gl1yMWytA1QhjdfMBmbItsoNhGIvn+M9P1YaBhgJP3+WbyAPf5inwpQO6NH59bnBIDs4n91pdyN6fa53fGgwn9aORG5mbo4yg6/GDblivN7YSNznW81tp2Ny1ZLSe1pfcJia6jU/O5qNPn+kUH/26jc9shbyjzfhkVXa0NiX6bSPtGj6iHjpzFGvwq+TXBtb1JReyP7TylXBPTmyO3MpIV5HxPT7LmpmnDVHjkm0xz2yRKENJN99+++2mh+z06dNLqBT53nvv7bjVvX4rA3k8g0lrPufoMV29FYGOmRDoBAE+u5YTAyT/E2jRqrGAFOja9aSM0qn1LFECQFBMz2QyJ8OiuHaXpZrnjqVynneKYUCuMab/CRVvNejVR+C9dCWj6HpG5oWWDLLSFqfHwZYFwkc7M9+VJm+nae52pL6vFl65tWczmd8L7wy3eYGppme66HZ4ICjY0avVfPP23/oFnQuAaKWjAmN014zvHbgrraDH3DCDfos1fZOJxYZDpldj1+9Clq4hP49TaddDV4CORi//19cmOBXkC0DKUuCx57PBq3EFP565RG49547jOHny5Fpc6IPMBCFlYOrt82sB5sCbniTyLNCzGAhY6u8iM+f5Sawyh86F+x4Siz5/BcIwXMo+/fhsoRAI4KV+CPPAWSU/vJGBhdnL3GQuTU++5FwWscdUsDeyFTDmBPDMQQhauzPWJmpmPupnYYNsuN4bx8m+Ui1au2OYwyQf43eXbeWxslfogzsyKjPDXuBk/i4prPAJ3bVrHrKpd8y59TJVgoYn8qcXwS7n2XPv6mFqU1d2DUb9lZ0lA3ygqRIo3snXGK4ng+6odX5+T3ajRc55fJRNBKxxyvQ3g/Ocepkoc6ALLeYkM9eyL9jgg9FEd+yjxaBydRkk1wka+BO2zL5gHpa7cx522AK/WXYlnFfa8rmSKNnWJ0zuPX+MrPBfqco5sFF5jv/ox+nxgkd0Wdyc10NSBbqwgffaOozJlsmn4Bb+Yb4AkR24znn16pmn9cq1jc1vpEM0sTn0qkbQkzkETJXk2pA7p4w/uumitg36KENGD/ihL5sOWC0AraJDHrVTGAsv3rsLER89VLuguDUBhnxHfrXPlNxoUYf5eiJhDd2VOqv+8M/sy3jmsAbz5+Zh2/itl2kmLegD7nsuGAx5wYtx+l1rMoBBNk6GtYDASaXMMuJ4d44xYJG8YNVcVT/wSpaVy+kJHn3vWAkTY5oXLY55FTDix1rA1vGIjjYpcOM8eERjrR9oco4xa6GCHzpzjnkcr9LAXsoqGq9NLJzhAc7Chs2BzzYOvmOb+G79Rfu9e/c2AdmFCxcW8ZTLeSqb1YhLCDX/FZUSaiU13wEsQquFt4OdPTCBvNQqI6RQi2Cp13bp9XB1tyYQepkjYaVoikQDMHaXqP8pot6OMhwFGZUY0JIigRc4nFvKHjjJhDESoPlrpMVP/S1oyoFYrMxb7btene4M4zxch6eMwbmVB/opIDTUv0fRlN/T7SsvcA7GrR8B3wUE/TyTzIJgAY3dgVVan4yqi+O1crXFHG0CFTvDgkWGCUAcHdnJdJWppEf0ypDWI9JCAtDkQGdlWtDw9OnThTPHyrqRNQdD991RhHYOucdd1GeBfjQZtzIQsBdIA3w9Ks61gJIrHsqOCgzglwErL/keptBhMTh8+PBaFGvAR4tgRqM8Ohgfe2Az/dAw2cOwcWGTbaUrMnPM9fAPd92EQBb0QYfohUW6RQ/baPftHHN3B2ZZZcfKhOG1MpM50Gl8uokWvKK94Jzc2CUsmJtzN1fZPHKDxfQPV3i24NQoyynDqnHYGznABduqH874bAQ9gkSZKtmjSg75Fvw617y+s6D0zDMBAp1VInSuTGnPP+oGGXPDjblh1XE0FgChQ6sG3o1Xdrvg2XlwbN7KWWyUTMgB/mAjp16vCrrprOdzsSWYJpsCHHIjpzIfZFT/T/1yxiWPZMAO6KYH8zqfv2Wn3RDkXMfhjp15VR4q+zJLMq5HF92ydbKupASjMMNefIfWHk5srPqb8sdl+Gox8C5IhhObGAFi/TSOkzccChD4wfgyjk0N/ZjbOejoBhRyK4BSMuX78F+vHr151R9JnjDiHLJxLWzAgsW+3r2argtG0VRbCpoKzMmYjYWlfuEDP3BmfLTwI91xhx7j8sOwBJfky/fnd4yLduOyX7T1cGT68WdcPsFa4zqf8eddkoOdsA+6KoPEB/ifbumR7cJjTw0gf/zVo1Uplq7831pUSRR/zq+HuHJ4dMMDPskOr+nCO59c2RDN/Y8n64D5+Cuyc8zYZMW2/ZX1wjNf7IVOujGXMcmt5xSyQ3JCO+yWICKnnkEIJ+nAfLWPoI0t1IZi/Gy24JIs6xVDu+trCSA38jYeW6iKED3kBHNkss2QffbZZyvgIAygBRKp7O50SJEIwwSBYKByAKfUBJUuCRS4cjL+t8BSomPeEQ+MZX0QZwEKkIisSZdQXZODwnQRsvcW4na/HIWxKRD9GSTB+s54ZVjMV58b4XB6nG3KpUDC7E49RlGq27zGDziVZI1HXu0SOQHj4aG7h/o1AbJBN+UJoNDD2IyFX99lcOgwLrBypPX3Gd9CW18OfXYrMmeIPrRWemunlFwLQoxvcWRY9e4wYrQAYsEAOXFCBesWVWNzqDnjsleccMGLsp45BSEcqexPAS95cMD1oOC5mw56RMFc+Dks9DDEnsZdryA5dLcovdVcn2Nvx90dPWh2rBtaLMAW6gzIe+XAeptqoIVFTpOc2/VX4qXrgn1GKpNBZoJR8iTjeiI4UXjpWWjm87mSN2fSj9hzOJxU55N1z+eBTY6W3tgono1R9td85IQnDpic8UCn/nIqPbzTdwKKMgKwxskYG1aN3QJZ/xQe6cZYYS1HSx/dRNOu2lx4KftRu4Tvy0hlU9lPGQfYJUeLERmhxyLoWljrMQXOaaduLDbC38Cg+dgZ2y5gJ7ceRYA/tOELlsxJ3nxU4/KLfA79dWd6QUvPUGTj6EZTDda+S5Zorg+1XqtaRci/vkRz1qdJB3wwn40eO/Ge79TDgdEfnurlMq4FrVYPMqmkzLc4Tte1FJQZ4tvL1rMXFRQyr1TJ75Cba+ELXfxaLRpld4zL7rwqNXYzElrhpECPfsosVkYjJwt+mW2YLuBtUcU3+VTZIOfuEjSONc64PQ7IdWTgHH7WeAJHOsOjc9GUP+muxXwjmzMuPcMiPZm/hIXxjAM7/Idz8coHsrHW1/pZ2Rmb74kFbVrIzHddb1xz9ZBpMiGf2lLo1rXoYJfOrf+R36Zb13j1cN/wWSbVeewbbsrmhdV6kvm4stDGgol6wWxU2TjbIROyz39YS8jQppj80UdO1pN6wWEJXmSb0NDms/IrHhynG/zCX/2e6DUO/ZK7Vz1rZIhuf3DmnErAZJKA1YwAACAASURBVOD7Wnfoh/ySq3HRigb8GaN+sjJ8dG1Mx+kaD8Yvq2ssNvHdd9/t7L558+bg0qVLi4Ea2DhAmQ7CrMeIELwAA1gZkAFTKiYpDIh7vgzF5CCMaYEjdEy34/N9tVvMGBPRBDB3jsaKqQIg9HRt41Ji5QOBBTAlvEp/gOnFgCkZ73iqNo83CxoBohmNhOhcY9fPUeq0wJTD4QAFD2WEKldRbPXk0sWVAnv+E0PvLsWCxjJr5gYoLyD2PznXJMnBlzVAd+nmShQtjpVT0S6I4njJx3k1+KOdo6N7DpdzICP0o0/wA8zGqo6PJ3Pihf7aYZFx8uTglVDNA7wcSg3/5jGH8R3zMj5nyAnCH7rgAw7Ip10iI29n7Tp0chCCpJyj72GTvNBcnwLjxd80kBrFyQBWyIGMzFnGg/xgwYKGnp4VRYcF4q4xlrGdQyacHUxwFAKIAoR2nvXzkIUFvgCaLXRnDqfqz0tQRrdeeHKeV4+IIUNjk5E5yzSh37n+LATkSj/kVfDmGt/TTTtTdgJ7NfsX9LBv1+O9G0fMVcM03tHBHn1fBtBnesJvPaHRBc8crGADJugOTfTAMYbX/ESYI188ZKf1bpir0go6+ZvKuGQGZ/TVpgm9zWk843YDkM9kUEluZrDow3nooyf0wpBjFmp0Jr/u5PKdYAR+HKuMSR9wblMDp84xbhn52hPKypRpRmsP4yRH/jEcst16FPHdImIuOhCUwk3ZevyQg6AFXXCNTvKBT5hAoznJtepBZU9ZiErPLWi1ilRtsQjTjwCZTJNPv5oBg/yq+ZUf+Rl00j2d4duLTRakwJRNEtlX+UAnv1MZ0Lnp2XgF5fFK1mjHU720rqGHsnBkU2N9JUXjWz8LPOiHrtBt7D/++GPbu1tgWJ9a7RTkgB+yzi7buLNXNMFsa6Vz6AM22b/jVRnQ0521xkMnmdQWAqP6fclX8IzvMpPoqOSHB9ehi7zwVcsQ+VT2K1OKTn9ok7Giq4LwnqLgGq0jxtUOggY+Cf1VQXqSgY2GtYYvhFF8VS2wRlTFaqOe3KyV6MCTWMVn2ChYNBcMui5do5MNGdM1xTbOK6NLZwV66CAD55OX+dDYzVtlyYxbwoPNlHhxw9QqWX766acLHIBVfRixPXUfgAnTQATDcAjN5+q3PfuI0ROSSSpTOOY6hgQg3XFQXdx57TQAgfMtY+WcSmDeKbpejJxyvWMMst4lDHNi3WFoYXBtmS2KKijDy9wRuRZAGZNFk1AL4uKtNGg1/nazBaD1xTFmgAVeIAIEDjKnYEF3Dj45i2r4xiEngWGLnnEcdw7HXt8Gmsyn1CizV/BIN+akUzKqB6BGWY9DcA55lx2tn07WwHzmJtMWFPojE4bZLt/1+CFf38OH7ytTk2NlUCU7Bh8Iu9O1hlHgRqc5/Q83Sh301u6ZQeA3A4Zdzq8bA+iVvG0quv3cWOTQQkfejB7/Ne+Sq7HIMIdacOFaBlV/R4FePXzoDDfe0UifZANbYZTsc7TuXKRDPWHkb3fb0+hdw5BzZmVE6AdvlQTIVfmTrAWv3RABN+1o4SiMc+BlUtGC7nZqrhX81NtgHgsmZ0Rf3ZXISaGN87Rom9scnJM56YbDsvCQIzkbmw7IoXIqH2O+nqtEV2RHpq6r38h1ZRpgwznoyeklm0pPsAe73dzTjt7xri/bj2Z9cM5BL9ucDbnGTPcFLi1A+EQ7nvFPNz0aiH3WdA27bMIre6tMQ449NkAmCa/d4Vg7Rn2K8NfNDy1qaMK/c+lHtgpd3ZyDhkp0Fgvn01k8lvXEfw/eJf96hssWwHOLTRsufMEKurzYBmxVkkQHf1DrCT6qJPScMNfmA2TPZZDR60YF+OtZesYmJ/IjJ3TxncakHzRVIq8S0RrCN0gkwHF2kH5gyPmwwoe1ya9kW+m5rGzfF5C2gJckaDNovG5KIms+0HfkhQ/JAnz2SI+y0mRXWb4goGwQXq2B5O6vbJT/ezRP7SXwAZfGF+xby33X4yWMw990BzC5sDf6K6jO9xW8kxNdzpuQHDO2+WGmEqrPvpPxyuei17yw76+WIjbo8Tj8BNnUekR/fD+ZVX3wmZ3CAb7r7zaHgKx+2cr8dJCtOMfY3Q1PH7XpFOOYsx5SOuGTXG/ja05tESUIypp2c02JpCoi9OY7OCabsrAw5HNrvPPg+e7du5uA7OLFi8sJAj2A1QvEGHxGEFDVGGoRIQifEUdg1clrYCyCBWQLKUPEnN2S/xFdvbpGbIIQCHAYvi/FSnAMwKsdFqdclEn5jqOTsyw1jz5BGeARjPEA0jyVWBhF6deyKwRkbOO1EFBUOxD8UwaZuRaIjY3GeccROtqxABrHgD+LlYWUotqp148GlIG5u0LwbyzOm6Fb3DiunrVDVgBj94AW9NU/VSN/O+/KDhyhc+uroOf6F/wPyGUaOCVGQ2/kUhBeEEYW/geqsqb0gCcvY5lXoAMDxuJc/M8xoRs9HLJgr5Q3HMKXgAMWYaeyhXfzkbdFXqbDdeRD72RiA1BmsOxoGQ0YqKfOIkrWMFGaPh3jlxEbk6zIiM7MT+f1ONEZOuq/qWcD7+gqA2YM19I9x0BOHC/dhuecD2zCCZrRin+2VL+G+dBuYappHz1wybnSE8One3TFW035ZOZ8tHT3oh1zTcKVAsiCXNEHA5yYY7du3Vrv/ugK1owHV+zOe7v/nr+GnnbBAqFKdc4TRJBtJSWYwj8btAiUFaj8A1vkWdkA3rr713jkXLkSRi10bIYt8QP0Sj94dm13PTqPvNAKt/RhbvT0CIIyIXCDD3oRBPezZ91IYly6o3+00HdBN/zTCZoLXnqYcj2xsGNuPhGv6K68wucW7NKxBckC6Fpy7Q7teqvQDGveYYmsZZ3KiKK5jV53A7aZQ0fBgLlqniajFsJ6lgQn/tge+tANS23SqiSQCd0KgtHMP5K1MXsGHXprT6HTnh3ofLgnG2Ognb57JA8ey7DwHego2Kg0XoXE+OazdpmjbHfVmzKEldfhJ/s2R0FaATf94Lcm/+7CR6drSxygt/JxZc3aGPAnUC0ZgT+8loEuA1SJtFI9/qPJ+dYwfLDNyrgFruxfcFvA5b1HMKGxRAF90yGsGwON/AAe8cNfsE/yYSO1I/iOD4uP8EGn5A2fdACLPRqDjPijcFrJ0doAczYcroXZMqDGIUfriPnKXKLJeLXQ1O9oDYYzciBXdJH3fGRKWeB4RA+eXdeGm82jr0wxGsxV7y5d+Y7+4bHMGLrNZ17ztJ6ugEzJ8vLly4u57t4DenetEULZiGrxLZ45bQowqIWB0XKmZZ8wjBDj1OfRXX8W4hZrhoBw5zMcQEFPZR5gKAVa6YNCCMZ3HB6AVnYCHEIhbICuh4byCa1IHU3Awnn5A7xS3mgrq0QG3W1iHobtWuPI9lAkp4oHzoVsZn9EPSB4syBYrPwZlzOndLS3aOMb/f4qt5IpWQMc43OdBZ0yLRL99AaazVETMXnRCZkUzKAbIMzj/B6YWG9Ed65ZIOm9EhPjJ/NKzsaut6rmWZ/RCmx4wjtH61jBTYE/I/S/3gX6FkBZHI2PLtd267LjZSoZpqDDdznjnhWGDvpBc3e/1itV/4Pj3QUHz+bHM5xavOCETD0w0HgcG32XeaxRtSZbtJeaR08Zy5wtenPu5vaCl55pNHfd5oZnL3PLYpJFC7nApkxPO1iBLuxU6muX7rp6RtgmOjns7jwlb3TVF0je7eJ7lg8aBQlslP6Mx1ELnD1wWHavOxV7En79bfBlHLImC/p2vedm8TU9VLddNscaH2gyjmAcX5wr2bCZFhnXOY4vc5A7HsrCoBfOvWDXmPRcdgFNFms6w1+ZQ/zAFjnRRQ/jLLvGBunGZ/ah3MIejdsjEcwHQ8pA8I8ueoKTHrExN7aNZ3Gy2SI7PoKN0RE+6VAAZV6ygL9K8fXOFjiTGdrJIj/BzvPncF7JtcZ9Ppks6ZFf7U5VcqsPq4xO81mQytTADtnRQzIyDlrxwA7YYBs5/EdjWR/nVf4lE3oowOCfjNXNEXBQ6ZZvwFs/ao4GWDNezxQsm1glKP3BifWrJw2QKaxW2SgJYIGtDI2HbgroCQB0Dg/kjQd2wn5gK7s2J59NF8Ytw94GGk9thHxfCRl+jOFYpX/y4PcLVOmarmYvJHrLODmPzPFPz+izfnUcnvjDHgXFxvm6eqbYm7nR0maH7NrstGGHcXZWlrDSNXor1ztGL+yPvMkTneYko3y788mkO7XDf5Uq9My7nss8w11rSRmygt4yz8ZAf4/fKVAtEUQuZA5/NlpsEq2ugwX0wxw+yYhcyNWfOfNLbb7LItq4kTG6jdk69fXXX+/s/vXXXwee1I+I0oWYARiCVWIicN9XYzc5AIkQAZeglSHqxfLZ/6WALeycHqFyNhiv3otIQsFczowT96ocUE9CwQCQlS40VsET5gjRd/4qA2KecWO8B0BSHGAa23WMxF/9Oa711+9eGhe/FGA8ToFiANY5FnXyYzAEnczID+9kAqSMjUKcV58Xvozve0BPD6V3SxXj2zjtolp4AAZ/9QhUH+/W7nqHKkEZl7PP0BhmvWsWD3xbTNyBmBM3R7ticvOHLi9GQ98AWa8ffOCrEkkZJJjoeUL1VTgPwHM67eiNjeaeokxnsCRg54iMFQ7rzyOHSmtk6VzyZ1icNXrq/6ADd7bgzaLqeVF4cq5gRjAAp91kUN9Tizi6nUOWLXxwDE9lH83dXTn+r6k3/Fm40OW4dDg9cMLd3eM9h4l2ciY3WK2R2MJq/llmodv6IsiVTtkwO4UHiw3bhVX85Sw5F9exVd/jmROysPQkcbhnSz630xVMwRHZoQd+zFm/E7or4eKZXn1XNsUGMBzVu1fwgAby4VDpF28Fvuhs8W9DYV4OkTzgg6zM100QsFtvDyygAd8wVODQTR/19eQjfF8WAR14ICd2jhayrYcUvoxjjBYZNmnzYPF3rOwZmuiH7+v3IC3kbTjwhs9u9nEcvW4OqTzVnaDGIUu8k6VX2cFwR8dog6GqFrIP3SWOzloiyN94xoAF2OFrbD7NpexFnt2hSlYCnG7SgT9ybkPFf+KX7FzvOGw4Vh9kfTuV+uvTJbOC1ErR9FyvHhmhGw7L+sMDmo3dM6rKUsE/nLFhsrE+4NF8ruFjYLcNIt2Zz/nOQXPBNLulF2ucedrstKFH7+xDg8s2IGRBBvXslj1UuvXiE9FagFIZHb9zg2zMKllshm7po8oQPugdZvi61nC8oq2bOug6zHR+bStwh2f6J1Nyg+OC8WKCqhcFzs2JH3Ph2fw2BHDQWkGXbJU88GAO+uwRJXx6m+r6I/niek7p28vGp5Ynsq/nuYw07FfuxVuBZo/YMCcZodtagpYeYO3c+uiMx57Khjk3uZArnXQDnPXf+OQXPWWlr1y5silZfvXVV2tAJ5eaJjDgEGV+8MEHS+h+yw4hBFbUKqvAiTA+zplRI4JzpjhgwJjP7TRzCoQGUITJARRQ9BNOFNt8GQXmyiDU19VdGc5nhBRJOOgvzV42gVArfXDS5kKD48Z2fT0zFFaQkGIEAgTOMMs+oU2QRTGe4YZX4xmrKLvmTI6fbJ1TWYWDKlXOYHoKfI2qaK93iyzxVKawxbqsIP3NhsLGwEe9UgXEzkN3pdSymcbwu1qeZ2SRISc8Aq356BlNrqNrsuYg8AhDziW7sMToYMECk9MuA2Js4zg/J+4zp0YfcKU0oRQDxJ988slyMrIzHFF3Hma0HGRZXE6Tk5CJ4TwFzcaAk1LelevsFHvmWH2OgpfS481lsXR9jZ019tMJXOKTzGHPnAV//ker6zhZMvMdHAggydHCVnaBHCtVuhamBToCRN91VxW7JXtBIv0p8ZFZwUg3BjB6dge/rmlDUYm8sl8LG77KtsIA/M/HW7DVyiP17OTEu7uJLKKTrbKbyu818MMUWj/++OPtQkJneDQuvdbHRQY+w0p3OpI1W6g5vkcUtGvtESp4RhdsCjroh6x7VhK+LaKVy13PT8AFOaCx3lZZS2PBFbmxoxYhCzja6aKMAj2WEYUf+DY/m+V/as9wTX2iZTrQ6Byfjc3uKreSA0y4rqbrepHI2feOV1bFB3xkoxbE7h7FW/1k3gUAFso2u+RbNgRNPqOHDCx85iBD45Evv0L3/pwrKEWnMejAMfZgHvzUnI5PMnBuZTuLKj2hFw/mIlvvFjrzpVN6LlOMnnBODsarjN9NUfTq2n4PmD2gCx/1SrMheDAGv8R2X7x4sa0EwQJ6jGU+N4K1CaCvMjGVXvkU/MMmfZENO+CXS3q00U2/ZfmcX/9jpXs+uTaKaC4DVbm/KlGBVNk0vJDr7F1m+1VPaqlgF/wbfRnTy5jkQn/oE8y6tjYOcvWiJ7LvN3Jd71r0l/gpoxQeXQcDvZM9v+57vy5B3tZpmx9YN14bDPIuKyXmSGZ4IZ8qE65rk+274hHYLbiuj0zwhAZjeye/srNsihxgk10bM52Yw7qiGlF1gszRxyeyBfLHqzhsBWTXrl1bQmYsFgvKqCeCMQiWOBIgMnFlvyJmTFMKYoATqBmWV5kPCgucnBwCgK0dMgIZBYEL8hxHOMbbPdXThdl2Ej000zyUFPidW4nS2GjFV3VwzoQS8MZBmZdAK2tRMN7NhVbf4V1AYWzn18iN7nbdZUTQbhHkMARClUyMj0ZArK/JZ3QJZl1nca0PiFwBGx0yKIyYEtFHLvWXUDzZk0uZP9fUtAqENXpXzvSd8Wv05IDR71zjc1rd5ZjTr2xJlqXw0QETpYQLzsivZtr6R+xizOszA8shkSlgwyD+BQHmJC/n1YOCHs6u3sVKIpyFc8iKrvCOT0EEZ04mPZunHxSHdfIT8DEK/NcngndyKT1tvG6TroThWjbB0TD0bqBgeAWF5Ile/DofJmGoPh/8mNP8eKFb55uPHhwnixyud0FVT+svmEVn5Q00pdeafMsco63Hq8BLG6sCJzJDW1nco0ePLmyimZ7hnp4sKj0jbX9/f33HlnqyvfnyFfFI13Rq4fG9eeiXXPFY/wgckaXFoxsi4I5NwI5nw7Gf+n7yR/UlwgC+6k1xDRnzA7Dhne8hI5k5NuV7c1kkBLTOq2cPreihQ3LoeXZkDnecNV7w5ZjrXeOmDbqgq3qHnGuTSw7O63EiZZzbyNAlvtBYSabsEZkJ8HwHM3bt3i1OZdN9hzaf8UQ/yaEgtiCcjXjx0XRdad71LRx4QFNZU//DEd9vbnybK3mQE7twve/ZlnNqT6FrOi0ALXuEx1pNunvSWhIvriEP19Mz3JCTsXsuWBsmfPBT9IavmsvRzRbRiw+4ch7917hdCw1Z5yeNB9/GK5tXX18b4/rPurOWH+muev+bOx9tLjaI38q5aEQ/nmZvtXH7jeHKx+aGK7qtCkJWBWzdHc0ufI9X6zo89Iwuc9FVbTtskQ/Cs/PJTUaYv+25g2WTYIaPqnJFhvAOR9Z4vJIpntDoRdY90zN/YI704fpK365BG907p02Q9YH802/PM629xPHkQC/prKoXn1hPGDuvQlQrEt9NhlUVujOaHI2FfvYQ3WgnMz6FbMM0TBbIlekjR7ItK1armLnv3LmzCcju37+/vbVTfwfB9jR1gxJMd0IBcb0eQCRIYPwU7rNXzdHtthFMSdXpOSROpKjUfJRGSJTB4AgE4Y51557zjMlICnD6eYUibIqoZ8X43WFkftdSJCUANTBSWLdtc6gtTLIrhI5X/DAQPOKh+nsLZc98SokpgaI5dcIGtDJm3ZXhc9F8mQM8O8651oTKuF1DJ0BiQewxI4Bf2aOgGD9opCsAYmwZS4tqzbDmKujjFOnQtXgRTFUSRh+ZARRZO7eMTAAjq7Ki7WJrBqWzev5KN+NLya/MA0MxFifPWdWITo/0TDfkVcM9Q6QP1zsfH+imL3PRc82bPfiRHMtIWAwFE3gyrjFqYm5XZS4OiFzw152ecO6adoltLMrM9qR8+INfWOgPj2ijkwJbC1HlAo223S2pAR6f3XnVTQOwXIOvRa/+GFhwnDO3EHAeaKIHcwpKnSOocY2sYY9HYAt4rGwv6MEXeVrEYdirZ0wJtMxDtpXuXJMd4AcGOfl28/TS4yjwAof0Xd8lG6v8bZ65+ODTOHQK05y1xaLyHf0Zr2y/a+EbnfXssBuPe2Ej9CCg7afRevCweWDOHAXRZRLzM20WXUO2sBz+zE+OyuDGKmPmPLIsK8MW0V6vXwEOPHenJfl1E4jjPTWdPvgy1xinEmQbSLSg2fnwXsmVPmHNq9JO/az8VgEVuaHddXBSmQe9bIKOvDwQuZuL6rcpeMeD62tx4S/K2JvLcVjoTkC+o7I2fuAXbTADI9YMcvfnVW+sscib/yArthu9BWQFWJUCCwDwWMYYfW20bVzatFftoDe4qBzaxhPdsFcZztj1XPb8MPrAh+vZimvgD4+V9fn7Nqhk0y+7oKuH/tJZiYfWw1pdyAR/dFNCo9JaNw3xX46hhx7JG9317bX+kDdZsJeeI1nPF39GBvk/NssuzO0YzJmnFgR8+x+O8FgfnTnLoIVb2Gzzbw2p39B8BWqu74G0PXsP1lznGn6qtgX+Ip58R2dwg1Z+le3hk0z5SrIgP3bAZ5Bbme564/i8nk9YgqdSeusAvUvGoKvsWZsC57BN60FrNpu5cePGpofsyZMni5CM0EmckUixjIEB6seoCa00fc3b7agILiY4DUqgTKB1LiEYi6OsMRwwzFswUPMwwaKNwgjOC/HACKTOc415MIwG9FFOGTlKLionDPS1C4s/81AyhVlAGHa3wOOlDFA73TJ3zgNYNDjH3AzEuIAg+HSOv+6I6fkrGQ66K3OiGX+lqit99byU+sacx5EUkQNYjbY1SLaY1tTr2spL5NlC5jrZOfxWmkVrCwR+OBLXm69eJvQDXM2sgvOe22KsnjlDnmUQfE/W3Q1VxtGi1Y4ZVpyDLnIgx343tV4lvDEQ2EATnXpvF8SQzMkoyEqDvvHdVEJWFmW89gsVdADjnKNgik4rb8OKa8zRryLQJ8Ou1AOPxmvXa7deoIifnsPke3JFi0AGnmpW7/k6giXnVHosgC/Lia4ybcZhpxYWtHFQ9CRQFax0Q0C7fAEYHvXL5fDojW214yS3sAvHbCknxkmhQ9mODOCzhawUPjuoV844lRdhzpxoLajusQhlbyoR+4wH7zDDwZu3h0IW1KPP+GRUGcE15AI7cGUh53zNaaGmX3KBqfoq0eZcfBrLouIcOIOrMp38Q4Gf4/wKDKMtWdc3Ajf1v+EbVuGTzcAXHvgCcxoXjUobbYoq68GSc9DoD9balJINursBiE3wo3jnHwvWYNdcHTNfbQ/9Jqhx6YOs6VYmtpucylbn68nHhtRc5iDXfuC7jRUf0F1o8FXwWIAJb5WWrAX4JicyokPf0zc7qU+PPmrKR2/N8G3IfOe4d/z1SwBVPNg4HvkwMoUfsutuu/x3rTRtxtl/i3UBYNWHMlU9riVa4MF8bWqdZ41t458u4IUdwb7/yR9++U9/Zd/pgkzMm09Cezd4FAzgnZ/kD8iNn25tc7ysPt7xZU58Ok525NbjmkqiOJfc2Iz5zQvbZfvoLTzDpHXYOT3SBS6dU9BjHScLMjJewVw9X2QNo16d47tkxb+jpdYfcxvHOoZXtoQGMrPWwMHcEBmnkny0sGeY6DwyLrlREgeO8ADz9EdmzoEX83fDCftgy2yTXut7pXu6rZ2lagb6rl+/vsmQ6Reav81nUoZv0Zop5/mDwBhFMIUgDAEUb3HwubufHGNUOYR2EgwZCGpmxEzZl4gGJs4U0QRAiDUr13ztPeOpD8yxShTd3YLOAjeg67fxKmWag1PFF14I+dmzZ0uoAIo+oEIzoPUj3a7Hi+/JjDKrEaOjJ1RTAuUAGj6M1SIOOKWs8Y7mdkKVR9FQJodRcZB042Week7QwoGhn4His5sjnIvGSsntRvEgG+guK7TjD+AZENCijWzx3o4e/xZ8wRY66NfCTl74goMeWtqjH9BoQTc+o0E3WeAR3+Yr84b2djZ4oRfnwqCso2u6jZmBoM1CWg9Fdy/hlzHp+bBT8bwbPFnk4NuiEjbQ5q/nBOErp4BmOsFfJS64qxnWHL6HWfQag2Pq56ZyDi0i8CAwMLdr4MJ4xhZUkQUZ0R87o3/4RFMZ2Momla/opmZsi2LZsXb06MI3mZBh5XOZV9d2M4F58UPW6DCf9xy+MWCFPiuZ1HvlXFggC/M4Duvh1DzOmT0rvisYquxADugvywnzHKvMMVstKC0j6nwYqeSDZ3zAEJ9TIFh/k/nQpz2i4KbMHAxYfIxnfHrBK9twrOe9uQ5NZFGJkJ5hkW2VAazMZ7FwjGzwUDaB7cE/XFqM0VXQx5fSJTk4p8cA8K/ssnISf0fu5nIeenzuhhnyYB8FPeG6zHkbG3It4yVQm/1zZAiDZKGXSq8UO0QDH9+vHhiTXATtaK9sJGAjV8fwDMtkWimsfjPH4IOc+mkfvsL4ZcbQ4PseCG1OOm1j3gaebfS4IIsgf4w/C2ClqbLOrgmX5G+xbyNCV2RKJr6TpaVn89YXVwCPfvSaZ7b30I25ys7CtD8v/tTY9FNA3npVlYbc8EOX5oc1uiaL2n/wYJ0gFxs766eg6tdff13H0SDwKGNmbnTmY8yd3cJoG1t4af0zH55Lhji/NY3t9HzHEiHoFTCRS5nCNhVtJPJlZU5LVrRG1jKEBmOhh23w3/x6ZVE4xmdJFHgjV/qu5MgnVE5EGz7RWvXEO7k63jpiXjSQZT3f9ZznIypHkqF5e3RUz2N0jMz4kzbiJVHwcPXq1U1A9ujRowXOem+KAF3IgZY2dNcdQ8QE4/TnGsQCB2cBbD0E0g4JIAjAxPUP9XtblFrGrN4FTDI0BFJgGSvjU5o/AkMDA2xnzTjKps0duHHKxAGfrF6OywAAIABJREFUz/66wwftZb+WZfwvwDGGIJWiOYyeFo5mAmYY3ivzAWHZLUIHLAtyP7TuWAAFmhoWzY1u43bXlWuArfRtzz6iUPQ6D5A5fcYAXIzE/HgDGgu978i6nzmZ5S7Xky3g05frypChrcwXefS8GDJud8kBW/BK1zNEiwT9AZu/dnTGYyA1vqKf3tIBDPmuhb8dcGU2tJbBKVvRXSzGsUgwNg6UsTJihg8j5MBZkblz0eucelJgCQbNUVmH02JcFn/XkQ1clyHzvRf5t6Mnf/LFf7tv8rCIlCUpYHANffdohXadlR17xIPz0EFO3smJLsxFRsnH/+328Rie2AeZtljBNNtGBz3WF6IPk3zJ1ovM0Bcd+AqzzrF4wEcZcnzQAVkK9PgMMnUuTLbrzenRE97wgZ+yvvVqut7x7uwsI28svMIsnvBaMG0B6vlt6HYNXsnUuM6rN6z2CMe6C7pNAVuq3M924LpyrbHglD3RM/kKOvhOx83bhqJG3XonybxsT/1o5EOGeHJezdKwXJ9n5TnX13xubr4Yzx47gi6BCz/dDVQ9360WAvbYApou67EtA+FcPgNm8EMOjUs+Fl304jO9kaUFr5I0P8lHuQHMteRJJnizmRF0Gpf/bPH0XdlptMCGlznxVEkNTzDUnY/O6ZmGMFSFhzzLwJaRgpc2bfDIP8AHG2gTilb8u4Z9wDKfWDLAuIJP1/PR6KlfqfKuMaYfgZEyO2inK3biWj6nzYAAFR7rJSUD+nENLKOLvy2LTpYFc92ogr/623o0DVrQTEf4nO0iaO+GAnps/ZlrLT3BArrQXN9dARRZFcSVDZ/+DP/m8SpewFfrLtphk21mB+QNM2jV3wvv8EXvZFdmC256MDX+fG9c19Jr15FhbQHWvMq46EF71UHroHPpnjzYvXONQ698bIkKNFYhquTsGvP4jm7YJ/m38cB3JfxaYsILf/vll1/u7P75558HN2/eXAyb2OApvobDbq19//33151gXqWVMdOCE2MU06LmvO40k5EghHqTqu8CGycEnEBDCJXB6r+qDBAAMNyC1cKD9u5SMV67d9c6tz4C5xNATduAXG9AzreIXk8dpQOu8YCGsutRAljXdmdYaWs8khXDKECkEHzhyRgFRcZ1vAwfejgonzkWQCBjPNcPVnBljJxIBo6Hdsx0ahdRBg4tBVuVL2tK7re4zAs4AEeP9OdcdObMLJbOmY2WDATgCy7r56v83EKNJ3Kpn4U+XIeOgE5f5Nqiin7G0G+Mwli7O/xyJgzfeeZh4PTLQO3WHedo8OT7fh4EH3SKTwbkRdawwrgEFjAgOHOOXWfPj4FTPHZnnwWXjMhPEEjHZN/urcAEDfUWkaFMVHcWkx1Z0zN5VMaoERvOHLNQdGs+OsmwnSH8kB/a6Z9cYM55aDFnd5rKcsAafh0nJzT4Mxcd9DNXla1zfvBMDzLJZOwGABlIclYard+y7BLZ9LBG5/MX7Iqt4d8iAxN06bvK6ORdi0H9qvirCV3Gzgbm+PHjKwBmJ+giM/ghT/yzI7IhN3PQu3Pqd6Ef2OjxHmhyhxT6yZaMW1TLxhhHgArjBUFtNuoRK1iF8X5Jo116tgED7KIsBvuoV5MOLbRsjb8pEKlBnN660cM15NXzyaZvMxc51NOWTyVrMmIr0VVARIeVK8nHhlwAD78yg+ZOhrAFP+QvI13A5RyyEeDiy2e6qLeGTPFeOZ8OyLXHJvBvZSvbHMAnvZTRKyPLtuqPgndjevcq6wjrZGB+MnAt2dbSgTeypRNyITe+1QYcnmARVtmN79EAM2WWC2Dwaeyy63hAM9xWShS40nl9WD0+grzIskdHFWzi27V0XODiGBl2N3tZWDbCb6HPNcZsDSurJLAvY1gfVutom+rafEqstCmCZ/TSTyVG9lcgwv/UtsJXlFEkl9oLzIk+MmszYB6ygnk/MeX/8FjfOf3BGfnSA53htbI+maOjViXXlxQxPtnASVWtsvZkR9b1Gffb2vTTg4NtOmr3sOkwlxdsk3PrOgyxR/OSIR69zF+gRndVrdaPi//7778H58+f3zbCV5JDAGYtgoRnsjNnzmx7HpzXnW0BjgIQSmHAkeNjCKWjEVfdlECNUZap9C8hAgzQUcDPP/+8Fmz9WO3iKCHlMJR294CJNkbHmdT75hhj7c4VArI4UARQGKOmVPSXoqykatz6oMrcVb+nQLRwIjU0AxHl4Luyj/E5h6L1gjrjkQnFJBtgqhk8PoGkjAx6gNIc5Ic2AEMLGrzX0+SdLtHSbhqAyaTyH9lYOHoshXNrUkWHeY1rrJ4lVg8Xx9WDRJ1jDo7feXRfuQQNjJxMHTMn+c+MB5nWw4Q3MqIz85KNcdFNf74zJiPKYcIq3BWg1ONVkMXZ292igbzw5RpYkC2BLws8+TA8gY8bDyykggeLvoU6Qy4gNg7jNA+eGW+PcakPh+OrubzMTo4UtukZTZXIyYUMK0kXNNERntkO/rwqWZN/mxrHC9JqQIZ1iyFnYT7BJBshA3Qas6xgZYz69erfqNSa7AWi5uQfZKnI1h2sAip+xJ/x4YXsyLiStevISznLI2N8hz482h1311ZZeZ/7SSW4I1P6ITMy7DEHaM2R+w7fBeN4L3PivPqyym6Znx7KbHT3J13Ql7HKXApQ0NOCSlZkyOkWkMBIGxC+zThspOboFnh0wa0x0OV/m9gCMjLkO7q5wXX8bDcJsAe4gg0BquNoZy/5xDIhlXILAgua6y3zTtb1sZGFc+EXHmEd3/lM/JFfGxkYme0W9ZyRdUEBuy4jWVO4NcEmxsvGwwsmyAvf6CzD4doC83p86q2Fwfqt6J3eKqvlL8m3n85h58arx8qc/ocv47Bla6F1Bo573EflZf6BPOgajW2E2Besm7ub1fLLzoXxgkiypiebRf6IDspWp5doREP9vPX1ucbYdFuQWHBWuw/c5iNcz4bwEqbLAlsL8Mam4Jjs0emaWl3oni81H3t1jnWgHsQ2/mTPJvBfhck73VnnYQteybp2h7DuPPL3h/YCGTShu95htKHBmmGunh/aZqoMdOXVbmwwPqwUuBu/pyL431ht5M1ZL3ePWjG+ufGCd/J0rN5ovLGJehT9X0aWbuHG3PS2vcvy3Llz28UASCmFEGV4yna4qICMoWCwIISwGATQGpgiOEYOpiZoRiiC5YzKIthpUVIPmOM8AMlnqXiEcwAU3cKOLiDn+AmsHStnkfIYGbDYpaMHPxwGIJY+BVRjV3asd4syOOR+qqQMIAfdHUKMoaxUDejG8mJkOQ/Gg1cKpUj01kNGPi0AaFL2qMnVPACKJzIEslLzBSwFZjk415ATnZAjI8E7GXYXaD8Ibi4LCD5qbDaXsTkVYxpDYMTY67MDLvyaix7rO+phec6lgwJwwHSswNx1HA5eyAIgc3COoQGGekI5GQiqgRagC45L93enqTFK7xu3zE29MOaxm2fQAlBBQQsHXmVBKt/222dlBupPZBeluJObcWqQpXN0mN95MJRzruQGg5wtXLAhmHJOTbT1T1R2LfAhx8q5HIE56C251m9Xb0jP/0EnTNQ7RC74YofGcxwNdvuVUbrzp5spwhFdw7FXz0Mj/1oOlBE+/PDDbXnHOf3+rSwA+bABMoNLWBAI8iNwb2wBMYyhud4k9ulauMIv22+nazx4F/iRN3sqS88H8D10Tr5kCHsWC84eJpxbn0+lHnqBQ+eRF1k6By7hkL66kUHPZL+DyW/0cGz22oajYIy8zUd3aGJbZIFuC3ZNwJWf5w0KZZ3xVy8hmZCfDCd5lVkzHjori7axRIf5yRXmy5jg2/j+2tTVcuD8Hs1R1s27LF39TjCAN/ZbkzP/7Vq4bPNZmZO/znfWMN4mGw2+Mwdee/xOwYRrnWuNaIPpuxIDLdp4bbNIl/nZMtoFn77Dszn5RDITgNS+ULbeed04UY8kLMFi/tz3aOFXYKa5CljR3aYWLtlTJd02XrJsXu5cJQNYbP0pS2UO2PRXyZ4vhit+g+58Rx/s3MuxqkPsCD8FNrCNHpieQR8do7mqSPZftcn6WZm/QAsf1hg+xPcwyUZhyHzGg1Uyr3xsDLIrUPGZzMxDD8b2jkfrQn161pg2Q23SyxS6lk2ZtyAeXZU323iSn3PoxRz+Jw/0JW8yYZv4sRagje2xdy9Y7HFRdA4f8EQW9QCiudYe8iQLx3yPdrzgf/tgWL9l6SQTFQWXpqYIDhBQOR8DAQ5CaxDFdM3JZVAIUvTc4wowYFHEULvwgjpzt7sieIZaGp3QGIbI03WUTOAUneFRojHQ6jvnMN76ODh/3xNUuwcLSYEfvhmBnRne2nXhyxheaLdb5cichyZysZiZ13k+cyLzN7Eov9/+q4HVteSHh9LjaAYi4OT80d+NB2gWgGZcwDIdgO+BlTwrnwGK+YAL0EqF0y+5oYEMHG83a/Ejd8bixcDx1A6hXQzaOMR2LjmmSg9k4Q8mStGaK6Cbu7QuA3B95WeOEQYK0JRijNMOkx791TcH4PWnoZNBuL4yJDkJOuoTwxtDxgt+21Rw0pW4yihU/mYwviNTDfd05bPgjtODV/MWaOGpZ+XABn7b3cFOQS2c5Bx9D4ecRr/nR6d45RB6rlNNrXSL9sr79Y7VM4dfPDmeXThXKcmi3UNwOTH8cqL9ZIzryligkW7QmT2hyXE3A5nHHOzAM73a+JA5ByZ7ZvGuh6hsVFlSc7MFrxaSsnhkWq8PGdNZO/JsKPmZg29hO+h1o4LMGSygia3Rj+v8wXnN1WXbW2TICV1snQ5qnt7b21sLlNKsl/PNxdd1e7txK6f0TDc0VnEQxNXc3M0cBTDkGB7RzfbQgS9/PvO/7bbZW4Gf4+wVPmCpviv/w0R9YfTQhoYO6Ny5gojaG2CN3dUjSXaVjevzMy7dswP2N/0r2uGnG1ra/Fm4YKvysXm8jMF3VTL0P9ni19j+L2PF7zjPi73wE3ivlF2A1eN+yLpsTCW3+tJ8V6N3WTT2WXBO1+ao5QBOyYqMa1uoTQO/aKPTsizGrE0FzeZzTkFwpVgyQT/c+K6eX3TPO0Hhtyf2t4jXQ2wu56LZOW3uKn077voyn8ZGp+N46a5o8obXfqge/zDpe+tRrTwwVEBTi0E/g0SvVXzQyY/iL59CBuSSLh1HB0w5zzX+2sybJ/8MO+bL3+HBC43soedQOl5Gm78le2OQV5Week3JvZs/nEd+/lpD4bMNBprNU8ZQZh/O2RIcVuYt2CoJYVxY8T5vFGhdwa9K5SpZCshMgsnu4MMYpTgG5BYKu3vCM0ip2haeHvLJgbimB59SnJ1j9XcK910BGOECMWP1v8Cn5nLMlu3g8IFMKYTz606nMiKVIBq3aB+jxhUo4dHcaO9uDwEYxfcspLIWxuPcq5FbgJxbMGBcYwkmGFA9c3jt+TEtMj08kTIZSP0AeOs5asbvAY3mQJN38uo8Sq/eDiCUj08GBQzxTj6MihMAVHyQXVk65wqIzGdBqSG1coo5XUeX5E7HRfv1NuCtPo7KlOhwHiwUbLdj4NTgCG128P53/smTJ5dMANU59I/edskWRI6ErJMxbDoX/93Bh3e0lbZn3LDaT0RVNiRDY+GtMrRjdGPhgBP8ux7WWpzJw6aEDZRFpdcff/xxfbbLZJg15ta8bC6LG77qoUJLOKNPC4/50UQ3dPsfU3fXIuXRhHF89otJImhQExFdURFDyIlBFMEVPYgRQZY1EQOBkNN4YALiC6sxSAwGPPDjeGaUKHHDr+f5z9MDy87MfXd3vVxVXV1dfY/vtYUDMqQvMiqY0yf598PXFYeWFW0bHk7x5Xt9h81qA40JJ2yas00fbf2TR1vlHFeP4qiQmJzgmb7IxoSGFu0EUf68OkFIJ/hPXvohW7JBX7WpcNnKnkx76Ckswkt1YXPWm670l2OEa3RoA48WHrDF5jrU0MEEMshGqi8h3+iqWLftFT6EzZoEBelslcxNAmTJ1uiPntFaHWm/blHdLd57XhwcoKEgy/j4qx5OvzAmqENjPyWDFvSjrQnTvdX6uFadHH7IogUre4E1Nsuu6IXP62SiRUeZfjaHJvSQHywWXJWlqcQAD7J3XnjXJ3nAEH7RBtNlPsmlmlL399xA8iEXPJaxcV/Zt8oz+PgWeeyk+ioyKSPhP9rLVpW1LWgqiNXWtbLo8FoBvTkAxnzmN2AfnoxTSQue0ezPve5rJ4Pcfa/PMrcm6rZlK39px6KfJqu0g6/BM9nPh5jYlbHKgKIvbMMg/OKTrtN/9dl8RNlmPKQf9lSQ6L0gxb3V97YDYhy4EyOgLZuvds137eCQA5+tD/TCRVkz+quWsUC9xx3RBftCc+UnzX/akGE7EzBFl2wdDXTewl2/YpGyb/np6rqLgcwlaGUH+oo2siMLNPgzP+KhBE1lOWglO/2KVeicbsq8wUS7MgXLly9fXp6yfPDgwSpy1gABPSWZEhkbg+6HPymCAoCm34sy8VUrAjyURED6s08eAPXlu1K/jKSUd6vCHhKpDyCgMIAh9J5vRamtggipIKbIv1oqW5/9VhsaOLQMXrtqPbxHB6cDwK3w2w5q9QwYFEFhjsxX11amQt+ctIkgXsmterKK8imHs2FgOeDSp0Xbbf1WvI1/43AWrVQrhC0NX31EtRQmXDQZw71AUNt++qY6N22qYTImIy7rhOe2ecnJZ07Zq+ewcBJA3P55dM7Pi/NdzyYykfXDxvpjoLaZW60zAgFJW7ZoAWwTIZ6Av60BWGOYcMnxu49jKSta0ag2ZFAKvUxbgSNeetipcbxgrVNL7ACd6KI/+On0MKM0JplbTMBK23YFkMYlY/9nfKOzE5+yStUYobUUfg+lFVi4x9jVLeiP3PGJl7YA2LItw+oWypCSrQAKDXDMbgrwyNR7usFTwZlAum07E2YnqDhNf006ZRLCEr5ki7zyET2sFdbZXjjiuOmErZJZhdjG8pkseuYQ/Qh00ShI6bSgNrYx2YQ/2Cirh2765BPgnk1xiGTJ7wgotYGD8Nup6iY4fPIj+nI/+0YvvgWoTWjVmZVBCnP000TRNlbbmGWasnPXyd9CDz1+xs7BCffL2JNxEw75tFtRjaKi7WRWwFK2DV1sCjb0Rfb8GaxX14lWfkHfMA9PaKsmrF2VtmO141cKwisZgQE+nE/s+ZZkRv6CQDbbhGvuwa/r5DtvudGxNm3PVfNcMBI98BIP9KavgiOlMu1yyKJWxpKvIE96qASGDsiJvbcDAiNwys/INhsDHvPn/Axa0F6JRlkodOBB/2RKRl4tIlssoaM5pAkfrXBmbGPQs2vtNJSBISeyyae3nYYH/tiYcF3CYt6hKnPPv/srCIMbY+mzrJ6seKUt6MWDsdFTrVqlLXgxPnloXya54AnG6BXdZSa1RWs+xff0UYBTDTrayLosHBrIpu1S18o2t3ugbc8P1G9b5viFhXxmNcrkTR7mRjT4vjKL4gXygR3XjVdAS0ZkHLaM7Treycz9V65cWay9fft2588//1xFthkfAgEIeCiIoDpdgKAKLwnY9yZRq3aOjAA5N0Ji5ISSYBkdYXLClEZQpfC85xCcZCPQ9noBp6i8+hH/CcREwNEAaCsdTqm0JJoIsQCt+py2DPFrLPz6r080M5ZSvARsDM6pn69Af3vH7QeXxdA3p9RvoJEXWfpvJYgGL3IiNxMtBbW9WGYLzRTmOv6NWWG7vnIK6DR2mRZgCjClhbVFZ9uGvs9BcwDtzeuDHoBynnSTUU/RR4eJvPR8gRPeyJDO6dV1DhA96RnQvUqVV7cI1CZYfblGPuggG//b5mLY9RXfrVrInsPBL9zAaVk04zII4+hDG/hpe9x92rsGp7ABS2QdrWUDtXGtn74pHT0/Xw2NnAJaGjsHom0BB33BR5O0cdGODoEdGVZPSA8mEfgyZkEdGbqfDZQdNbFWS0H+BSht38KiP2N4+b4MS1sOZVXR6AHS7Bse2RXs4o9TtjAjEzTwGcYqA9DpI7ITXPSYnAIJ/LKtsvFo9T4fREde+i9zXIao4FpwX22XLenKFtggGbRgoVd00UOrcTyj0R/ZdWiilTyaBXj8gu/4trJD/BVc0i+M0hXd5KCr4YKB7JQsK/xnb/RIr2hrkdTpU9fQ7yQrug8ePDgyfk1M/vNVbc2hUzYRtvHTScDso4MK8IdPukSXLRv9CGw7Ba9PE1bZojIrFWvzUx2awlMTDlnDgb+CEHywIX3hh37I+pNPPlntGlhk0DE58z3VGeV/O22O5nYayElfBWD8gT/jhHf68hII6h9WYYQOYVXwFy6rn0Ub+smrrCtdFXyUcfHf4gJ/5OI6PGjvs/b+yNriqa048wg66aHdDXYA39qjLZ/PzvAHp805aCKnftgazno2mj7LZJKjfvkw97TNXSmS+RvNPeOwzPxctlKCAB7yI3SPJv6jTG3ZTHSi30IV3/BEduhCQ8ka3xXcGJ/N5AdcK1uFT3Ih0zJQ7B4tZUNL+KCLDrWHC/LBE2yWHS44Dzeu8QVtg3rfQqkEVYvBfrEDvuiXPnv2I2z5azcOTvnPkhBldummmjw8owPdm5ubyyf13759ezhXAmxS0AnCMcbRVftFICa5ngXiOiF3FB+ICYmD7Ic9c6QUWJ9AQGkcE0PznsH2HBHAmU+NUECn4jrWTsFF0kBD0UXOjNg1Qih9mGEBDtC0h88gqheinIqx0VJatEg30Je5APZ5hVomjZD9+VyELVCwmmLApWw5DQBgAL5r/726EbLEl/HcE7ABl2J7LEJ1F/pwP6Cgnb6qHwmkAdvYZNJR9FZhZKdd21tocB/jBjKOpYCILMm3wBydHKuJpcBQQEYP1ZRVo4TmJixj69MYvoefTqw04XGqeNL3HMTTF3kZr9Q8+ttqywEkS/8rum/bUx++Iyv4bqUJz/olI7ZBPyaUDIks0Mfpw06ZO9jrUEnbNgVgTWzVCPWbixXwul6mgRyMyV7aaukZeGQGS/QJB/CG9mo72BB84r/trwJJ38GTDErbFcbhTObid1s07BKPaqjISRDix94FZeTdwzZhDy2+61g9OWpfwTP5svWysmgNF21Z5bjQWp0qzJRNK8A1wQq4yLWTr3hg2+6tlrBJsQVPGXrysago4NaG45eBhGnYJD/Ygjc+Uq0pffWIA/f3micavo+9kxG8trpmW2QSBpqk6YfcCuZ6Zhc7tiD2YE80VK9CjnxR5RdlMu1G2K2gwxaPxtY3/ZC7Np3wwrN+yI0s2ar6uzIMBbOVIKATJuCEbGxx69f4+uIfjK0dWvKncMGGTERwSjdsxGJAO3JhO657X9kK39jWX4eABGHawAf5tBvgvvxpWTSya7uPPZIvfNCh+YXdKk3AF4wWZLpW1i2/DG/sHh5gmr6rHWv3oW1P/JozyN497NOY7Th1urP5wbjw2WGiynqqZyt46XBXi5t+P7Egf/Yt+qQHOG9b0RjV5LnX/Otz23j8B/umg7L9BXJlKlvI6Jcu6a2Ahnz1CwdwWI20tvTQ41342uq/ki/ayJF9loBpwY/fFoslFSprIdOyjO148D/JXwZWv3TXHIBfixw2hV54wme+xfgFfGRvfDplP8You+l9B/TgpR0yuO9gELrJpXox2AyT/Awe3fP9998vtyxv3bq1etZQ2QggKkOASA36QwABFIWnvE45+F+6E8gx2qoJAwyxegjOuQI67TBEeWVDOGztXevnhIDZd/ophV5EXyZLHxwHOo1NAO5nVACo/7a4ipQTbrUDruuPcHMGhIwnDst1/RRZ5xTbfkhprdRcb9XXKqptWAAFmrYvgYDyvYwPHCZOOtCfvoGpBxW2YsSDYFmb9r4DAHrLnuifPIC2YGPOoNGxMdxTAS/ARSP9tUpvQkUjuVebxUmYKNEEI2FKO46qLEGrWePguckMNtBZmrwtE3z5rlQ4HVWcq1/y0afxODj6rL6j4nV68L0+tSUHxkG+nHHbEfpp5YZemT8ranyij4MxJhupmNr3vutp2PooY9BKnp6Nw0l3Ig5fFb9WGwPnJj/tqjmoHsk1wRD659OonG/1XuiEB23QV9ZSoOeaFR86+okvW/xwwom5bruzn0JxjYzI3vccdqeqwhW5si/jaM8PwG11TuTbah391cQJBmBZW33Ar7FcJz/tjUXOZAuHnJw/utUvrLFvsjBmdY/8C901MZKNiVgwpo3vO6iCN866rcAmqhyyx54Yy6N48Fdgz07LNqGVPMOLAFq/ZDH7CH13IrwFKOySXc4cD3NWlz2wMzSUbXdPftUk2EELffYMQX3Svxe88GFNpJ2Ew4vgDCYKstpeZ790U3YanXTR4Rh4bhEOC3x129v8Cl9i3GrZWmSwQXhzjU4LrOGhrSljGR8/7jVmC+2KuZs03aMd/wpnHZCqvs/1snXmhEoIKlyvzhjW0E2W+NQe3gsUqlFrodMOUAsyuPXSb/Mour2HB4EVucOuPsjPGH67Ft7pFn3GCXttGZZ9JoNwWq01TLYwghuvaipb0LVYIkt90AHMoocvcJ9+6QhmYY09GsMLD2WZqomr5EMgTRfaVCusP2NZZPjpOngVrJfN9BnvlULFd8kb/JdVZ7uwRb98X4dlKrnAM/7pLdoEmS2m84d48FBnmHcNvcY1JjrawSo54R66aE4vq6md+Q/9xiwh0JYkHtutIZfqwPkwfbFJsifnGzduLLcsv/7666GA0raBCzDUFlBSYODsdaAjHXJsiCi9S3EVeJaiN5g6iyLfthcrdtN/vztHUJh3DbgTMGeAIQBnuL4vw1W2qsmTkAjB6sC92hhTHxTACIyBLjwDKFDor5NrFEF57e/OJzZKiZJJNShtBaCFcto2zZgomIw78dTjQCgZcE0kraKr82HUZcLwgxfyN241IugCIMbUNqtJPp1Uf0cm2pWFABQv4wOhcdDX1qOxM+ge0GjFTSbk1XbacLGUAAAgAElEQVQqul3vhAwg9iPA+jWBmSSqK6PDnAd6m2DLGJrI6J4M0IRePMAFnRhXv2XfXPO+SVp/7oUFTsD2Db4qIsavSYGRmvjhoG3q6ixysj1zxvWMlEPQV9vPaCIn/RTgGhePPpM7mfaYC/dWw8cRCnZcL51ubLIip7JJdF2Kvh8Nd83Eyf7wr42VPl5h0viwXTGq/noYJ3trK9QkgR50atdkXUaU/GEJ39qjpS2Kgi1t9e8+8oBJ+oRDMq5uD50mIhihA3gqo00+ZWOM2YSHJvpEYxNjK0rOuOCtmi//TXgd8KAreNEnfZK5LCya19fXh1zpt4DXOG3pls0QzKAdZtCN5vRJTtrgkc2g21jo7qAEXRmPTNrWglv9wgObhi92Q/50iC+0sys+Sd/ZfY+mETRkzxYaaCDDMsZNSHiU9SObJje6aRvcd9V1wkbbu4ICsql+R/vk3DY7WdMPfybbWslCv7LQ1jf5tiWubQsktoLOTnBXIN32c36f3goK3IvXAswyWWyoRXqZMvTov1OwLeTKphsPf/l9vPCzsNZi1TUy1U+ZMBgvoEBjdZt0R5/s2hjoRlOLV7RaeOkTRi3ajC8QNma/DlK9rHvIvMybcVqg898wnWx9JpdqI03+6PVZH+6DITz22Aa7GWEXnsi2HZ9KDsgM/R0AwoNXO06ua8ee6Tj7kUXnl9BoDHjyKC34FXg2b7vfe1ggs3wRfPI1fYcP95ZJtdCEPzLuOXEFmdVi9mDXYpFkT4Yd4CKTDnaxbXp2Px1VItFOk2tkVyKo+d797slvk6H7BKF8elly+tOWbPP5xRGXLl1aZsjOnz8/DBKIEaGRm4GY0wcwAASe+XQJAJViNjiivOYtiBxTe9/tZ3cKU+TLcQGiyZhAZSA4J4Qivsm1rUpjUYI+A1dbVmhGl/4JK2eOP0ow2RNQP/sDJJxDKf0m3/oru8IBkwnQlbEhK6As5em6+/rRaPQyzIpV/ceLiaxaLO2NmSOtkJMuTJrxSAdAVi0aHhibNLwXA+7hhCaOwKG/jvdqz4nlmIGQEeaMgQZ9vmtbl9PBV2PM8ilLImhnNHRZkEN+6jSMT7f9Bh48kDnH9fDhwyFLWyRo9F0TtvfoCMz00FYXeiroZrx0YnzG0hazzyZPWRf6TZ+wgye0klEOqDqFtnfgDu1soaJcY9JXBkz+2pOZlzaCzyZaMqQ3ukYb/TBYkyfZe3mPvlapHBh54VtbuqQv+iU345N3mWA4IavqF+i3rWp4dx3d9KIf9kDepfvVa6KNbTcxtk3iXnSyR9josQVtXerHq2JeciggM96+ffvGpMOBogFd1fexDc7KWG1JobcFHbrx7rOxySV71kcP3OSX9uzZM2Ro1W18eGaHHfqBMfrFiwmhDH1baDDJ+aNTO3oqEOqnUmBMuUEZDbpR74gvdMII39UJ9DJHAmh1X7YC0aX+r8MOeOQzYd94ZOUzPntkBtni3Xjkr7+//vpr0NvpTpgwodOpoNwk5n4yLlssIIMpsigL7Ro9sYVOmaGb7XixN/ItaM0X16f+WgwqbkZzExqswQ2+0MH39YBn9kNPdOulDfrJ0KsAmTz9NfFrU2DdieSyoPw3e2S/cIw297cNRedoaMuKXLNlk268VBPUhDrvSrQoFNgYowxXdYls0jVy4LvbMah/esczvFW31ANGYZH+4IvPgYkW2HxKPw/X8wfRBwP0LCgxRrtNdNIBAT5QUGJ+6an9MFCmux0gsmpLu+1NOPAHt2igC7SxWfS6BrPzHF2wYgy2QV/mQHpp4arOUbA2JzHoU//48L7f8HUvWZU4KPBBBxyxN3IgA38Fkfhqh4YsyLaAETbhJR2yB76hOQQe4cDcQmfVUZILmsmjn/7SVv+dQKU/+sUDX3LgwIEhLzbJlvBYps31fKC5YmNjY7H2999/71y/fn1VfGwwHWiEsLZlDCwbUlGvzxwl4+mIKIdWujxDyNkBRZkKoNI/4joaXrScEZY6RIsxKLPidgEPw8IMwavTcL2TOjlfQi5r1haAfimYMLRNyO4F5LYgCi4ppqxAqwAKcB0oK3LUV6vgnieGX04UePTfT1LhNXrRhxd/+kWb9xWdk59JJDk02bbdBwCAlfGgX9o4R+kaHc71da2cyp4Yr2Cm4kn3t4rlJCsgr9idMQAlWRf9myA4qTIlZTFb6bvXd4wfQDkcst21a9eYXMjJq5U9GbuH/tFVMbV+tDchGkt7xch4RhNHi376MSlUL0gfrjEq/bmGFsbjXs4ULtvegmuOwX1Nbp0stN1VbR26jM12THyCQHriwOlaYMke4DOnbcEBTxyYMar74sSyMzplN2hES9tg5G0MvGvH7srK4pVtGlv/1eNUAMymBQeCOzRVw6P9vXv3Rpuy4eql6If+0OV7GLVdhw90Nwb76sRS25Wum2jptbq76iHpmFzYcJMjeXpPt+jtFwR8LkuEnnjLadIneeABtumhhUpbfByyoKHsdlk9uG51Tq49XsP3HTIhQ3yQv7H4EPihJ34E7+6BVU4f33SDjrLPvkOvia1VP7ssO4u/HjmhzbyYxEOZJnLpsTJkWS1gGVw6KvuWD8eHPsoUwiG9h3l4kSmB3QI046GNTtCCby/ft2VmIoaj/CIeyMB4/rOBDuzAAN/kGrpcK7jo0JfAlm4FoJVbpOvamtzJEv7coy2dtuDSb6Uh8G1u6IQ+O9YPXJXB9r8DSIIjPMBk2d+yoWTQbof76dxCq8xTZS3kha8y2Nrz3YJRmIR7n8kZXdWAua8MF532aJbnz5+vtmeN71pbkOTAb2ZvaGc/bXHTKdnAMkygiWzLNlZ3xWe6j27QZCuwwIic2Vz6hCH3oE9/aPEdmbS9TSbmRbrKn2rT1p3sGAyjo8xTpRd4qfzIgt+47SaRT/NBwSO+4Bed1TXSKXmim7z4Tn2W4eOL8McO2k7VNz7Iig9pez5/774ypHgqBmH37BrWyrq2pauNudv3fEvbuewHvfrBRwckt7a2lhkyW5ad4uDUvIrg24qs4LHCNoKhSAoBwJ7vpa2JVHvEUlpbBYBCAQypyaQaEZ8pSP/aea8fxu49AWMkgyVQgke3+zjCfrQcENsuqEag2ohWXGjXn35NwPPvEXLuhIg2kwag6ZNigYxiTExoNjHro4JBEz4gFNCVZQEaY3IKRcpNjG3LUlr1LAyY0jgHjhONOcUKASt6N77xCmgYB8AwDHyQYQck3AuY7i0Ipiu0dSDA9/TbCaDqfkr/l8Y1GZW6B3xOjLw7pAAL9AB4GW8GzhHBFCzATtkMxtAWGVrRkAMpG8WY0UBW+mYQtmDIik570GYBOZ3AFTkLgPHmO30UpDEoNJIB/RqzYnYG7D0dkIFrHHKZFrxnXLCj1oo88YhmTlP/TeTuFRy4Vt1B2+Zkhq/S2jnvCp9dr7C701T9CoF70IJ+/aLR+05EGgPtxuXMZbj0UT0RjAs6ykyjU5/okZUTmLnffa6hw+RGp9XHsJFOolVa0Laiflth6tNiRTBNZ7Cv7zJkHGLP6KuGD28dlilDUD1rWwgV8wt6CgjoLYdb8I1n96DJ+BXrlgUxJlutVgTdbKiDSvNvF+q/GklYTiYmiGyXHk02viM742vDlskPvvr5LDQYt5oafog/qN5EH2V7nFL0ns2yAf4KbYIr/c8F19UWucckwDd0EpI9wEkPcWUL6PI9DHU6WNDC15B7xeFkN2eS8Knf6gHR1mndbAstBbJt+5NJEyT58y/tcOT72VBF1NVJ9ugXtlnZABs3RoEEPRfUtT3JT1V8jm/yhTHzCOwWwJB92/r0b1w0+6t8Au765Qq2Dp9kxkbwDEvkC5PGIEP+zQIg311Bezs8PUrG9Q5S4KMtZO+rW4QzOKmUpHmkWt+2DkuUtI1LBuhGCxtCr3mprD/+yI0u4bayg07X8rXohpPk4t52GOC67D8ZGYcv4R8rQxAE9bNndOAe/90H2/RdqRS6qw/Go77bTi6LRj7uYUPkUqkU2umFTNoN0Dc8uEZ2ZW714R6ZPPx1Qtj1yj/wk23At/HLoOszv1OWEY7YChln++RPJ3j44Ycf/l/UX00YQjTwGYg0aI+8LJOBOSj/GR7gNEm432BNeK2iK7TlZDl0/euDwIAUYEr9ap8DLH2KBsrnEDgZCi913kNiO/EmGCGYng/kM+NqsqqOLAMotc2gm3DaFmWAhIs29wNi22IUU4agB9ZxJKXpjVnGECj0gU+OBj+Af/z48QFM4MJfCkUzZ4I3Y7qXMsm3wE5wyAmXafIfrQwV/foDan3IdpBPKd0MkJw5AEGOvt3DsAIzXtrOaSVqHADCK+ADJrqN2TZZxY0mKHLop6jcZ0sIbZ1iraCyTCJ96Be+2ppDL9q1b0u8ugw4oCc1LHjRfwEmg+WYjVV6Gd3og3V48pluq5mho1abFX12UoeM8M8W6L6sX1sR+qqWy31kU4F8ci1DoS96L4PIuNHlOzRzHjm76mPQTJ9tgxrPCTxt2oITfJAJB20sk3P1HBwQfXoJCtvO9d+f4NGYXj1hn17YrL/kZSyTetsAZNtWG73QG/rLrAm+LIroEba98FEdJ32Rj7G0g+H8UJMq/MEG2y9QiP6ysa1UtanuxljoJkMBmT46WeY/ObGxTlXSeUXw+mhR6Dqb853VOxyWfa7IGR38jLHopgmw4AA+OWoyKiPDR5RR4SfwVh0p/Fj08cVkWZYVjTBX7SIbcp9+0EbnaKrIGx7QgJfqx0zyMGdChGey5KeNiUZ2IFDRh77dl5/AI/rbUagehs16VcdE1vhjh3SSLt2jD2PhmTzww0/ABBl3Ao6NuUdfvqv+Sr+2tPDU6c4WNMnPvYJ9bZtwq98xDnnpP/vqMAMs050xXIN3mOwwSXI1Xo83IC/jugf+qyGlc/2ivQyh6+TnftfQAUswrm9jG7MFp3kpOsmGX67+lgxbLPDncIIWbdFfzapr9No2uXHYYgEG3fI/bJVtttgxNtnlN8gUffwXP86m6BWeogsfZGi+LwjP9mDMXNgBtxbs5EZP1SP7Tz7ow2MLZnSQbdu45JGP10cJEzK26EQbbJeB1B884q8xjdurQyh8Kp+ET7JrceDe/I5ArKys+7wvqCNndpD8KyeB+3bByFI74/z444+LtVevXu1sb2+vapASMGECkNQ25eqcMyjaJEwGiln//XFGTYBFsgIJROq3iZmCOUKEVnQIRGXcKpTNYWO6AwalnSmRE9I3pZcSrciOADkewAEUgMI8Zfirvge9xqXc6qCAuMcIMMKeo+J9pzuBgkHgIWec0yF4fLVXT9EFQuQGQP0WnAwBfkv1p9DqkIzBGarH6vEjFMgRdbKyrVJKRUtOwz3kYcx+rLxMEV68OIiCRf34q96HXMkC+AQZxiVnGSP04wNdHJI0tO2YVldkzrkWxJfG1wcnLmhqUmZsbdXCET2QBwNguJwIeWiXPsjWpIM2uKz/Jr6M2RgCB31YPNBrgU6ZKPKHj7YQjS2Yd9391bfANHlV3+ZJ5J2MhOdq95rEyLq0OfziAX39uoP3fsrIOPROBsaGT86CfvVboTM7JAP0u0YX5GwrJCegD7LodJR7OV3PGtQWzWRMV5wFPtklebHLAhq64zg5J7ZkJc+GOTmY6rldZIKPHBtd4KeDDWXcyZA9wyg9VH/XyrPTkmjrAApckG/b+eRe0FpWRf94hGG04kmmFB8V/WvDvo3pD19lo1tQ0j1MGSP9+Y4u6LWi306Rwn+1RDDOyZINe2GzBaho0mdy0A/fo59O18IIfLR94x4y7jAH+3e9sgL6hIWyIW2to5NcTKwFWwVE1dTwA+QDJ/qp1klflSPkK2CC3o3LzvFYdrQCdJgJE23bwrJgms4LTvTVgns+YAQ78eq9dmHJGLCsXfiEB/zSDZrVDZJxuwQVhNNl2DVnVLfXaTm0GotcW1jzLewPVvi4ttLZCLvBl6CI3wnfbLBSAr6CjaG7Oi448dlY9I4PY/JbrsE2PaOnxz7xWQXu3nfIjl3pv3IPY7fgxS/6OxQCm97zpdqhx/sWRTBWHZl71TYKEI1l+5Ct0ot+tW2rnq8se+b7arncyz90ArLDRnBm3GjBK/nBjHtaBLcl7z7Y7qHczefVNJep5Fubg+iJvNo6pBv6Zts9H7FdnXbvtClTWv04WcNC8zH+yBf+4bwMflu9eO9B8+3ClGlvzofT6szpmt8pZqKvgnF9f/vtt4u1Dx8+7Fy8eHE4fWABRAJBBKVRjImEQpqYivgppif1E3rFd967v+3BnAdgUHi1Agjr4ADBAylgEiSQuJfSqsdBH2dJEV6utbUhEmaorqOrx3cQRhF06V5C4BDbfkXfy5cvR7/uIWjX8ACkhIo3wqeglIvPFEFe2rmv2is86Bv9lJETAJwexFixKX6MXZqzlTsZckpoAGRjCDTJAv8chJVVWcZqFsi1oAcv+m1Vg3eOCzjpGx+tGCq4RRcD8ysOjJIj6Lk9sm6cD/kcOXJkgIrTK+VNrzBDH9UYwIwXp0OvHSzg6Odt7AI46X1ZHRO/ccm8gIERz3UvHGKr6oKZVjTG1yf+BC74pcMCB0YHb63CO+nnaeilssuc6JssqqnhqDu5y8FwZOTM6VQDU6aPjNxLn+5pYvAsHBgqVd9KjbM1MbIZEzJckwdayLXaLjTCKAdD7uQEpzBipct5m0S1RbcCePL3HZnQHyzAbVlnY5K5tuHz2bNnqxotPPANBUwFEmhou67tdVing7IRBR9tFeKzLRgY7tmEZVrLusIzPulA3/ptK5Rs5q1F+ICb6qDw6z3doT0fh1+2oU88e/UZL2UsjAMvvmPn2QjnClMCFbqCcePQtVdBhPfawVrlANqoL2m7Av7wikZ6a2uXfqs34QPITyDlOvstKNQf/JEzPPXbfGiMpjIbPeqkejqyIgP3ucerR3/AUr6Y7HxvbNjhjwQv+IbJtqT0g7aCa7p0nz/9s5u2tjuZqt/4L5tXcbfP8Nrp2B7NQFcVV+eH0UCmdOS6zx0KoW9YRz/duMan8EVo1a+2/HcHZ/QBTxbOeKILOmdrbIOuqpUiDzYzZ0npq+J2cjdO+MmGC7z5BfJpgdMjYTrMRg9wAqt4QCt+tCPzHhJbhpJe0VmtZfVk8E9/ZN4vaPRg2MqEjGkcfsq9/nu1xY7HsqHtmLHBSkzortqpSl7aIufbybGdAnIsidFi0UK1DLdrvocZY5ELOaGfzL1HbyUm/Ig2lTHAdjbJv+oj+smtchU0kQ0cwnoLh+p0WxCWYbRoLRPatmlBLP7hCx3wVLKqw21ioBZ87TKMon41ZF9++eVwbhg0abT/TgAEwSB03mRaISnGCaOsWIbUXnMrVyDSD8fpxRFVS2RiB4pOWVS8XrZH39rpY65BqQ5LECUo9JMiFFxkTUEV4fmPpwJE71sNaWMMAUUnSQCHAitC5EAyWODuqLLgiLK9gJdiGUq1NpTr3gzEPcYlR3IuwGxVTcbkUB1Eq3ZjGDeAti/eM6B833OoyDWHBBxth+iLruhMX/jhKPWdrNoOZuB0+fjx43Gii4zQpD2eARMGZMO0tSLXp+tkiC8GzEm2z04m+i+9jk7GYSLrlGRZTIZt5WvVZpLpBBs50h2+0E9HxmagTc5ocL9xXG+romxCJ6vQZxzYgKEWIGVLLUQ4W4GN8eCUvOiPQeKxurgKRgXIxsNnh1NgiEzwD1f4JTOGWbGsfsq0ocO9xoA7ssGr4NjEUq1jz5tCDyfZRFrthnbsjHxsaRa4a1/Q4X2Blcmolab+yKbtKU5WcTE7zAnjo1obOulAhIxLq/G2u8mtIBR/xnFPWzYwWPY1R0V3eIHf+edqYJ+/wIP+3Yc29sQPNE6TGznCPBrpgsw5+3CANv2gy73+0NJ2EHv217MPYYFfRDN89mwqNPVIDNgmK5N6Qao+8dw2kHt81w4B+6pu1FjoZ2ewZbHId5j424p1T0XEsOC9U6AtNPBkDHJxvUce4AX2kw859pN4/P+8LezeMvvkg3fXyYZueoI8u3QvnKKXDPnUMuDoePHixaDDPT0cu1IBvoSeLSBhrTpiMmknQkBG1mwyG6gOq3rSshLGNpnys+gvS8kG4Ie9saW27KqL4zfzi+igO4sh8qoekxzYRTVa6dO8Y04yFp22q+O9CZ7s2Bp7zc7wpp+yexWOh01+TfDSlnkF+dUKln0qw90vq/BBxoM3MmIX+Vh9wyb9wx/a0Ep/7Xy0MIIlctSPe/HGfnz2PZ9DJy06wxQZ4YuvIJcwXp0WOVWyxF+gtewT/NANzLvPOF76do29l2WGbTbDJlzv0A1/4VqZ5rbTmz/Q1TY52ukdL/rpcIJ7qzmjFz5ZOzTAA38JKx2mgq1srux9sQA9+2vbl7yN18IXTvF/7ty5xdrr1693VPdjRu1BtVIGNOETgI7ajkMYohixjgBSx3OECGAFZ4hva5HyEcYoqjOrboTSEkBp9rYrqrvSth8vpgiKA1opePS0zVrQURq3PXe0thr3vpqCagXwUPFnvx0H7OqvmvAoDXBzTuqDMiw8UDQHQTmA0cNBGYT7gLVDDmXSgD0FAT2jaY8dMDgu9DIQ+mgCIy+6oEyGog1gAGPX1AmVRu15NRVucoT6Mz5ZmkAYAXnpkwysDtUVkQ1+KojkGE0KrZoyGLIBcvSWddNnK2S0+DNe2yj6J0fft3UCKwXSePG+yRMN7iVP+iBz790Hk3BLb/rKCMt8whZ8+Fy9Rhis+LKHB/e8LvjmWCo4Di+lvwVvvoM3dJMdXTFYOJGdoh+OGK+cu1W2IBpf/RQO3NAneuiAIw3DcG78nu+EX2N4BAV5twIrkCijixfZLfrg/Co21jfd2or2yq7okXzpDO6qGxF8sDn4xLdTrbKbrqMXL+RtsqDX0vPV4+E5Bw/r+OPMtTWOVzVvdIcndKAHz9WksTF6IadWnxYNbMkCwfjahzO2ph82Qx9W1H4CCt0mup5F5D2+0Evf5KQNvaK9RVDZwBZBaO8ABXtgT3RK3+wJT+yNbfoOfeTuHnZObnRWcOE/PLUF6j6ThDF8R8YVyxuLLDp4RVZtT5mMyIC8PACzgmKyaQGJB7ZAl2hv0VKwkS2yqSaqgqFOkOINH9WTGhOdlUQYj004mUsP7oebTsi3gDCWTFWZkvxojzshu07UkWm+ln7b7qYzLzZHFh3I0le1p9U681PkRy7VdWlHHgWU+m5B1iEHmKjIv60rWCWPtswqYq/+qPo2umwu6lAbWyhrw9bJnq7JAz/suAwOX9dTDfqFh54D2rYaGRqDvMw9HmtjDNf5gOZz/9lUtaP0Vb0ZO8EnGeYj87fucc33bIjM8FvShszCQ7si7is+INuyxGTdb8dWQ06maPMZD5UiFczNctMXmeCZXbIbtNiuJ0dtG8/1duGM0aK6JE9b3HhzXzXwsIx+9gt35qkSE2TaDkmHQiotcI1eS1Q0F8EfPLRI4AvwS1c3b95cZshOnjy5yoJgikIwBoSE1kk0TFaoKADipHKuGKiOxQAG9McIFVsjmPAwBWT6Lkot81ANDSDLVMgKWE1hjuNCRxMJI+dcCcz+PsaN5dUKF33A2dFVNHt1ksh7gHSfsdtydWpNhoYMCviqPUsmKa09dAIvvcupkBUaK7DkgDhPvJAvubqu31KwJig8VLgcWNDPKAVBGSWwk0fbsHhGk1WSSbhsDGdqskHb/MwbKz/jVoiqVgRdVvpqz/DfNouDB/phIMBfBtX4glU6qLgX2DI+zgwW+k0zPJOB7wT/JhLGA6StfNFdWr6VUBMXWVWLQHf4Qb/vXDNu+tKW8+CsveCjLSfXyj4x2rYI4ILhVd9BtyYqE4GJG+05adj2aluEYdI52RS0lNFs1e+axQkZ0X1y4vishN0H77BEj6Xv6cGk2cOSjQmrsgZqw9igNnCHXrKEGTLBjwlZW06cLAVmPQKCI+pEMn2SJTpamDV5qxGkL1hiL8YpaECLNnRnjLbJ+gktwRNcCTw5YJg1Zk6XjeBRf/7QUEBmfNjnCMnYCVb8f/TRR6MvcpJ5QRvd4IuTKxtOl3TfFmm/t2tyaiVvvB5c3XW6LBAS6HlV+4Yfr2qMyBQtZMx2+TUTAB7poRowPq2t1hZVZN5hDzTCBwyjH+35CjbZ1he88CfsRmARLXSAxoKRTqDxB/oqUG2R0laK+9GOJn4WJrIfbVwjdzTgk58xDpxpyxcZizzR3UEGsiBH9wroyUQAQcdwZHz89+gH18ug6kOflVX4vsyj8cr0uq+futJnjzPRzjidyOSf2DDbq8a2AM61tpN95w/WWnAZG+ajGy6aC2Vy+EY2iCbf82lorFSFj0QHf0DGlQbhn73wU/BuvLn+zP0Fny3k9E1HxoQrmIG/5rJOQxcMwW51UGi0yG57uLpXOmCf1YZpy7caG6aStzFbEHSSspIhtk/31YAZg52QN/+Q/GGnRR6cwXclMeY//dNPixr2bHy+s0felKmCvTLG+K9kKDmjCe/ugSW6YWtwRsfVTM4ZKxijN3rSrq1hOqJDMtEX3FVe5T+fT69opA+6JO+CVmORD99kPLSxMdfhkh+7c+fOYu3ff//dOXHixDAsCtbAoA1QEXO1WUDPOeqM8NrOKtImmPaPMaU9pRBApyQK9iiAQjiqiiEBBuAqWMc4mgiTo2/rlLA4PMrpwYzV0aCFIDksgtG39gREKICHhrZbCTIgEC4nJ4goxW3bDPAoE7+dsuiofzS03YtG4xlDX229uJ+BAFhOOAdAQUAsbQ8QZQlkLim42g3tgAZQ6anDEXipWNkE1cRcltGYBYwCEO/J3vVffvllZGzIGejIlmEbg7zQwxkxSPIMgOgSIBu7FTLnC3xk33gAWMZAH/q3Ym51SEbek0Hb5KWc3V8hPp2QqcmTPNq/hxXfu68gGtDJ1nfoxWv1bO6hM/VUdNuWO70xDGWm248AACAASURBVBMPp6APbfRRcOwedkKX5Mih0pnP1VThgwHry3+2ldNvOwreKvYuA8d2+n3CnttFLxyaRUfP/qGTnrfGXsihCZTNCYT1T4doLGWOLvjr2WZsa27XViZ7wDcZ+Y7cTTycs8BQfR0c9NNkdNeWDPuAgeoxwy7cqvPEg/d0gzYLgbJdaCcfn8kNDWwZJkz+cNhDhtEOk9W24pWc/DQLecNPDw+GPxjpwAoH2KSrjWvk7nrlCMaGUUElW6y2x/fkj0bfNRGTKR3DWg/1LHvQVhT68UUm1dTBMR2TdTTCYwuzAhM+C0/VtqG17GQ1W8amI/RWH1W2i06NCcdl0eCWDmDCOPDITv3hEbZN1HjWxvfG5DPYB3yzc32gnQzYinHIp0U5uvNTZOBeerOV3vZVJQD0z1bxQg5lf8kWb9WK9TNacNbWHPzoD63oM4bFB/2HJTbmPnqHH+/dR4Zkbswm0bJU+MajvgRG7kEHXfTIGf2Redky/9vegmF2U40znaMzXbRNqk82it4OEJAbP0wu+uEX8AJ36K5UAy1wDa+umTfggB5r205AddjVZfV8NPQbV794p0tzTPexK7Tx6+TFz5uTKw3xvyCUDPkINLi3JwgUwDcHkWVBTOUBdN/OjWC2YAz/ZKdvuINDuiZ7NKHf+xbHJQDoFQ1kBOf+V67C3itrqY9q4dgvHRU0FyC7jqaSC2TAHumC/Jv/yI4M+CZ04wnmjAdH1amVwb969eoyQ+aR/dLIgbyJEoFtgbUdRlGEDFw54phtP73tSmBvy6U9ZUyWohU4EBBCK3JnmIyPQSEYU+gCVA6jNGCBAvqsvIvE9d/2VnQSpEmrVVC1b4BmvAo0GatreDXRmXAopIJe/OiT8DlZNJUV0VeOjkOidPJjJPgEIgEP0LSSKOVaGrkC0LZXtEef+wGtVX/bGmhBa8EABwss+kMjnskRf8Bc/QuZFixbXT569GjwI9BpwinDcuzYscEXuZfqxWtbdMbkYAvw0MtJ4rfAlRHCBln0LCCOhWyt9AVAgMxR4OXjjz8eekdvtVK+p1d/1e7BHz46ldUkzrEx9Fb95ICugtK2JtzjO0aiD//hKfrJDR8V4ZJJeNQO5sgBVio09z1nAffo6GCH92g38Qsu2mZpG5sc3UsHDD0skCEZtOIia3jUH131A/DV9bjf+MbiBDgc9sGG8O2/CVh7YwiQYNV794eVtsMENf7QSw6y3YJYmDAhkyuawzU5mGz05X46aLHge2N1moyc24JsoVHgVYauLDNb01+To374A9gyUXq5RjZ0gjZt4d7khD64wR/M0zN/QB4mGXSUvYEpk5Gt0A4YtX2ZjzMemwwDsONe9+mvWkcBIhrgnsNGN5m5D14FGeg0fidXy8bBENzjvW0heGGHbX/xV53aq5YHBvRfcNFWO1nReydM2SC77YG0+kKr67CFN1hBJxpbaLeVKZuobTsq6Cxjkn9sS6eMfRM5nHSitUUjXNCfcfAJg22hy9iTL97KWpTNCHs9VgJO2gbKtskSTeRMBm370iG+wyw7Q0cnleGATIxF9x06qg4PjtBPH8agA7qGX+/ZnLFgtB0SfZqk8ZKPql5O/y206cGYnVjsZ9OqS4SNsEQGdMbHaq9+lN3xqZ2ehysyR3P+gzyqYcZT2f2y7j3AFW/kwrcU+JObP3N3ZTxlgKu1JTv26L4eJ1M2nO3RK360axs6X1dtLt2QV4t+95UFZ2d4Iee2eNtF8p1gtACbnlpotrUNy3TLXtyHT3aDx/wle6bD5tN2imCT3I1PTy1SjY9nrxYVJQOqwRWQlf0mO+N/9913i7X379/vnDlzZqz6DewmCjRokyzniyADe196sIJtzhTYqxXDGEI6nUMZhIFJykCc/giZcwFUYOu0WMIBCmNQTEptQga60o6MGK1thbY1ZRx0uFbUD/gFhOg02VTUl9MDIhOkv9LBbbFqYwIyybXfDeCU0UrS+NUiVJtlohHtA1XbpIDFoNDjz4tcAJBDYXDAXhBagAvI7e+3JaNtmRw65AD100qqR03oo4yS6/SMBgDHf8bZ6adOIMFGp2WMXY0N+ZEN/ZfVAzD8ezGIngGV8yrwUb9kQjImueRgteHoYYa8OdoZd/DC4OkSD53mxFsZTvIT7JGhcQVN5I1G//FjQmli7TCE79vaaXFgdRteW71zuL4nC3TCaHVq+tcfPOZE6b9UdycY4adA00pbEIF3k2DF2D0QEr7gmD7poZNCHBqnku1lY9Xoke/evXvHb4qSoT9ZD2NzHPr0woM2bBadnBG9GL/vBJN4ZpNw4350drhDu7ba6DPbhgVyILO2NeHNi37ZbyfOcn5wzfnTLxtoxV0tHhnXnzZsWPaMDdJfz4KDdRm9HD7c2sJl2+ijT5MivMsskge/xO7xSb5lzQreyKVMjPYw0NYI/8QW0EH/R48eHZOVv4qeKx1gO/yS+1osoAWOyJaOyxjTfxmsamTRSjd0FY1wQC5spixamK+sg2yrr6kmCG7CArrgBqYt1PFEB7CJJnKDCzolM7wbj25goEdS4K3MPxoECeQK59Uktc2K5w68VGbR5CiDc/fu3TFevKMf7juYAkvVnZYRm3VMT8aAefxpyw71h/dqXMtatM2NH7qsvICuyKUT93wEm4QrNqQfQVAlPNoat4Nr/BI64YHO0eVevgveyqq0nWvxkz/pYd8wYZEBjxY+xjQGeRmbPpQ+kH0L2rbK2kWgG/2xq+oiq9PCMx6zI34WjWjjx3oERIsR+rHI8T0aql/GT1uXsKifdozQW+kCfthGtjAHRvxL8UO2UMlMSQV24Tt6KGPoGh2X/Kh8g/9jS/RQ5tb72pE7+tHjRe/Zhf9kUsCNP3o1dosZdogP1/TPFrRBi/fJu4y7uYktweBPP/20zJB9/vnno2OdUJwtwFbElEDJpeMBr73uCMQEhemccxCs1A5TlATIGHcfJjmSHiSXM2sLsuxSmRB9Gsv3+gLETrQBK9Azhia4JgWC4nCAvv1aYPOaC/J6rIRr+qFgQMJzE5vxU5q+eu4V4+/ECPrmglhKAlb9cDacLafCueXEKQotZFMtmXv0aYwyLK0+0cEJzjpgCPpoRVwqV989tJAsTPqMF2DIkWxkpvqhbY6c7vSDPsbXychWFHTSVlErgNK/dFw2qlVPq2o64SBhSb8A2We8lrEQJHHsnDdeyZdMGTLsmGAFtr63ekMP+mGwlTaH6z09CSIqCC6rWr0aeTAE99IJecx1PPo20XOK5Cuoaxsadi1i6JWzgeEWIgW/ZIwfjshvmsFtgZQJ3XuOou2dauDIHgbU2XHe5MuYyZ0sWrHDF95a1Ru/Ca86wrIfaq5MAMZ1H9ngrcWW71yjn4pj/dYo/FUQLPAyEWlDX2VkymaXNSAjeMMf29UnHPnsXo6Vn9FXThOPZMEOWsm6F05aVUYr3MEwvsvYw1u/41idi+tka8unFTu6yBVN8FD9qDZo6oG7ZXJgs+22tnRayHSwhy8iszLeZUbQjf78o/sKilq84QmNeHYfWk22MFQgRE7wXval+qa2Qt2LH3LHp37gmk+vf0EOmXViHV3V5vgO9nokRIG69m3vwFPBJ7uAy56j1dYbeegDn5U2tF2EHrKGWXzhuTpBtq0dvvlAssSvF17o68mTJ2PChw98snn2QDbG9VcNVHVJ/Bl7qByC3Pg/tOOdzZI7+sscaVthujkAPWwD3R2K0l+1aPDBjqop0oY82wqlb7jxOfsmP3rRb9vVnfAkG7TgES34owP8VQutfU88IGc8kYXvBVkt0MgOrf3KjPmEDMiarfJN1X7RT9uVlSq4B52+7+G6bLf61/wBv8iXsxn05xe0hyV2Rl4FnxW+0w8dtL3cooveXcMXX9hchWf6YH8t1qvzjGdyyC+07TnvEOVTyMEY6KUbdHTQTx/0wbd6LBHZkGMLhnbC8GMsuGyeJhsydb/7BMb8fvaIt7L7lXn1fMqRIVND9s0336x+T6/CNYTqqALjjpcSjj+EGLhnYVUoaLAKazkdgPVdIDR4aUbXCJTCGQHFteIgIG18BsaiVYxxnDkbCsppAgDjIpwMrQMGpZRbKfved3PAiFdCyuFWs9E9lAQ0gMLQgUXGoICxCU4fOVzvq1nCJ2MjA0Yqg9MWKZn09PfqKnymbH20mqvoFW3VNbleGtv3PVGdAzYRGwPotEUroNCXPwZcehpNX3zxxWr1QM/9FhdwVvfAoOle/wW3pf71T47GpA+BjgBIX5wzuaBV27ZbTNYMGu0yEpy/wJBhuB/G8FqGkDMmD7LUFlZgwHh0gE59FeTi0/3o4jR6cj452fKrhkNfPRDY/bt37x6nlFolpxf6gy+ZUn3lkMsQmWAc84dVNJKVoA5WTAT48NcCBm+tsskJ3Whuyzwb6iGDHZKA84qb8VD9inZt33l+kgAVltgMuVdHWc0HTPfASXQINOHOY0/KTHbCiIw7BRbN2rIHNpyu2lbSD15b3JQp0Z/x9VWJgv5aZbddDwdwSS+u0T0Zwbzv0dekTC+Kx6tt4sDpwH1e7qVz+vEdHyYDRG7oqOjctqwxfv3114GZJpkysGV/y6jrqwAHT8YpQEBn+kZnjpoc2AG50T//KpuhrvHw4cNj8i571II232t81zt5amLVD/qNh2aTR7+O0XZY24fV7xS8mZh8VwkAmWlrmw1+OyzER8Fw97FZvJmsjW3uYAvawip8smX0VvvlPfzxndqWAYZfARlb7vcx2Zgg2x+9lWHMV+YT6SEb1b/78EanvqeP/K4+yR0NxveCxeqzBIro53f4A/NFdo0HfbZj0yKYXPHPxtg6eRoPLWRCb+SgPX8Cc97TN7yiVbAKR3zMvO1YHZt+9dN2dAt/cmY/BREt9HxuK5vtaFtW1DhkoB0bKNiLj+ZI97EhPgvGZMGMS6/aVXBf3TCZZUvzFl1bjAW6FfbnowuYzSHNKZ0mJ1M8d1qbrDoEpF1BFH7a6i6+IDtydT9f6/4OzJQdgwPX0FhQxsewBxl3vgK/+q7kiF7R4Tv9uM5Hwwa/6387L5IH9K2NeTOe4dAY5Ehm5GWncmTIbt++PYghEMy30uBcvWf4mPSnI4P7Xocm2zIQhMkYegZMtVfu44Dc135pNQ7AWwYJg5xQ9RSMu1Uoghk+oFdkqF/0tuJvAi+1bbJ0T0dSKaQi2YwRvdWRzZMhAzKeiZQw8Z6QGao2xquYj2GQRZMpOjmbeK+ujoyMXX0NeRaoVDAJjBkW/hmFuqqKkntSd7yjj8ECX4/AaCsTAAGEbtuGBFCTOiBxEMCuD8EXI+OA0I0OfVYfh+5WIDABzAVW/lenF4+MBN9oshIka6uqTvG5jxzdg19yZQRkz9CqHTQ5e89BhAc0wQk+6B8e9e17GEObV4+XgIVo4ciNW01bq81Wyf7Dim0+213uoyc4Qqd+0MRwyyiWscmpetQEHQiCqplCW6v5avwKljupBgvZF8x5T64Ml3Ois550jee2pWCHnnMgxqFvcvS+LHBPlWd3/pLn06dPx2cBub7u378/guOyqfjyvc+wUQaUPQm6OWr23ole9xqLDGDPBGQC1x7G6K46KluEZEqPeCVX+sJPp5HgAj76rc3KIdhscvGejzGBl9Xgd/BYRrwgoq3XTnaRkz/yh3FYMgYswGsLPEEVHJM9ebFBtLsXZjolmqOvBpcc6EPbgpL0Sp70xq7J5tNPPx0OOl9nLI68TDr71Id2+sUD/aC/THL1cDLETUj0pA/BWlsp7uenCgxbLHVKzxh0iVYBr0VIWV1t6FEGi45htG3WttPQR+fkpM+2vzqxzMf6qwgehvr9Xvh3utdz4+if7PFljIrNnTLWV5Mdm8cf/9rztvCMjrbkK7FgW+jWp3v6GSGY9j2a8NQE23xDdvg2b1Xmoc9+mQBOKzuhJ5ho21+Qa2InT4/DYTfkCTv6bI7EDwzCVuVAvkNX2Zi2ntHOTtAHk2gypu9keHyvre/gkvzIh43AWDtM+jUe2ZYNgil0yYLpqzpu/eGl2khjae9gme/4R/20s8X3ec8W0eNlXLZVPTo5lD3L9nwHk9rwo8Yh3xbn5I4XfYgfqp1tKx+daPZ9mfxilzK7aCFjvKMvH1ZJRE9lKFCjU+PSRQEqLLVzYGyYh+VO8/uuxBT9oEc/7NZnNClvGAEZUHtVYMxA3YxI3xWd59SAyeAVABKWDim8UzmIBTzGUtq44KuiVP/1Q4EA2ct77TkCNLQVoD3HyFApRHtCbe+9UzMmUO0FSGj2GdNN8D53TL9nglTzQZDekwED7VcF8Gx8gq3A2HccLuAJXPrBaLThmRMRHJJN+9KtjPFVDZzreG7FX42Jvr3KrlSr0SNA3EdGZb/wTz5t8QCwPhiu74ztOr6qmdq/f/+QEUB1erBttQpo0clRkEv1Z/jTXy864vAKIAsS22q1wmrC4tjpp61kBmNiwBe5k5t+/HAy4yiL1ZYJPk1Q4bIsna0OdJl4ClC8Nx6DpdscJXrJgJMv4+C+agXhA14ErOQAc1bpsFpKn3xhvLoStuJPW/ySK6fVc8p6EGoYgN2wWfF2QSK7oCuTLf3ql23BoIAMLwUw+G/7hfMg57JXbBMf/awOp0UWcAx3+IJRgSvdHjp0aNikgx700UkiPLYi5VjJxH36IlPX21qr1g2N+QnvYchn/FdewGFqL2iAQU6TvNpKLMNo0QBfdK59WecyGmWx6LUFB/2in63RSaUSeEYrHMEamtCh0LZJoqCFzmUytDfhwgM79R0dd2qsDG3bQXQLT5U8uG7i1wf5oJdu0UQPLYbpsboU95gkOg1bNl2/rbQL3qv5Ye+uG6MgvK387LMDHtXi4FEbOiL3tl97ZAw5CUrojNzahqKHtgHZa1lL9OKhjFITsf+wTJbwXqkKLLINdPqev8uvkRE5C8palJSRpisLCTSxxTK++igDRB/GJDuygY3qxNCcb4CrFtxtn7dVmA2Sj/uMR7+VOVQywMbYJLn17DzjWkT02IwCaZh0H72TG5rw5b0FKd2bV6rH6vlVfE/zKD0096ENf/xoz9Ir+8JW4K65uKxxW5Hhr+xW8zheyLRMKp7Q5Xu+oGAHbezWdfaEDnikQ39li/FSRovNNy/hO5totwstZZbRTxc9NaH5kp4s5tDhmr7ZEzpgCp+VWFVjR2buQUtbqGIA8qfPnifXljQMwwjZwTSa8UN/2Z7PZdwqt9DewoJ+6KwfUxdkt3uGDnJEpz6++uqrxdqbN292nCYq48HwCFVHlFyBZIV8rYAKoDhyhtWeOcV7ERoGOCzCIfRWedrmJBCT4ZZ6NS4htL+cEVMMQeScAWPfvn0robvWdobxOYwiagpRewWEaMYP3hgKpVEUIFEMQBoL3QSrL30zZs5BG4DjJNoCQqNVPaOkaPdzdOQp08DwemQGuoDHNUolA6Bq4giM6KnmShv0ts2njUyA79GJfsFBTpYjb+9aH8m7Gjk00hW6OGCTPLA4FUaG5I/P0tPVNdBpKW4y6HrbLsbtpByHYLJDNyCjvS0gbend+FZeZFvtoCev4+3gwYNjhUGO6KUbtAoc+x2zMn8FRZwcp8EYGIHgs6AdP/rCa4XHZQ0ryCWzHt0As/riUI2NJjrjpPDNRvQJYzDTNhODox996yPHBHewT+6CTHKu3gmWteNs6bTTj+4TGHG06IKNOSvY6Uq0tGDAOznpH64qmIWn8AoTbYH5eSz32aqj91a4sGRMMqBH+mEPOeKcTIsUQQzHSLdlVOjY/f2mHDlz3voqM4H2st/whSd4Qx/Zwg4ajOM92/F9AY1DC9pZxefEyQztJnc0lx3RDxvWf+PaUvAeTirgpYMCeI9ngM/sAxacDA5HPcAXBvk4Ng37/FQTkO85dffGX4cQ6LTtb+PDF7nhkRxhw5j5Sr5Lf+zQmF50616vCvLpkw5hrAnTdXgmp+puex4c/LBR+GEHaKjWxkEIC05bMHRH9/RjrAJvuKQHY1UUTd7kqm/41qYdAu/L0NKtv4IB14xf3WA/zdbhB3TSPx2HczozXotr8iJz/JEBn95Czr3us0jwXYsaOIB/8mxbytj61YZ+CgwK1Okav3iHdTKhW9dhjyzp3eKsbS33wUmHmdgMX+I6P9MBt7met8Vjp0nJjs579iOfGH++67mbeOykNRxrhxdBkfbZJIwZv+336ofpGxb9h0VyJY8wVO1wizy6QUeLWvIpC9h8auFt3DKn9FqdebtJ7MB4vqcXctQPuRVMwre5gZ752nYJ8FzGi/9lh8ZqIQOzxsQ/3fm+33+lG33hmR7xYW41fod50CTwg4dKeNqyRTc+e2SVfsrS+Q4e0VJtWgdALl++vFh7+/btjrQwpjADiD1bBBPAWeq27QpALTXf76oRUM/RScEcdGCnZEAwBuG2ZcOY3M+BEjRgEnrbAT2BvwI8yiXs9oTX19dXp1YIx5jad/IRyCitYM04DJnTIDQrq8boxJ7JGk0Ahr4OL1ACGjNiPEs7C8Ioo1ogChCUtN9twtOfgI3cqp/g0H2XkvFWYSO6yauMDDrIsPoIdGhHqf5TONDoryfAm6gEBZwppdOj4JthffbZZ4MvAYo2ZIZv23R4YbgAWC1PE5x7ALQ0cpMLvXnPiLX3vlVDaWAy8eJQ0E8+bcsJwtS7uVcBr4J7WFFTU2BNt3jAawXHdMF4yiwIXGDFde1NEtULGQ8uCiTIlMExSsE62eIbNsmy+p8yFNoyQvqlH0FNp7fIin6qx9GmgAfPbf15D3tNtgUuHaLJ6XHe+qR/gZyVYKvInC7bQ4f/8AWf2jN69W8CHs6BUycz7emFzHyGb32ZcEzecOAp9nTTz/SUZufcYI1zw7N+fefP2PiAAX20xUVelSP0DDv8m2RbXc7bunSPrrZY6IGNebnvjz/+WNW9wJkXTKiT43uq/SR3NDbJ4Xd+XAZ6yRPf7rVVPz87Cw10BHewU5AKH538hKvGTwZ00cKth7gKYvjRtngrioa75M+m6KzHpVQ2gme0kov2PacQHbJ5MIQvPsOL3Mi1Awtl+XzHJtkDP8BWTGC+gw1y832lCx1UYS+w5Z7q/JRO4FEWh5zgmo/hE2wHZ+sdgEIjHBq7h+7yNS06/GcrZMEu+cAO8hR4lFEml7ZG24XgD8q2kX+PJKgftAoeykb1fER+B08tJiqqr+Sk5xyyAzpoe937Fs9l+n1nPAXcaCUHsqn0h02QE0y27YYX46OPnH32gvdKJJqH9E9+MFD5SHMGP0de7fj0mBp+s8M55KKd9uy9IAj28/Xk005WAWc7V2jHMzphXRvXBDAdqqN3MiLXDiyUKfc9vZFx/PEXPbbDfWjUt/sKzrQzRzfXuJ9/VXfX1jobCWPo7PmNLXZbQOO/8UvssJsSSegPP+Sfzy9zizb+vYMLBXF0ZkGnfTFAtZ36IDOYgkF/+Gt7mZx6Fis/c+XKleWWpYCsiM3/CmgpmTH5I8h+FNQqyeSaUy17wtn4DigEHqXn247DPINphUQA7Q2Xii2Fz1D0RTmBkDIACkC9ANEY2lgdABQwEQRgEIAXQaHBeBRG4N4TAuHkZIAc3QKsgjp9d1igug40EHTbLdWLlQkxbqfi2j5pmxQ/nDR6qnWhTCABKAarHwaSXtCpP07UX9s/+iYbQVVBBfpL2XIOVvX6pldP2zbhAjMdmvCt4qpfwGfBMv6ARx90Q55tFQCS/pro9Ye+Vg2u66vixwBKXoCNvlYwsl3kTi9wxtAVxAvQjEkWgqUOcRizh2qWzexhiRW4twpqK9T9GQLH6X3GR3bo7RSQ9z3rS3sTd6t2uhNksIsCFJgkP5NY4+sDFv3Ro/YmrfRQGltfeKyupu0u97Xiwwt5oMWkzSHQGR6MLVAOPxwMB8kmTCQFqvBI3tVQ5HzpUF+VJ7inB3v2qxAdyKgmg2zwq43/9NOExy7ZjmCyOhy6p1O8kbn+m4RMXHjNcbvu1XaCSb1FGlnaRi2Q8dlYgrG2ssu8tarWd6dU0THXwPrMxrVBq5fx6I5MvcpKc77kTc5e5Cd4KJNFV2XY4Kuibnbh+36lo+0pMqdP/ZYhNVYPTA2f+vdX9lC/LUAsItFdPQ6ejVdJgu/JB34KxNvlgEWYJNsycbDQQ4bxU0BqbLpLPpWBdFqXzxfgmRgtosqYV5fEbgsszB8t9i14POwYftDhe5MfW2jhjxf9sl++Ck14oNOyC2UpyM49ZMdmBczV6rHtsvMVvxsTFsmnDBB9tG3YdmQZ6w6ItO0Lw03AMGNc2Vh90FFbY8bxnTHoo+C1Gk7yhJG2sSobKouFPv25v4C/rCfc8zlkaRzfV0OKlurf9I1v8qnMgZx9X40j/bpm3LDkPeyQu7G8yprSMwywVeOUwS3Inw8+aKMv/XjRGb0237jWIYW2Q9tixJ8X/lwTKLMffWkfH9HJpn1X+Yh+/aHRPeYy+PJXBq0yJTpkl+ijL5+LIbTn7yra7xCV/+wbLo3bIS+fzc/G69AJm6y8CB7zKWwZRk6dOrUMyDi5ijoRV5EnYFNskzNDqGaqBz4Cak/sZrg5K8ArGCgQ0xYhFe0LnjgB7fwRXNtr2nCaBOQa+jDoHkzGEOdPCJgjLIbSCRNtAbm0f9uQ+qIw/bimVgk/7ePPQC7NXsRdMNLKrrStsTgX/XaooNN76Db5cBLG48BKr2rHYXCCFK5f/OLFSqA9+1LlgpNWRMmD/oxrEg5cZVr0p1+G7Vk+VrzVWNCRP9e0r6arQxPGrIaQ7BhFdXvkYizflTFiWEDXagevnWAqCKcnxpxegLHDD+hkcJyhbIj70CrA4Ex8jza4oodOC1mto6dHbFR/pT/0Fzi2UixYrJgYvsv0wR+Z0Udb2fgyVr9j1jOY8IqmDiB0SozuTD5NWuiqHsREAv++8x5NaO8QRnU26G7LxhgdJPC+AnOBg89khAd86pdxBdK5SAAAIABJREFUt+o0UXEYME1XHDa+m3AFpMaBC06kbVZ90avPZINW48AYvHSyzmfy4ht6CKXx3c9Gyca9ZMmGyAa+YVibtq7xRJ4whRdy0R5NfAwdmPDxWyZHMMZ29Mum2i4qG5gdlUGGvXwZ+oxX1oj89UXP2hcgJQPyLyBix03UeBaMozGHD7fVXJIdP1chr37RQeZe6HZv2GQn8Au7BbX5DjKCC/6N3RjXvW1hpid+weTsPsEwHbSYaBu6yaXaXxhsopsXP+hCbxkaduGzfvTRQ6HZejsH6MRfi+3qm6p9pQOHKtTj4Yf9mhvw3ilR8qr8ogyYdtU5+V/2tKwF2uihxzSlf/2USTSfuYeMjIu2apTxCgMFLXSvLTzgqcVT/o4dCKg6zNAp2vShHRr5cG3piz3RCb3h0VgWpfwauntkBto7FNMhAThnR5Xj9DuI7qukwFjkwb6Nbyxj50fRWj1lWS33owN+O1xTJtz87H1B4yyLWR4wgQY61E+HLtpCxmtbovhxL0x2qK7dCHT4Hv30TT9l9vTVI17Igg2TG5rphP5hXV/07WUc19pdYJvGKGvtunEKvOi5rXuYJq9ogXf80zuZeNFTySTBo8w1/dBjstKHMYxrPHKrX+NVrzZqyP75558djlEnpSQ5HI6j7Uidt49LeToUwBi8eqK29ggeQ16u52AYO0H1DKiias6Sk20yaXVJiBRjAuFYMGIiRGcF2r7j0KQMOYYyMZSMRkaHN2MUwZaiLHDRh8nenz7wwXG4X98UWQbC+yJrY7WqMan4ngOdt1QBxXYIGvp9TO/xlWMulUopjUXWDLlC2mpnXDcB9rtj/YwE/QCn621z4KcCwh4D4eSfPl3DHxoq0gUyjsFW1/yEd/y0guwBnYyNAwWwHJrJvu1ocshx6r/nHOG1IA5PdNGKac7SkBFHwGECPsygGT7xDito6WQZnl2jSzL3vxo4BuNeQTLcwBJZ0TMaTRocZdut2rnWaWF9uY8zIXsYsdWsftA1LzShzyTpffomY7TDz1yIbEyY6fBKtWNlg8mVPOiNA4I119iG7Wc84lcw1UIAZvwVUHEi3tMfOcWD/9WRuJ8O6LvfMKygG405y7IdeJFNJj+0kG3bGRxadXNlgppw0E4WnE+ZBTzQRRNMK3W0mjBdb/sJbvIj5M0n6I+8ZR3Q0LOveuSLPtCLFlgyCdABPaEBVuGmQIJvqUCa/uG2bDTboAf/ydtCiY7ZbDVQZSDayuhkNz2hH83kbhIVuNMD/ease3CodmRbEE+P2lVDpa8yrrDYCdcWDcazwreYJqN8mvHYHL2yA3gue2Oy1p6MyuyjgQ9uZ6EsB52juc/omQ8W6LesJPzxMXRHfgWe5NZzxNgl7BWQ8tuw3zxC5j2LSx/obBJuy1BbOsOrv04qGx9PZaz0m98nD9fpRZsy5/itprk6QhjtcJi+KkXQB3l0ArxFFmyVhNCvcVuI89Fogm+0FHjrkz8pC1uwxDe1g4AGOiEbuDA/VXQP52U92YD2bbO5Rq8VvbcY0I9rbc/isyDJ/d7DlzHxBFf0geZ2cuiP3dObfvVJJs3RrhUQacunVx/XToG+C1C192qOTGfkqT05doAH7iqFgHuYQjd7gamCwOYv4+TfYYifZSP8QoGo/5Vo4cm4+KUfeNCn9zBMt2wqvPCdeBc3+Y6uOyhG13SSv9BXW7PoMu6NGzcWa+/evdupaLbUICEDWZGmBgSDAAAgyAzKwMBRalA2gxKs6hgSY0EEh8KgTGrucT/npj0lNQFUu0VY2mrDWRlboMggfObUSi+jp6wHxiso7YSh1DRH1yqik1EV9Bm7/X73CB4JqDoeSsix6p+iOvFZilQflNyPJwNLzk8btNsuZFxtoXEGAIQOoPWec+AoyLv6MTJqwqqODMhMlPHSFhqA9MwePwqOHwXI2vlePRJZGQ+AjE1f+vNbg4LbfrC5TFq8V1tD3mSEruriyIFMAi5DR5PP+ESH4Mo4nbApK+dehuHFkASvZOe/a/DiXkaApuoDycp9ZNV2KB3AYw9IBHwOAA1l0Bqr1ZzJvNUh+rzIBf1tmfmeDP3vsID7yAYWYZJDRAcMM0R0VbsBq/DcdkNbVaXPOZuCKv36Xj++J2eY0RaGOp7PLvEEnzO2y/QKWPBPb2TeIYUeCIlmdtoqFr3ZdqcTBR9lhvgE2eQC7rbM0IVOY5FBDhNtnDhe4FL/+q3WhC7hkL7wSk/kaRz2CGNtb8YfGcEFf+K9rXf9G7d6lvSKng6eoNF9xkOf8cp200XZ6ybIflOxDAe/ow08kB++8ju+Y7Psp8yfSYFMKkOAOZlCOGtVDdNwgl+LV/Qbp+wv+vXru05Gt2XMBrqXb8RTmQK8VrbAP5RNIFN/ZQPIlv3y05VBuJe/LqPjMz3j3byAturz0F/GoEyDfswb8YDftn7YFJ7I1v/6FBAU/PFp1Yz6Hm75qRbn5FgNZoXj6Gnbm77x2CKmxyz5Xt9sqcW53YbKDCoxIJvqv6ojElyQh3lkDgjpAGYtZN1TRobM4NF46KCzMj9o5uMqq2ADFa8n++rJfM/3occcyQ4rKWmHp0RAdXYwpv+yVB0s6RFULSLZCJvkQ9Dic2UzaC8Ia1ufTntmaFv5JREKSNhKtXjowz95ttVKXnZz8EGf7aS4T1tt8D4HLfhFFzlqB0v5MTSVMNBXxfjGwVeP0yhDjhdjaO9/mVX4IevimwJZtFejRv9oIRs+ooN/XYcpfURnAb770IGn5FcmtYAPHa5vbW0ttywrAm8VinFOogLHwI1hExLm2zOmDEaPeOCUEXKfuhdKbV+/B8e6V9BCyDkpxDOYtogqBkeo+1ynNAaBNitf9QfATNjAR6ju4YhKlRN8z0UpewZMbemgmXEDg0m2483Vl2hvW0T/3gN/ztxYwGFcvPlc7Yv+fCZ4BuIzoDEsTlT/lGMV2141gFIcBykQxIMJiZHiv9oQY7m3jB6d9XMr7jOOAIxTUtTvOiNAO/484sS1trLQHK2dqMWriQBgSs8DcKsFfDfhtI2XAbpWLRBs4Jeefa//UubkiA98mqQ5B/epq/v999+HLKrxMNG5v60B7wX2ZF9WDr1eTfBtV1czAFMFQQyWDGCpZ5ChhS7gI2y3anVvz4bDZ1j1Hn7oizwLiumbrBgZfTSJGk9f1dvBHCygwZhkkZNsNaYPdNEJp+wQCV5akbZiRhO8cRpkYlw4L2CGQ0EMPtDZc4YcOBEUsNl+aqrtBmMbs+JnOunp3G0phmm6wUeBVJkEAVbPhYNTE2A1gHCHFvo3Vj8hQl50zHY5ffRUxFtAxA7K+JAnvnOYeIc9mGv7dK6R1Te5o9X4xisb15YgH8NmeqgwPgWCdGhS0weaygyTs+wyzJBzWWv3GLvMviC4Mod8T7bv3jL4rsGD/sjf+CYC4+DT4kqNqevVeHUAoJW4a3xIj78oI8BP0x8eOyVsbHzRo/YwRK5N0vpmj3BnvDJfdOCz+/BYOUnZav3AQAseNsoP+Mze/a8uxxj6cL2Sjh5DUMBBlnRW9tXnFgDoRn8BI1rIjR5hV18lFNgQ/mCez5H1xgtcsF/2VAkHG2MjdF8WzntBsjY9i9BY+EVrp5zJHAb5HH/ux6e+6RO/0YcXePPKv3dghq/Qlj2w3YJwdNAdmdDNXBJBx/w9ebYtVlauhbv+ySn/XRKBzspIlTSAQzbllZ0Iagtw4bJFd/5J32Tqv/6an+mP3unOmGXryL7kD7lX6mC86hON0eKo3QI2BEvh139y5wfgluxb6MIW2WvrvXZ8UVuK+Mn3owsNBZECW2P50x720dUBjXY72gGhx+hgi170V8xRyRLZnT17dhmQCZ68CLE9aJGdmwyKIYQ7RdLWTitOCiZQTHG8BgdG78sGYK46HYKq1gHjHFC1QKUY0dAJJOMyhoo5q4kABKAGQAbQ0V+PmJi3Rq1mW72VIkVD9R6cE/oZV/VD6Ct1Lhgoi2GsDKQ9YHLCgzatuhmZ9hXVmljwwQHiizzbCy+dygHjv+0s3wMTxeKPoqslcY/Jt8eCdMKvLZXqEAC37V7jcTomWPTRk8mxxz5wNIzNBCOzIuujP3wBKloKiPBAFq362mtnQNXpuN6KmvyqaRpA+59Baw+knCWdCxrQrqA/WbcCNZFV6KmdF+dnC8gE34pUf+guPS9gr1iag4KNnkVGRwXEBfXV3JE7nfR8NE7be9dhwsToxSB7vEvb+drBhKCV3FrBtyKjN9+h0+Tdig0+Gao2bY1zJOgnD6dPOQZ6o6dOfeKBHPrBWvho4iq7yS7KlOYQBOrRqE8BBVw1wc1bmgWTaHUopeJuB0Xon82zQZkmOEOf79FF3mjsniYjeqTfMjT44W/orm2xbLltNvTCH4eqX4sauoBT+INrWC+DFS6y2zIxJm/fzXZZfR4s0Kl78cHXcJwmt3hpAmDL7MnEbpGYv9SuDDE50D099msNlSOQC/8Gi/wk3cEp/ptkK4TvsAm7bvunovuyA3TGhtDphW7yIT+YNC45o1/2xTho9WqCgt9OXrrur4UKXuCzOjnyRleYz/fpjw31OI62Z4yFRv3Ni7HqvtDomj/4KMiMBnbhRVb5TmPMpRNlTPGjtIC98ZECanzxeeg1n5kbPHanTHjF8frgj/3xh2VRfDZej90h1x7l0C6Gti0Wy1CaX6opc73fT/VdjwTCL54E0Np3qKFgBt/5ffLwMr+hubIWmEUTOmG8LG07B2WAS16guUxxgXwHXfShLzbS8+DKpJXprByBv+nABL26j57xCi/40j9+0Ug35iI8JueSDy3+0YV+9sjHe68fAaI+w7P+0NiCJmzwpQJcsUO7XPj2cn8+vgU4GbV1n83ShfHZmfHyTb5rQW7XiQ2b7/HMp7FH8rBYZ6/kU00x/OG7n5yqLvz06dPLgEwBNcF2mqOtKU4a2ExymM7ht32AKe85SYRzgsDBYWO8mgETWdtKmO/UJcWVGsVQ6f1qVjr9R6BlmHp2D2eCNsbWCYyESeAUWGClbXVe7flWowaQxrbiNBGZaIANvcZvi4UySsF6jw99uK90OadizLbVqovTdzUSxsh5UhDD5iRbuRTUUWYrd0BhgCYasq4AkvzopG1LRm8s9NBdGTxZDd97iCKdkBNgMe6CuyL6DiZwrABO9mUfO2lk0m3VW6Gte1rNVzNAtvilo7ZEOgQAzGUZ2kKRIdHWJMtYTVJk6r8JsiJizgxdsIdXsiIDPAha0W5yRI8+y37BK2MRXJFNxZr04N6ebk6nZMwOGGYrX04AfR4RYWLVhr7m+gyyxS/aBCt40x+50jteXIMx9LimD7Jqy9OYnA9nkrz0248lk0M/EtxDRFvRl7oX3OnHhOS/+9vOb0u1004dkeck0VOWs+1O9kPPZbRgrmd7sR34xbNXQQt9NCm4hn78K6pu4cdPkEXOFF1kTK4tBOgLj2hxL2ygh/MTQOGhIBJ/Jl68wo9xBYTGJl96LlNbIW/BF7uwcOo0W6ff6LuFlbFdLxNR1qYDAXBZbRh8wg099HT7fvsx20YfPbMneq4Mgb7SAbvv0BQ5JUcycQ/5p0cYI3c+Tn9wYmzjkWsP9mxLiA75srLPlVmwZXyyPTzRe9lsPPBD8GY8NpRPJ0syFiTQhYAHPSYeuvNdQQvZFURVAlINEhzp0xgdtGi3Bm90xxeRB6yYLCsNsBhAryDUfWjRv+s94b3TtPyifgVk5Mzfdkqxidd38Y4/+iQXOiM7mDZHVPvEr3lfhhcv1beit+02unav8ejD+/7DLBo7DW3csvctTKrN6skHzUVkCIPaWHjBkn7btaiMAibwjPceYls2V9+VnFiY64eNsw822oEsgQXboxOv8OA9XPhMRgXZ6MJvCz1zkv7Qhn/0VLNYmQVd4qUHX6ORbv0vU1xWuRKTEijsEi8wRwf6oJu2i9u2NL7rlXjAdxk4uoBVNlhG19jtIsAPeWhT0NnCBgaMAavkgRa8eK9NGTN8GP/ChQvLgCzQliWjIA165ID/1VjlXNsqwiziCbntmOooMipOA1AQRCClCRmpyczKRR/VgSA6RhkkYisc1VY/1aQQFoMgLMrWFgApkjF5XyFfadu2HctAdbqPU2a4XvhCfw+61D/D5ADwTqj4dT/BAkEKbiLCgzb4MyYjYxBkKM1NgQKs3377bXWCr1UjeQKIcfFuHHz0m6IAq33PDDIBNaECOpm1nSjQcL9gVh85f84WGDgsjtN4GXy1M+6ttggvwIwX/FZMS4dkQX6+b98fPe7NAKtXywDb2gP2akXwyfDxIAAh22oL9M1ArCi8OEYTZysqbVt9wRIs5OTpk16MCTtlbenERKtv/OOD4y5gK4vDJlpRkassWUXT+iSnjA7PcGpMkxHjpdcCZDSROUMl97b99O9FFmUiwjLZdjii+gSOSJE9mrPL6g7ZCBtAYzVebIwOjS+YIR8yUWbgD40mgZyre73aOiOzSgiqDUWz9/qGc3qr7oj+2U98W0SRLcwL6uDGPdFEdz1mA/8mO6tPeKIz/JQRJzu09hgCPDZRo7eaDmPDTFse+oGvaqSMjxbjCuTYCJ74jraW0EfG1b1WL8f+6Jpu8KKWyH2CgvyFz4JEPlH/7E972Ui+i07pAobgh29pGwmvZU/RB9/ud08TF9mguV+zgDVjkB/fkF7ZEmz0OBU6y6+buGDafz60wwztguCT32EnlX5o2wEQeOI3yFLNIfr5N/6WXcEz3Fhg6J8uYIRuqjvCj/7bmnW/oFPm0Xs60L5A24KoRfX29vagHR1luuCjZ+mhPR0ZW7YYrZ65iA/XfSY7+FAWgE/jsxHvy6zBCjlqk9/DO116oaEDHewUZtDuvf61IZ9qnPiVrukDjz6jq0UpvbP1ssdkhS4YhWWf0c1XwENzF99AdnOpAlr5OTrld/st0TLvzZltBVdSwaYqlWj3y7yiP3rAZ/WssARfdN8Cr/iA/bf92lYlu3Uf+9CHQJndkGPBZNvU9ApXfEF9oRk/8NpCBr7Q4B6yJkNYQhPdla2iCzZsvqhWvTpL/8sIlqnrt3V9rhQJjR1aqnSEzltY64dN8YWVY4WJYhn3bmxsLNY+fPgwfjqJEZfOp0Q3YtSEYWACASZgwRBFBjCCwPy8unW/SQJ4KVs/2nKwBAQUPf6h588UEBaxErr2VqicVfU7+i7NT2CdDi0Q4nyAsocANvG1StAvADN+97hOIEClv4IWgDFWNWmApi0BE6j2rTTQVk0Kh+zp3q2WKL+MmvYmJj9ZBAD6IJMCR3zK7ngBiu/Jl0LppIwEAOC7DI7/Hctl5GWwytZVZ2OsHh9hwkMzp895l4VCK2C3cjYuwFejVl0WeedYKpjkVLRrFQ2ArXzwxOEwNP2ROwA3UeXU4ct9/pMlJ4MmY5T9K5PXqoScYApP+oflHikAf2jy36tTM6WYLUgYpokTHtqixRsajE2m2lkx0h950l0yrOAUhuiYTE0OHEBZRFjKceOFrptY8QFTZNGzy3zWF8fsdKVrZNFzAU0yiuzpTZDKUZoQC8D89x3ejUfX2rcV1KTqPmNVFI+WfsCd7cNa+iQjPPrjH+AODkyIdCVLGy/8AX7JyljuRwN50k1brj3csuCu+rBWkmhrm5k8fdZfARIa9Okzu26rHk1lsVoUkKHMJZrZWfVXAh50uo6HMhudMG/B5ftqwOimbfweu9FWnv61cU9ZnrLO9NZWJVvy0h7+2aatZTpBu4kEH2iTXaQ/WPddT/wua1E9Elnonzz5jbJL8AqL5OqP78on+l/tYYcO8sf4qMaT/fms/4JFwSA+k2U1WNWHhYnqyNAOT3DY7gK6qhltLsGrYBqt3vMl7Azd/JX2+hKUwAT6y5CbmwSj8M+G0cy2YaSgLZzQB6ziwf09569HfMD8LAv84b/MbJkt9k1/+kCP6y1oYZQ+bGHlp+mLXzGvwEi1amUqe4A5GbUjoE+YwIdxtetwgX7ZUguXdnvIpGc15rvbEu/kZDs4ZB3G3YPmEiq+N2aBCjvwMO/8Rt/DAfropi1bGKSfasldb3GH7jkbT7/u98Kr+/BE7vqDBTiAO7oSaIW1Anz/jcF+8UGXPV+UP233zn1kok86KwCEF/Men9aiFN71QSbtmPnOe9jEPxyXXeV3e2IFHOe38eI+fKOPbuDv2rVri7X379/v/Pzzz6sngVfoCeyE1AkRIEGs7zgLBoqBjvkDo1cGViaMAiiGgVB6P4zcc54Iq71Y7TmXgqBWXsasQLzMhbEx1bNvtCXUCiP1gxYgN1m5F6irjzFGDsJ/9wOW/qstwS/nyMgItEmk6L/si/+CAf0wIjSZVDmdsiGtFoyvLz9azbg4SeOYcGQOKFgUTmmUydjQxBmTWcaS83UdjZwLXr1vG4gs6E3f6ANcAPZjwIGd8diCY9joJRcOokJE141f4WfZLfc1uTIeMvIZT8YFUgAk81ZJGSWa9EevDAs+yADQ4Qq9PpOhAAMNMJJTch85ocVPZ3lp18NZ8YgX/aOpwJtjIX965ojwXICENn3SMdnLOvRj2GwCTdpaITNKxuSFdrzgNzrKnPoOra0uOWU46PQPnoxZH+jqocyCVeORFZ32+549jqFVpTFkZkwa7hNwk3erWXoxJmxUBA8rdGwFTY8dLrEyRVN1UewJFvXHcZTWJ092XQaBrMkcXvUHp3QDz/oTwLaFSrYmJbrq1zna3qhuRpatTHC1evriU6pr9R9G0dQT3jl8izvZS2PKdBivbQ/3WkjKkKCPPdg25UvIm07bqi5rSf7w3PZ+K3DywFtbTXSPPnKG1/xQ2+yuty1OXugkL9iAOf5RX65x0L4XhJVBRXuZK7ZBzpV2lLWupKLsUxnS6j19T5f6gju44Mv5o9qUrew0HjnBbc91grPqTqsFgxf61wa9bUHz7Z2w1i860FrtsHH5R7xU8J2OyUs/sIpO91S6QledVMu+4YEtCP464Ux+PpNzbeizbAgdt1XG1ujE/e7hy8tIluEcBr5YrBan+O+EYnVbPU1A20pTtOHn6IPNtJDBD/9A/2hnn3BO1nDUlqg2+IdNtlKZD5r5IvZrHuBvffYi6wIlWNVntV3upRt8oSlcttDCV5nKtvzQadwy0nSjbeUicI4f8oQx7WGi53vqh67bLqxg3710XpBZcqdSghYXxmqe0KYglB/nTyoHYRstWMrUNk+1c0MXLdLZQjFFPOJB/3xFyZ4WMOYLWKYP/cMnPaBPO1htPijL16GadtjKupEZOQgQ8ba5ubncsuyBoRXiVfBmMIEAoVAoIbvG6HLyBN0zeqoJq0Bdf4RDEQV4jLu6IP0Spvsr4gz0pSQpq/1s33lp16oJsKo9KUDKcVWAm7IqIAw4xm7LtaI8dFQICXzeczh4poS2WauTwrPrgj609KiGeauLDKo/AApG06m8tioqrtYfBeMRnSattnI64dF2USsSk6NAAf9+Gsl49ALc+OIsyMCYdKKWjOMxKXo6MFm6l3zIzmSmD2DHl/GMFbB9Jou2xQCQbgpy8YoHEyS5teKFoWp4gJMsTaZoqhCT82wyRmMnT61Iqy0jo/AiYwWnnCk+PLajgIQ+ymRWPwb4DKFi+7IFPlffV1aKXPU9b9kLzkwGbeflQNo2ZejoK0DWV1lO/JcxKRPH2QpA9KNNAQDnQPcCsWp/YEff7vGes0MP+dKzehCYgRdjpTOBJ6yTYYsm/WvvJXChy7ZsZQw7GCEg6tldOS79tgUMLzlHNJT9wjP66RaeOG527x5BHnpafJE7faKJHPTnv7Z4CYstuvCIFwEVeVSXog0f1XaoTBjMoFsQgQb+R3t98i36aNsfBgoE3EMOaIAnuMJbxdRq81zTtnqx8ENe3gvoybhtMTqBPRjxvgyqwKTgCL9eZR7JzjjGLjgqGyXg0I9xymoWWMA5efT8x4rP22WYF7lqvcim51rxm/BtXP3wg/wTGgum9cN+yaOFq/vwEq5gSrsW4/DQgSD27t5OgOO5jGPZDfw65e4FN+xRO76sk57uwTN6CyTgjE4KmMgAv+wg2yyTXp2wfvkePqd5Bv/6LmgmH3164d99ZZDcA889XmfetuMP3dsJe7oy0ZdlJCft9VlAVoBp/EpP3KMvr8pGYBZO+d6exRd2yKbAjj17ua9tUXZS/TLbN3Y1lHwwGrXXDz/O7ntsBTwJosgdLsiz3RK04YlPbk5OlvpyL7nBTt9XJ12AnM3CMDxUZ9tOTLbuGloE3JWG0LdgCi7b1cI3eeOnhUG+m1zYaAvMDsxIHv3H1b21WHksYRxf89lExShIQgJGJBKMJmIUAgqK4oHkxgshQdEcDJgIHuLZqEm880Lw8whBPM7m18v/7N57wTAza71vd9VTh66uqn5XD182R9VCPNAX9usev8nXWtLa57024PXXms/nc/UJFj0o98iRI8uArLo/x98zoBhV36/WbqmdD5ADrBRmp9cqfRYEJawyZkBxqrM+Emnlau0RXJ+YeTBVSaWTQpwuAIzFKQEIyAIjBt8D2ihVzw0BEGFSdMIFunuByIgqwQLdi+B6Pk7BjUjWXOhDE2H0YDqKgXdKa2xOAfh+fOa3sf0UEHTE2Wfmh5HxGR5HzCDgBGvvZbje9+I4zVXjsP9LTTNS98IJbnhFrzE8VoLSCgz1sjAqPFlIXAtDxuW9djje89OOhVwZkTnJvpKNv42HFzTgF8YMopN6/p/LzJXT/La4uK+TTOb3vZtotwjev39/OFt01i9hkTAv2spU+kywUIbEbzyhoUWpFDNaa0zFB3kJFOlZJ33oUY9gYKSlqr2P1uTud4dR0JP86XIN0TCBtc/oPgzh2SEOOg9DMmIrLVSuQU89f4Ix9uM6Jc0CWLpBD+CcLVWax0MyLgCBCVrwgmd+gP7TGYss58mxdbgDf2jBd317LeBoqy8ChvTTuH1Be4d3OEBOrR7wb/ioAAAgAElEQVRDY7bzpQcwqhHbNeYKB2O4Bu/surKhuegBW+GX2DlMvF85x7j1ftEHfBeskH1Z1XpWYQQTi50xjQMPOuqFN/z6DI0WXfpV+SNHzrm3ELbJdI35zVumDW10se8npRNtLLKbAgL347dva/BMtrLVeDYPf47WMiLGoAPozicWIJB3rSD0Ex30mW/CF12yQeuxC/CtlCg7S28FrvDBa5kAPNZ7W3BSM3oN2GWYXWfONvcymLUQdBoR/64vq00mZWYq37YASxaghW4JAOFZ1YBeOdBSoNZXLhmDj4EFXsjWYs9nkbH5+u5b/Pe9u/Bus2D9o6+uhRu80dQjGMrG81Gy2vgpcEdfdFaOr1xX317/m09Wrt5K9NFXL+/RW36oNa9gBO5sOp9OpvxTvbBkDtMazmFVC01ySG+NzV+QG32vx7I1Kp9FXvmkDiFUtXJfdsgG67V0r3nNAaPK+GUUYcwO4N3hsR4E7hq+lV5bp9vcFfziL13rgGBrd5nbDgHSA3OQMRoKzvDDR3bYBF5k435j115Bh9Bjntpc/N9jscjo4MGDyyf1O05PiH6KjAs2KAYCKFS9MEXbBVIFAgQFOMT2XZec/ZYtW4ZwGXUCE7AgHoGYRTzhGLO0LGbc1/NjvF+kjMHKiwBvV4p+72PaNe6pD6OeH/OloACmhO2yaganuIDFO7AsenbcXsalKH1Vjuvc37OHOBVzuU/AUxBTyrIsgHlLj7uXwboGDYwFzvj3snhUyk2pYVsGzDWcTz0eHJ4dqaCsR0foN/K35xdRmA5LcEp4IQ8OpMwmDDlr+MHDT0EBpS54dWqxZsZ6bjiaUrlod72x8UBf4OM9uzR8cgCuc7+MUYaAL89TU5aDFefFqdWMiQdjZCTowyMcBLU1X9YjaG7ywhNj6DQmw24BgU19E8YyhrHQj8aeg0dG9CCjInfXwJEu+7EI0Ed/C5LwQMad0uFAzZuDJkPjsSWLnM+NS+fgRTeMSefpBudjo1B5tSAFRjCDT+U1tsX+BOLkQA8tVo1JhubDY+U4OkQ25utRF50sy2kZx/X1w5EZPttwuI5+mTe7qg+H3ZdhrY8HXvTOD3rJukWSnNBIP/goWLMH47QI15eBpg7OkCGHTS/n0l1H1PkPi6z5OnhQttr1Alp8thMua9LiZC46XfmIPtb7WEM/XCrPliHhG4yZfhqjXipjmKdgwBy1VdA7GNIX71VKNFbtDOZgmz2apMc9kEMHHfg1PtPYPif7NrplnV3Dd1fa7VEzfKc5BPCu6T741yTODuslND7dQTMfRI6d9ExH6SD508l61OCWLPDn71omWpfglvzZSplM+mt+77ENMoaJrDBZf/HFF2OhbsOE55ru2WzN3K6FK3nTBT6nYEsJHF35PD7GtfUnwVYg5XO49LVjaCc39MCCvGHDH9DVDh+hx9+w6UG2cCUHMphPahqf7cGCTqXr5Fo/GznRTTzBEt7+7yu3/N2hOXzR35IU7mnjwf/Dpw1kfZZo6CCG+as+1KNehYdMjG8MukWP6yflO8xjLL4a1iUkqs6Zg00WNKOjDDPZVW2YN8j5ljJ/bfbMjzf3wcH7rvHbHPSJPla67NEkrrd5qqUCrSVM0OtzOt+mkR91TRWksubkuX///sXKv//+u3rx4sWxABEU5SH0dooFVwbCYLVlgxI65dKTZFGIGNGoUiegBQZS4gTDsQOzxwIwQgLwf02GpRQpJcZ6Ho6/gQYc8xaF1lhPsY2NwXqoCKpTLpSiRtL6NSh6JyQ5BgB2+EBqluIoaaCd0zKX+RktfBg3euuTokDN7Tp4MRrX1Nzdbg9/+Cn9Wb9QzeH4s8gW9buuU2lwLUsHH9hxFGUtKQBDo9Sl4TkRCzQajVsmwzV6h6rpa9JEc30uOdkMhuJwwMZp1wEP8qk3olOo9AF2lJWDqhG/xnU80w20c9CdDrOokQ2MBULxTlcYISdrV9jJqR5xUk8Y3NFdDyGMGD668YvOnI4gtQZUfLTTMXc7WuMwQOP4QYdSiv61HH7H4+E49zaiLVnQk0orZAWfAokWIXqKN3ajBJneGzen0QJNX9ldQTdd0Q/Izui1jZD78NeurNPR9BBd8OSw8Mih+dycpd5h30mwsm016ruXXfToFve0SHFuNeCTd30UxnMN2XvVzpBOWaTIhn7WI8Mm6qFhF8Zgi2Rc03oBfocpYFIZB581rJu7khR7Yud+45m/6BsReiAu+tiDU31l6MnMqwxnjt88LeLwbWNYecw9PjeXa+HNdgsw8EkHyZVuGB/GFn9/s7l8X/ixUzZSScn7ZejwWpN5O3u6UAsEe7QZZ3f+bnMM/7LycIWFa+ZGcmVneOHBD5yMm5+Ht3UE1mjyt3H9ny/Gp/UDT+xOwA9r71fWIeMSAGW5y2pa0H1Oz/pOVrrZxqggrhI4f812ber4AZsE/o78yiyRD/rQAEd80DfyKFFAx9DAh7NFY8HJ/2X6XE+X2bLPXCcQptfkjMbWOuPxd171J6Xv3sM//MmQrnYvXsjE/wXqxq7XtjWo4BCmcw9h5WYYtlFGRz6noBZ9ZcLRQmYF7ng0rp8ytuY1Z9lQ+gFL9mOuNlhocY9r0Y+PDozUL+hevpV+VsruwIyx6unq5Cu5VZWgH2V6Wx/pbIeHjIfWuc+xoNtv97MJ13mVHccr2XWIxZpAPjBET+00aCGPNmfGocN4NAY9Q0v2euDAgeUpyxs3bqw1ENbgVxOuxRFYNfdzGEDi/GtGtAPjUNt5m0zmgWARgOAi0jktStERx5m4p1KS8csMdDImBWW49bj5m6ETEOMDYmWNjIcCARZfxqhMU5qbICmX+S2unAJng05p3LJFfjMGi50TlGXeKIV7CBz4HLeXIBXYaPPKECi5+easCLprkhQslf2BKboIlEIqzRF8/Stwardl3J69A+sedVG2A5/1PPgbHylFp10pL94r01FG/MEKhmTl7xrPez4TYy2DwxhyAHQGLuad+9rK9qGZM2QUet8KwhgIZe7wQ49Fscs0vkUG1vSrrBXHR75kYYGqnOpzgX8PKK2kTb/qg0JPgRGZcdyVkcmN04EprMmpLEsN73BEW6f83Eu3yYz8vU+3/IYpLNDhOjznGPHjfwsGu1Pm8plx7O5tDtoEoYs+2p3TE7Rx0A6L1Mj88ccfD7oq09IdPxxJDrzyDzupFQB2bJGe4LceILRVdigbVvCcDfY8HgudL4+uxxTfcMJ7CxD9tVjzNfSenOvNLLDAvzFh41609ZVfBfn1DMIUH/TNvGgiK2Uv19D5yi71rdEB15apZvPmYf98hc/JEh7so1NWlYHQ496yRXj0mR+yQje8KwX2yIV8EbnZvFZRwAO7MR75+82XlnU1rjnIijxqRfA+O8rPVV7FsxcZsl+Beg84Zvd0A/90vIW9wBHOcEJjGUqBbmsEHYJHCyBa24BZE+hhD9Zkf+RSpsccBQwWXz5FgERWBYPex5d7OvVGF2pHqLeOr7PxNEbZmB7JQE/pVps3NJd1Wbdu3fCt8CgzRt4dCijBQKf8za+4vwyUv+FrLteQl994rt+XnPmr/Dh/6Bp+1XvWN/KVDacb1kI4wrusM5qMIXixvlTxIWPy0KZBVmwTBvgxD9nByFgdkKgKUEndGPVN06kCLXKtOmQsmJMzHKswmK8NJx9knh5dQV4Fa+ggBzpYEG4ufJYhgq17yJwsBLn+pzdtQjoA0YatYIdedXqTTzAHu6tdhp+p96zEQxl4c5mzjUX+uAND9cvjuXutJ7WZ8Gv8uvsLMGFb8FXZmg9Hg3vptOA0H4Vm9Jw6dWqx8vbt29WIacfMWIDgh/IBnTAoKoP2XidVEANcAFTua/E1aYsMo0LQnJLHYCUADFBiC0/ZDJ+bm0KisdRlTbmcUTuSnEEOpj6Z0pneL/r3Xk3EjAK4shGMXdBDufGODuMSCiU3L+XES1/n0tcWdYyW4pcqrqGy/iL3GY9jj3YGgK/SuB16oODu67oCQNhLcfdlwwSJJgsJ/HrmD7oYAUUgA7tciwyaSjO3W8Qr3AUYxoeJBQIv6CV7Y9QEWWDSLsJ9KSvZt7hxzujBS4/t4DAtOGU4y1pdu3Zt8Eo2HBs5+KFTXhS5dH47U5kDc5CLABgm9fiRTzvImvAzfvzBkD6nfzWEGhttZT3Mry8mx8Yh4qUdcSfqXIdXCwNZ9S0IaOak5qCcndFH48CeYbqXLtT7xFGwNXi4rofWwosTNh8dFryZg/MiL/YCP/eRKV4F6uiiA331TnqCrzmb4X7jmcPLHHgs+0V+9AePdNXn+DMG/YCxawWP6OZQ6WDBb44dz8pGHFrPAAsn2KIhn0GvjYHmduLm8z55oEUfbM6OXFss2C7ZoqksCnuDj+xsbRI1+5eBa9PCv1V6QB9aBez1JFk0Ky2yAXSau80P+RYsoYvtkKu/6S7n3TcY1O9KxjUlu58eW9TMST5w6PlT6RnfVu9RvX3khA+8womsZQTDFZY+q6zeRsnnPmPX5A3XFm1joxNP9XK6hlxrYTAP/UajcdDgNx2FSw32fJegrW/00N4BXzSRl6Cu4IyM8wMFSHw8nGT4+TrzpJ9oyGfCmo/0WRnKMO/kugWd/6ipvYCRLHsWJp6NSRZ8Xxvu7Fh/KxkIZnrUgvkKEko0sPF6qGTo6adHT7FROBashTUa6IrfVZjwh96yjz3vr7YhfhsNxqRj3cuPs696O11jjDY8dM+rJIn53FtCpdI6n0D3+GwBL77xRQauRw/5kCN+YI9m/7OpMvHoK8Hifj9l56257mVT6EQzOo2NnuaEb+0xlZvLNtI3NLKdAp/kR2fg1UYV9pXt0dqXlaPPvH7caxPKBmvpMXbtPnygHxjMcZC58F3AZw1EF1zoML06evToYuXNmzerlQcoXCl0N2OA8dTQ105UtA4MCulFaJQy4NxXOr60pzkwX3BS2YkxMnz3M5JKhK6jFPWRATZnzElZMCpXljJFHwGbh2ETLFAtbhYjPHHilSgqLQGF8M2JDkATOEEwKErG4ZsPPz6rBwjPlKb6PKzKfpgfNq4xhx0QQcseUOYeQIp+L+Mavz45PHsP7cbkjNFOmXvYIeUwT6cBGSKn4t6M2301FeKNbHo+lXktEpxOARkeOOmOUFMuc9CFUs4+Kzvnc9jCwPjmS14U0QLEiZMl3to1ul9prlKEOSu/CjDDTrMy/bly5cpYHCp/oEd2wXUwgRMnBVcODCacgkXTnJW56Ilr6HuP+ICDYKLj4QzEfZ0yNC86+yLhsoBsgGxrxianypbpbz1BFnbyz6m5l5Ohy3bIaGQD7YAtEmSBTtj1hOoe5sh5Vmp0H4y8ZxzBqrlgQOdbqEr916eCJg6VrpOduelPj6zwng0EOsuO169HlnSMLtbYSgfYlV07GQoECr7hSVb+R2M9RGRINvhCZ/oPN9fTCfNU5nc/G2erftp0wSt98v7cPoDPgiD6ic++soT9dZrQ/HTWjxc9wht7QYfFH+b8QgeKYGQM81X+Ji+7fvf6LB/qc3TAiZ6QWb6vbAOc6zU0P9oELmiWAaWHsuTkxM+le3SybCx5VnYnc/baSUV6yWbhz49VCaA7+GJLeBKwkot50IYP9/jtmg4xwd8YZY7RS39g1pdjmw+vZEyOfVcjPWCz5GyRypfB2ty1O8DTT1nVAgQBpswabPI55EYH0QNHMijrwr59xtfweZ08r4zGf+LPffFnTcI/Wl3nff6U/I2BLi/0koEf/JJNGx5+AR5tdOgz2bah73EdxsI7m6fn9NDGFD49n6+SOfnS1zLgPUeynif0FXx1DdmzBbzwjV7Wt3q+qhSUzexrzcoi02P6hr56iusL9btAFPZkxLcUYLWewcS19VgWtNZrzU/AueAOjfXmko176RzdNSY/IUCqHYJs8E0P61sMp8rq5JucamEowDRvvV/1fLYhqO+tal4POjYPfszTxtq1aCNj9lGCJr8y+xe4ffPNN8uADPOICxCAGZjyM8z6nggDGIig5N6v0bd0OeOv4dh7hNFpHYZA8JRShqIvNVfaKBtiPspCoWvYNGfPG+NoCCfGgYkODFEUY/aMKQpnsfC+8Sh4Am2XlgISnlfBWtmfasPA5YwsTMYCPkdQhoaAzed/uNX7gOeamQvq+oJm47XguC7nW8ocr3gpA2F8mODDHHDh4GAO69LP8KVUDLQadeVc2OXAKTGHVKmCEnKOnIKsUDvDnnDc7lCmwWc1vOYA0UmHam6t1NXjLjgU16Af73hDg/dzoDV2dhy4jCW6ZcHm/rlOzBUs0tucVid7/F+fBbzQ5zp4CVTsUGFjIS/LQ5f0iBVYotfcdIau5oArv6GpnXx9IfjDE5lVHihLS66NSU7sycKCrsrObKZeIvZgDg6DrPHkx3htWCxw5hQ4woXM/F/gQA/qAxyK/v65fegj8/pxjFmGMIfBZtm7+zlo+JAT3DmbHs9RBgtO6BGUwQVfZbf9XzaK3dIVeNBjm6nKjMagx3DgXOFK5+g0efV1Qujo1J/rbVDqg3Vfj9pAsx96FI4FZuzZtTaa9dKii23QYXNZMPEqiKtkgaYymAVXZTwrYebA87F0Eca1LPgcJmjpUThlqthl2Vjzu5ZsW1zIo2fv0SPX+HGfH9jRAXoOt05E83F8uXtqU6j/trIVveCnyEEwUz+oe/i6GvfJDp5+ugZ/NbaTD57ZHb7KTMNSII4HNOOdvuPNPZXsWiPYElraWObH/UYDPOkFGcOe/7DBbPPO75AvuzEnn8yX1udYFomd1QfY5gl2cIepOeiIa+gZufGnZX/YTpn4Tp6XjDB3bRllimDV5g5OaG+9cg3++ECfwdzLPWwIhsbzd9Uc/OMJhnS9fi7Yo81n5qC3ZF/vZj2G8CqjZ0z6X6LF/PU4lvmCgb+9jEEHyKkWBnTjAa50zvxwrLznbzSUZTWWedEQFvS4rJ3r8VQVwn0dAPOZe+BhPjKxIcATmVUhcw09d2++OVnSpcrKbTRcY+zGdA0+3M93dCghv47+9JEd8JnsA821HKCpAwPsyftfffXV8rEXpdlMWu+DG7xMWEM/pS7bwEFjqtIfAjilUnH1bLi/Z3n0RHrXWIQ0lHLaFn+BXbueIm7CIazStTVwApzAgGJeRkrhvIBZcFSA5rNOrAikUlpGVgOre8puUKp2vO7lFPFQs3QpXoszWnqOCAXnONopMMDq2RyE+zgfgmTIPTIDnZVAOaC+BgltGRx66tWol6ddE6WjPK6BheDCPN6TKamHi7woJplxMmgVaLS4MnQyLrPofY55x44dg0+64eURC6V3K0HgoYbYdnYwQ5P/KaY+MfP3+A2lNZjXq+Ra4womzAUvGRYKn9zoDiOXIWAo5q1fIGPkiOgdHeMcC2za5ZnP+8acDzoIsMkErz23yziud+iAjspQ4MerIJettCGAV9k6+ozGmvdLlfd4hdu3bw/MLBTkbjxBh/HQTr6yg5Xw/V/JwTXtJCsrwKIvmm9e49e0W+8KfSZb/+PXvPSfHvti9/QSH/XJla3CCxnireyiRb8SWye36ktKPnTUq7IPO20RxKu+TPbC1ziYwC/AXbBoU8XOLeBsjn4mW5h63zXspn68ej7oHXtJV9CDbouZ99BJ3vhH09z8Tz/oKpvi7+q1rMSGJljRc+P2yAs8pDfmgDPbYvew7mQm/0P2ZNlz0losK4UbB00F4OTJX1ska1KHFT8pywovzp9d9Xyqsk4FaPWZkeFcJoRl/TC1i5CZLEeb3rIbaMhHwhIv7kE/WuHunlpI+ByyITef0UG2h5bWFXPjzxj+dn8bKHoP4w4WVHlxPzoqR8GbHGCGph4fMTfuo7PNXMHL3DeJPi8LbCU9/5ORxZU9wrkHG7PZKiRoN2bPpfQ+PsxZT1j9RGSPdxuJehLxYzwvfgzeaKhNh17Qo6oR5mrTAwNztPC7FxaVu+lBOg9LPBu3Pkr8ttnMd8HPHG04yqK6NiwKXMucl2FHF8wKSOm5a9BXlrxsYxsYv/EHj/oeyRK/bKEG+XTYmubaMu+uw5O5zeN6GHgP/+QOI3qUD2UXbNKYVbWq9JAV/1HA6V5juJf8XY8+98Kocc0Ny3wzGulw6wa/Yyy+p8Bzz549i5UXL16sGrAPfOinFGH/Awl4NTpSJASJmgVUBGRS11fuI2iKazfCqVmAMc5pl87rCH9RNeVDKIKrnQMAPUBwP4P3t/fRAwQNwZ2WKP09G3QBxRyB50CKZgmt4912h32PGiDRxeEx1rJZHBFaKAEjRQu6CKfTWsaszs9Rc5JKl5w7Zwgv16AZj+aHM/4plTE7eIAGY5NXaV5/W2AsYq6FQY/QgF/N15TbwqAvoz4Hyvb06dMhF/T31UMMyItM7CIteOSFJ/RS0DIl+PWZYNv8DB1GnErZP/PKfljUjOleuvH48eNhfP43BxrcXwnKexS7HYffeIXLzZs3RzYEHoJOARQsODn3oxud5EPm6MFX8jK/FzmjVyBCPgIHfHqKfRsBWAs46LHFt5IBOhgz/jkYelSvABmUzYWNYKdeoAIhNJARvWrjYX70si/yzum5NmeZvsDK2AW9ZTvwj/ZS+jkLdNLFnDK+8ex/PHFuguYyHWgSpGp+ZmMCnrIMxma79UvSC2PBnQ7KhMC/ryTCB71mO/wF22y3S46CfGPVBF8PKJmy+Xo6lNHYnflgSqb8ABzQW8+q8dHTIp5TNyeZo50d4KuHtMIbdmUR6Acs0NLmyrj1uZA9ecGPbrqGbDlzsmcb/rZA0X1zlTmHdSWwFg88sXu6inbXk5GSv+vpBXoqLRtLQzgbKZPeQ2LnshrZkju8/O362i7cP5eR28EXeLmOfNxfKa2ND3rQJfgQBLYG0BH27p4CggKAWgfYCVv2Q9f5IDZUdg//ZbSTv3ndX2tN/arpiPn51TbX/odtpXL3Fkgai6yyXX4JtmXp8ApndBYksi/278WP03HrTj7BWF5ooOPmw5tx8FNWiY6Rg8/QSr5oIWvXsLkCAMEaPShwhGkbcrwJbPmmfCM5mLeqAJ3s2ZT8Dzv0IhfrSj2jcBF8tbmo4lK7Q03r0dVGi//yGRnB0PzupWttJsjV3wVAldONxYZsfGp7KQOKX3PP2UN/w8f9rnMvzCpVty67jv6SMTn6Gw3uxSPMytiyGzjQY2Mao77WMoMF6O4vWVSvdxW6MqjsnEzJ2zxoML75e2IC+Znf+G2Yfe4RLCuvXr0aARkB1oyKMIrYbh9DDIUQWqQqCRnQxMBp4QRmT5imLITV7gBxfWE0x4r4MnP13tS/g3nKzKl7Gaf+igCmAOZjGJxyDallnChgO9uMkBBq/CUgDgRvrjMHnjgZJ34oV1EuwbRD65QIni2W9VNRcIrfd/55H64djBCgms81FhfY9tgAc5cZ6auSLOzGqIcJ32gis5wkZfBFuXhWTqSEPaG4jBxMKwXgIbrRJSgjEwrXyZhq5DAxJzzIVDBJNxgumjpZK7jqBJqx6ER9GT0XiiH1PB+044ER93TvAhr6QOHhD3P/GwPdeGRwSnx4UwYWMCgxwplsy9D538KAXnwUcMMBRhya9/DsPuP7G68CPLrkvsoB9XfAvw2BvwWV7e7rdzK2sbyP1rKAMKn0UJ8l+afzfnPY6PI3ncVPTq2vhaJf8LQA+4yNsCeYkgO5cvIa533OQRSUtyPmFIxTUG1etNV/gS72B1+88Avshv52iIdttNjWN2Kj1jPU6BQbNA6e6vtzD9zcD2dygmWHftDkJ9nRm05N9UiNHjkCR7ThJwdtUYMPHeBH+kJj99po+Ywt+pxPETShhT/hkM1LhnSv3pBKCxypz2FBJ9COl7JAlUbxCDf3kT+bgoUxYUvnaoWADTnhsWAMzT53L13osS58Fj7g5eAGWcONbRa4lyGqtMe3CADQXRN6QQdbNA9eynSZ0/x0iU+Ck8/Jk/3xSV50ppIMmsgAlnijf+io/SX7Ie+ygnQL7fSlgwFw4h/L8FhD6CUa2+yjvZJRGSMyhVGN3W0Q0dyi79oqKsbkQzr85Jqy2GTApsqO0F8/ZMQf1OOkwlCrj88L6nuMUkkMnzUvvSibAr8a8WHFrtItOPkxF7nQuw5k1ZPn/vAsUK9cSM/wQ+5sgNxh4l73tEEqCIcffXUPPULvnB3zHtnQP3QW9NGDetXQWZ+y92Dlf++3IcZ7WXq6BHcY0Bu8lw2lT5W7K3XCopIt/nr4dMmHyqe1J7nP3ORSuVhmFs89rJlOwKcYp43lUPD3QWMZdzIyfxsDY+Zf8YmPcKqXlq3AsmxjpVM6XnaNXNdKliZ1QwIspY45DAOl03r1A3HupUoBTOgcEgCqPSMM4N53rcn9MLQUHyg+w0wnx/zdfBag+hOAhnCKFCgCA4Lr2VbtltBUSh4NZUYInMI2BuEweELrVBplzUg5/RxtR8NdX8MnOhm2HT5llVnxXXpo6oQdZah0wbnhn8HC0GLSqSefyWDBXW+TQMXu1DWVlQsYW4BgZS6lNPTVh+O9sm3Gdz8aeqwHDCwK3rNgCORg3e6/gIXS4EuQAgcOyD3tOgSOsLJjhLcXbOq/Ii/YW/QYYaUd2Th4W2gYk/HQ0eJeaYueUH70tRDDpBQ3/ek73PBvHDiak6F0opN84eF948CNruIFXxZEOkQXexo5XuAGP47P32XwavpkG5UrKk/0FSbuR4sx8cMeyM849SsZl+OCo7E6wWoejkEWNaN3rzJnB2HQbyEzhtKi4Mq4gkiO133kyVYqV7LxMm+CdjrKXsPe5+2oLap9ZyCdpI+1EeC/YLa+wR6Dg0+8sFe/0Uc34N7JNJ+5vyC84+fo6aub0Emmgiu81T/VhkKw2RdXV2IoWw2PejpyvvAgm77Jg92W8YUR30HXW0DoNTor3xXcoIsM0UEWPaVe8NKDLc2JlhqQzVPPXMGUz9lTJ43pYRkYulj/Iz3q8TXXZUUAACAASURBVBJ0AA+yfGRlfJ/hrXKzcQoEKnm5Do9lucxdu4YFia3gu2eRkYcNbiVSn5m3gyUyN2UL8GVOOJWd8FmZuTJq5sj3lknse3v9D+9KhxYzuoZf/pZO1lc5n8ozh3v4Ee+jpTI326azxiqLyZe6xn14FMTy4fmJMot0jh/vf2PUa4hP9xiHX6pU7j20VCkxF5/HvsoA4bOWmXqlyur2focQyv4apx41OGdXxmxtYef8Gz3Ixn0OF/7FHLVOuLY+NfKtj9h80Vk2Cm5k732bHfdat2CNjjarfpOVz+kVOaOnDUaBsg2kF1z4L9cYi89gf2US8QBPL3pTlYpN9L2p5ilQdx15mNe92TDc3Etm9NyLHqOT3cKh3sMqUMUe9M34rUHGKbNWGwz8+IGCWX/joxKlb5mpDaJNBPnmj9vEkPGxY8eWD4ZFUAvgHO1WUwVatXQOs6wTR1I/FcUFOsYR0BeXll4FQDtxRLcLxxAgOw1R5GlBj9gOBVAo41MMygP0ygB9/2FlJLQz8B55YB70VgoEQKlWAncdZShtSZG84gffSmOUl7OkoDlotOiB4eRkdezAKTIHmNOnKPigUGjDS31SxikTI9NHHpQCFpUJYeQF20qYPt+8efPaIgILtJmLM6uezijxb/FCl2xSz3cht4JC46EF3ZwV2ba4o71ULGwsJPqbyMA9DK2GfU6DPCs/0x9zNxaM9QKV1TI2+igqfFzHaCrHMhpZPPpAVuYmqxYe2DDOTpz5nNHWj8YoyQ2uDB/96Ks85XNz+F2pJr3yWwDIGNHYYthXi2RkHXhot0TvLSL1OAgs8MkQOQaBszktppw62tHmHosUDNCIR9emiwJ2ePqsfg6LOF0XaOTAzAsjTpJ86Qx54t1PTso4/iZvc5uvAw8tgPWP+I0P95AhnPECR9leGdSaiFuge76T62oSpyf1gHRqNp2GP34r2+OJDZBlmaOamD2qxoapx5/gi6OvFOxvOsMeZHDplrFgrTfRmGWu6DYd7rsMfdbJTnL64IMPhg5VfuRv2BiMOl3HJ7BrY6MVD3STPNkdLMi/LIgFqWbnDobgTZAgsDY/nTWOudrwCNL9VL7KfvlFGzl8WmwEh5Xh4E0GZSDh7LS3MYxftpLe4dP/Ag3BMb7wIxjrey8rwxQc1KdYAON/ugDXgpfKVmTOtsnGxoyN1dPIJ9ae4jO4kCfeYOJeWJItHSsDw+5qyCcb77OtNuZ+V+mpTE92f/7557DDSlvJxwaJvtKdvkYtvbO2yaCjgy7/888/w8bIutPqcCYH+uv+WiSay/UFzeyHLffoBPpfQAILemIetlymGi89PgkmcEZrJfg21vwzOsoUlXihT7XX+Bu+aECfa73oKZpgYlwvPPspq+Z6WJMlGaLDuMYoI2iM/G/9cq53H3ujH/WF1ztpLvzR/0rB9IdfhW0+2xjupccFZegj49bO+YCVMbyMW7BFF61hfugBvUFfh4Jq5/BZWUo+uFYQvJoP/tYd4wnola3N7R7rBn31WX3i2TWc3Xv27NllU7/FzqSMLWAovAWSwQGzKB2hjNVPJ4DagVQyci1BeRESAdXYCjjRZLVVBl+jHiAodE6uHW4nRgDgvsAzPuPzPoOktJTKgoFmczISDtgcgOBQ60HRGA5AwZjggiApTKl7BpCQOCMOhiBcX8N9OwPXCqbwbYGweHuPsHoMA7pyHK5jbARWI3e9PT1EFK5F5aXzGbdxCpz7yhTy63Ek8GiH2XFv1/vbNYxa0GihoCDw7vsZO6XFSNFRVlLZjVzdA1P31RTqf8rrWg7di8OurE1nKt94TzBYSbhGT4uhngxjko+xytRWtqRzrkc/WjiaepHwS0aMkAzrVyM/vNSATifgA2tjoI1OtMAUgFdmN35fpUGWNUHLHnA+NRPTjWiGQc4ox0XuHABaGLYgzPWd4qNHXt4jG7boOnOTg/t9RlZ0kCxhgX4BQM4HPaX93UdO7YjxDN8WcLpDl9t94w9PnB47q0+L7VTKbJE3BhzZG8zYWFmG+nHw1ALB7tmxe8gg32Bu1+CnrLQAGK0yHcaw+OGv/p6ymwJCeMC45yIal75Y5OBCL+DU87/QLXCjxz3o0/18B/3jD9gAumDDmZIR3MgANnQDP/ki+NKTehXhyNniiyOut6USUIF2WV7XwqbmdEECHtBdnxw6agnh6Dl8OOMTTRZxv9sIlX0kkwIX19AJ41bCNq5MI7mjAe2w9luAzubK4NBrG0C2zI+QJf3yqjcXNq53P59QC4ngBkb8nbl6YK3eV37fe2hzr3nIpAycv9HMv5IPu0AjP2J+Y9V7Bi+6w6eW2ehxGgVN9fdVQaBPPTqBjMidneMpv5Cs/faqnE0n6A0+4Yf+Nj3oz+eWnSkbU8meHpI//9FzPN3TePWN1vtW0E93S5iQdXZegEJ/o7FeafSYt7JevqvNAN5rCaJXdJ4M2zzhHZb8M17db252y5d4sd1aE8iJ3dV6AYNaOdKXqg70wpwFQrXj0IuCaX/jCybeg4Xx3UPvfUaf2QZdg0UHbfBmTLrks1ov6ARaSnjQBXFNa1ybIrzCmI3B0DhwK/mAlp5u4DM+i52yB5/VwiVe8SogL6NMj3788cdlQMZQKTxQKSZD7PRVjXBFrtWwq6kSVuWJdmylpk3G8Am2006lCzs5RXiYBgBlNq8x3dviyLjNQUm9RykIu2i8mjNAGKz/GZUx3UOByii4puwUx0shCLFTdQyQYqC7AAA9jMVn+Chl6300wMtuEo6Uw0/NjYRIKWCCT8rUgQk8EBaMXdMOBE34rBRoTgGFJ69TLA6IYsypYfcYp9RyWT8LJsWkOOhHIyzDqB2uHWHPbCPHMosMpZ1yGROfu49cOt1ZGbqyAVzQT28oZgbjXs6S0lJKPBgHTnjwfkf46YAAwKteCwrumvq26jNwPzkKrEuBV+YlO+/Vj8fgLNYwsSFoQbYgmAcW8c/gZVc4pjIf9cSwBXjXU0Pf8CK4xWe79zIoZFYvimCy/iA6WU8kuZtfszU9bccFT5kT9LiGLNLFMrLoMQ450j+f+7ugG91lfut5xGeyatGHcdlSuk1n0eoHv8bjlOhkNlhWkw52vfnRWRDEKblfMEoW7TjhBxuyphucus/4IoGvrLNNTj1ulUHrR3V/CzmZerHNesJgws/M5SU6qV3B+3DGM/l3QhCWeOEX0ic0twHwGYxbYAQHbejqbUNL33xRD1alIvha4MzLRus9JI8O5lgc6Q5c0MBn5lMrg+OhxYfOlQFAH9vAR7bqM9jKnrmH/Ixrfi8YutZ7dMz86DInGVroPvzww2EvNvHkw2/Rd347X9fiVqmMbpAdniuBGp+Men6Z+Y3nHry1GTUmH0FGAkf2ytcYxxj0uT6rMOV3vG9Omy10w12AD296bm76ac0jN7phPTAGWeptazOMH/PBgy6hBQ0Wdb6lwJG9owmuftMDP+RWYiOZ+y1QMRY/Bd82bzWZw97aBf82HvjgQ+qxM7bryNtPfdKuL5hGi7Hb1JVkKKCrAoUGmOSX4V4WzW/3kzM7xncbSHbmWr6gg3to4i/YNXxrTakaRDfNk+7hw2fsv1I8vq0bbJK/grl5zUUvqpSVPYdxh9DK0POfeIdLQZV7YcNeCgjxwj7cRz/gXABXcgMv9Z7jubI8H1v/an4DH37oX+spPPDZZtZccDCu9w4fPrz8cvF6CDBmQiBRlBbcatGl+SiogRBkkvo22u0SXFFgvWHA9n4LbqU8zsdYnAAgGG/lo9LXlTgBSbk6hUeRei4XWgiIAaC3xtsaKM3h/bJkBUUcAL4puPmK7tEDF0pec2LlmXYDLS7m4Ohch0ZjF9yURSqbUrZGUOBFGO0mKS7+XVP/ihJVTqQsT8+KKovFEfTjWkrBAASu3m8htfD7wSMDk9VIuWuIJdscm/vwTInasZT9hC+8GKhryMVceChTine9bZwupZ6fKUReZC/wRWsGgfa+/62sCMV1nc84xR654j3BiLmr5fdcJv/jtZJimV909FBI+lp6PqNHB7o5AjzSedlBC0EbA58Lmjhx79FDn3u/B+p23B9uxv7/5vw2KC0oeMBPzgUfbAdGNRDThUqRxudsXEde5jE/O2tRoUtkgWeyYdcFjRwRm4AxHMiyTIR7YF0GodQ8bFpQBQ4FSfSEDNFrfHZOJ7JHfJWVgCdajYMX47RjRy97rj+JvriOHNiTrKpXJQu+yqEOr/rTzM0/GLMGbnyhDY6yauiq+Rjt5oUZOYVF7RXKZsayKembEypBdJLOtR0csuGpxMwv8BX1Z6HRBkeQiQc2zrboWi0elejg0OlRdgxfvgV+PQfSYi1A6sHR7ATOdLL+XtezSXpiHnp669at4efb2LIN12T7dML8aAkH85N3MoAFPvk98/bMtspQ7q3nE170tUwHvYKX/11HPypHs+3wxL8gie0Yix3CAB+Ct/rjwqS+tFol4oFvp9OCBfij1Y9x6wk1j8/pJj6Vfs3pZTw0w5lOsVEvdo9f+uaaFmO+ASZ4gXOnW9FhTPrn/cqD9KNyaGtCm9OCwgJ6v8kpfYYrmfsxXlnWkgf1TLPhbLzfriV3mNRqYP3gmyuV+r9yufvwDld/l4jxuflhgS+/0WKc+jKtd8aEb712aPQDuzYbZF7iAk1leusjg6u/0Yx3dkTf0USe6OCD662GtbUXvl4F8/hCZ4cc6JCf2n3gArOqc+RgHD6UfrbO+ZsPc19ZbTTCBAZkhQ800h0+CO50X8DW4Te07Ny5c5khQyjgAhjRXu22E1hBlUk6Ou0zg5XWBFD1Zs7OxICzU0S47A7G2hFxvmXhOI0a59sxut89xihVaHwAzEHVfFIFPQDwY4eLXrSbl5EApoMDBWQ9cZlQ3Gd+mHTipKDV7gAfjA9O7icIjwugSATGUVZuRbNrvc+BwYTBtpBadNACP06q54OVPuYI4NMJSXOTC/oIuh2w34JcOJjbdRSDIqKRU+DEjMtQ4CeYUUqAJ8OohIcP99RTUOrfda6BT2UjNKOdE6O0cDYHeXWiLHnBqewJh1g/BV4qG+Kjcg9dyGHWpE5fOrVItvSDgyZj81pMKDnZwRtfyqF0wgKqFFjPBLz6RoBS2rBhNOkog+MkcjD+7yF/ekcKMCx0ZR3RADOyJCsyLiC06PusDAHa6/+ob6zm3kr7+MV3BxXIp2ApXOii4KHMhrHIFy71DtEXQThcyYIOcKw1IdMPtJEN/AQvFoCy4WTrHjSzA46V82thCTtYG5deGI+uGE9mBh/5CguasXoGYePXsyLgLaNEb2QoywzAs9O7eId5NpK9FBTjlWzgShZl2tHmfXwYo14bGx8LJ50ge3Txc20i4UP3YOAaAZIXGpIzuo1H99oE8IHmwReaYES25jImWaV7bJec8kUW/QJlixdaYIFX8xiL7MtwGM/97mm3Ti7omb92jT7n9/1tjL4bEd9Kk3ANk/o9jUWf2NicGaKbgjQ2TAfxzkbIAk1lOeHVQl+mK59n3nD3m17CU9AUlv7GG77zb/WiubZNJd1uk1Bm37z1KHsPzfyjZw36zSfUK2eO+qfhXNBej2EnZfFDr12LR5+jg5zgxC+zAwEtPsmATvGRBR6VvtFURQV/fT2W9Y4/c1/rU9kuMqj0yFaMWbCDh0qY8Cyrx++YB21kZP4a+/Hif/OQP8zoYnZkLriTXWs1ftl57R5lOfkFul9Pa3Jni7WWVI7Ej3Hy6b5Sqg1yZU42gl++qEw+vmpFyW4KWqu+JCP3mq8AHt61YfksGeK7il6tSZVQ0QLTDg+gu7XYtdFYlQ+u6CjxVDYORl50xvM+1wIyhhY4ZSZMaJBScxwXZi0Grm/BrXQDHMqCGH+nBByQHaBTK+3mCbNG7XrDKIC/e4YHQMrQVAsurVtzrs9LQZZlMX/ZD4ZhgQaInSlaewSFvxkYUOszaEfUToNw/BRYVXKkdBTC/JcvXx6RPAeJZvS30KENTxyS+eFjt89Z1TvjHnN4j2JxIBw7Z9fOqK/UQacAtSAH7X23VjseyoxHNFgs6qkqWGNYxu0BmTCCT+nYjAyvFMiCwQHWxM14XV/zJH49dsN1+EU7Q69RHc/tqODIUbiHPs27ZvI3pkWFE/ZiyC1WdrA1stOH6vt4qQRgTg6Vzs6nlcwLd9i0mOSo66NCF2zQhF89K+awOFp8/Y2PshzoLWiyey4bRYZkqj+GE3UCF+1lUNmQz8zbronOwoNMvCp34kuphgzx3imqTlDWakDHypCU0S5YJffssiPgNQiTZf0g6RWM2IbeGA7IeGRrYU8f6Jf58MBhkhudjK5S/20afGYsOLEDfJvXD7nACbbud09Z8Q5h4KUMmr/LBgpOBA3m42Pqm4ELvIzlc/egnQzaLfNhfTPCXD5R4uqhxvCpTF6JGT7KqLCEDVrzW+TmRY/wyYbro6KbaEw3a1RHc43P5mBDZYXoP90ts1LGkHzoBP7aiJiTr+1gDFz9bbPUl3t3cGYuacHceGUa0Wk+GLaJqipAJyrd+tx92af78QED89azhUbvk7GFx8vnfF7P5oNBJaR6DQVHtbvAGp949Dn/UJmarVZeIg/yMR+fSy7eqwxKT2Frfagx3Gf4lG2FL9nDzhiwqRWkrBP54YPOoQEGbUJg0mauNp/aQmBKnl5lzfzNR9PV/HcHimDD79N7Y7XZQqsXGeKt3tKyRWzTWAVGZfb9TwbkVUa4Axzoz6+XzcdX/VR8JT0sEYPGskxlxDoQRD/Qivaa4OMDNuRuDrbBj1dOJBsyQVvfEtMGto0Ofsv2lcGCRYmcNiZowitM6FDrN12sdFsQS3fwWhCFDuPBvFabqkUw4keS7ezH6pfviQ+1D/TIKpgUe5jTHGUgyfjzzz9frDx//nwVYxhm4JigkPUB2PmbvFKAz+3qGDbHRXEpan0n9e34XVapfg7Or1Iew/Y5pUOov2tml0HyPpAoPDDQZ8zKpQy0kp33MJ9zRBvDqq5u/LI7RdVl7+qrwSNhlhGoqdlC7P4a8AFpXPy6l8JYFPQuWTir53NqaDYOw2YgPaWa4hqPAhjPD0HjyWcMCE/kUdqTYRAgZaFkXl0Df1gZxzw9jDODhauFzec17rq/bBtH0alFi4EFDN3GgQtnjk+Bn5f5jenlczQai8wqlZA54+qLmP1fU2QnVOBNvvU4lI6mc+ZjzManN+TlkQ9k633Y4alsXjubdjVoKU3cNXalHAJnaoHxg5fKDfAps+la2QTj0Dv3kGeZVosAXGRt2jSQH4MzBpkUBHA8Fsoym8ZyL1phXyDibzZlvBYcGOKNk5JhqqzSDq9yXvpMrwqi2kjAmDw5hsp4sPaIFteTR0G037BlP50oZBN0QV+b61tMC1LRbS50+jEHepNnDpQNCsj0wgn+YQmvGoh74rm5Wwh7IG+ZAJiWQWGHfJHFDQ1zCRVu5KbMm/wq+7V4oxVfZezwRW5lmOk1mbFDuhS2PvfIlg7poIn9oqGA0FxoMzbZ0ycLJx7pdCVhNmxcdm2+vnOXn1Turw/Kb/SWefU3G6Q7ndzm1I1XKQff9XjRK/4jnwVfr4KFesfIAz90iP8wFt4sangiG7R7j+2Yg+13Whc9LXB0oJNkfHpy5Wu6t7612lxqk6ErtSbgSaYiDEoA1N7CVtwHP3zli3r8Cn7QWWYJDvV9+o1X/px9GIdt5ofRRd7G5Q/M3eIP20rSBbjsgA7AwRjsMqxhVK9RulDWFq+w6ACG3+jwU8BCl8gPDehCLz2HD7xqHaGHXVuFgUx6yGx2SR4qJMZID8oaF8SVNa3i5Le5y4S1ucVn5VFYosGmxbrFpuqXKpFgXPSQDV2oatX63GbHXNlKGxv+3H1onmMCNBi3zHzJEz6Sr3At/uqzM6/x3YMf//u8w0U9oodc2rTSFRjQCa8eM9W6D0tyqexOF2p16NRvLUP8J99QALh///7Fyrt371aL4FzoBbwW74IaA88p81KwBhXdYwhzBWIcOyCNxQmV+qTMDEgQU3O9a0uXGsMiyGkBiIOgcMBPOdCUorc4mKsousCnOi2Q0F7tH0CMpFNm6CtFniNvLveUXmSAFLCnxdupoK3HOfzyyy+Lv//+eziE7du3rz1bqzr03BRYdg2uxqWo7qMElWbhVJBGaO1ILSKUgrOz4DDyAjVyUXKAoc/hT/HNV9rVb/N2VBcPsMAXOnI8ZOA+v11PBpUIeiBfO14YWaSMSdbmpWz1N1BqNLcTL+Vs3JSbzjE6Y7fwtBDSyydPngwDIJN0De3GLKhzHwO0ONMdTtgcghmPJqEjaCSz+t/oWY62wxw938Z49SeV2idP+sc454wbDH2GJtk1TtbOsGCOvsPGfAUBAjo2YSzYsif6ICgl0/or4SDTRt4WkXooBLzG59Dg6B6Les3flbrIlW1ykD22wm+fCxbofad9BZt0pn4HOkAPlUDJ0fgw9dgS99tloz3bxzce6LHTavWbkp2A0thsBw/oNzba4cAH0TPXwBjdxkdfOuQ+cnQd3FxDR9GHpwICn3d4wvX1cbqWjVjkK0NW7pTVIueynJwoXvDmPTI0H5zJKt+GXuPW++laY+PTRqb+pzKMldXwTHcr0/ZdnMalG8rsdAlPZUArDcG8ILj+GXpiAWT79fK1ETAPTNmqeekCXmFLH8ssVebHN1nSJT43WrM9sjK/8fqWCOO0jsCCL6bzfe/v/LiYAkmYuLZgmy7Xy1RrCt+X7xEkzs3d7A02+KAbLXB8Rm0ttTDAke27pk0N7I3N91RZIe/Ko35nk/jtSe8wrt2EnMvG1M6BJq82H2VsXAtPMiZLNJvb393jN91LT+gvHNFH//zuuYnGgrv3ybf1g/7XF4hHGBSwVPUqewR72ODP3AUg7mnD5Br3k08HKQqcqqTVW+Ue9oGHdJGc4YxG8qVnrkcbfvh1n6HN/ORcTzd/U/CFZvyW1UKX65NBVTTzdeCpXjzygKVNHPssiEQ/fawyUZuKOfDCh7Vm+10SC70FzNFDDtYWwS4faj2zrtTTzZ7wS278fPp75syZZUDm8Q9AAA7CXQAITFIaBojwsiOlNjHgmhQaaECkYCZ0n16Lok6K6kWoRaZ+czjeq3+qHjVMA9+YhJFDcg+mgeeamjopCvoJG21ejK4yEMVwbcrpXkKjOObGf42IaK5/w5hw4HQZpmyYMY1F+DXu+f/bb78dNFuIOI1S0YzE5/VqtSPxfmlbykP4rqMgFq+CRc6SkrjWIo9Xn5vbQofWSs3t8ClKZS78+Z8C4MMcNR/CicKh2/twpSw+L2tQ+csYOfWwTEcsrgWNaLTQ+6nOjj+4cuD44GAoqbk5M3TRJ3S00NSXl1zpSk63x0uQcbsYekeOaEcfvhmFhdbiAG88wN819XTUZA8775dRpWuVkdHek/HRqL8BTpWaYUQmdLVdcZmbyhFlDdzvp14VCxUnJzvtfs6ifrjGE5Ba2NFO/t5nl3hAL11Aa2UsOpGDNT9HJJgPk0rpPcKATsOOzti0+F1vRo3faKabrlN2JVuyTj5whBE9J0uBsbm9YGIj1ilh9Aqe6QUc2wlzXjLoZIYmGxW64lq/BS3wgYP7avJHh7HoABpc07MRjV3psUcmWCwEl1700Hh8oYCUHuBd0Ga8Dh/xZ2TsPg5XUz0Zm6sGYc6eTuTABdKyguymvkhYwNHiLjiEH7l5tpr56JK5t2zZMmwQTfSD/ODqPbJHAx/UPR3SMTY97jERsG4xx6fx6UffKEIvjUvfbaRsYNoklMn2O99vDPpDJpVfatSvLFiG1W+fee5ZJWYyFuzRqyonsEEHXsmL3OFMxnS0NhJ0VWpDTydhvW/dqp2k8ny/0eGnQK3A1vg9Qw9NcKZTfG6HwWrpmRdo+BWQtFmHf5t647ZxMie8yLjMOT9Iz8r0FEzRG/oAj9qI8mnmL7vYgZAyRvmJ2hfMb2yBGzroQ4mH+RBBPW/1PqGvqkGb63TDHDA3LjrJvg0nvjuY1GYSvQXoc98eP0EWxigALDjNh6ObnVSuhRcbo0to7XSyuei3ta1Tp2wDLT3OqVIh3WDL5GWeetPxxWd59dD24qB65ODp7ypu2WAyxJMfvtjc/LL/8d+mlIzRjy921rMKYXD9+vXlVyd5wjOmMUsRatbDVIQyAP9jotR1PSeYKPpl0JQIOMBW5qAEHF27bIymbDX5Gtv7KWURO+eWAvvtVeBYtJ4BmJvTAADQgU9hWtgwz0GZG70tggU9MjzmIFTC59TgwTF2QoqAo4cCAfzgwYOL77//fozb9xL2PDVz93gNc7aDZCDtKuon4JzN5Rq0U2Z4EGwBMRnh1+cFefDuFBOM69couOY4StvirYeLkiOaWjyMSzFy1hySawVVxuc40cKY/V+pDa+dCqSw6Mefucjd/46R4w+udIlcekQJ3ASVnK6xCoj8Rhv6OxKPb+PVf1WpjTF1b4/6oPTwQAte/OQI6DV9IPPKx8bkeC2eneSdA0b0GFuw4P02IHARIHWaBwbmMn7BMfwLhOutMAf+Kpu0cyL3bMTY5qRDdJqu9Iy3HLdyEDw5GRjHc6lx2Qn0GoMs2aTxW6T7iiTjFXj3xcdoqnzP7ipZVPatcTunCFfjcVbwQT88/V/fDfm1Q/c3fWVf8OvZd3SbrMnEQo4ugRhnxwb4KLzAtx6s+k4ER9oHLOYCQr2rbU463ShwIxMBrg0WGsjL4Rzz6PVxH1zZBZn53YYAPZ0Kpz+u8x59RDtayIvukWcnsCp7wrUFym86A/P4xzdZ+ozN9LBcdMKuwMADluEKx7IkPjMef0jGFi/BpyA1/mFLD/BETyozm8v1aLdg+BwO/BDajFs5y9jwRxP7rxcN3WjEMx9Lf2FFT3u/rAh9UZqlR65Bc6fI0UXX/aY/9Nt95I1n/gvW8yOG0EvWFsQ21OZEf5sJvLm3hZ5tsO0yYR1UqAXEn54jRgAAIABJREFUmgOvsnZwdi2drQeua9FDB9iAH2uU8ck7nwlDvhN2tS3QHXQZ24suoJfPqDe5bGTVIWPioYCmUiJZtgEs8K8CQ058HCxhCBtjoMW46Sv+Cu75kypUPbahZ8DV01ffH+zN7Xf0zP27aIYVumo/KYtKZvwbPskU3vSHb8lPsAs2hNZ0vkwg2bveD/o7OGfTUbBqDtf3jEZ6VcuB37W6dKiiJE2lyjlTB1PXld0rAIdvpfd6d8u88Quw4ZvYl/fNiyeHxEZTvwcRYo6AOIB6FQi2nWsKbjBEcno105bVISzgu6c6KgI4PyBRgjIZnZZicGXTKG+lRWMQHsEZ331zfwqFLjuFTuC4l7CBUF+Vsc1lB8Sw7brRWHmkfhT/12PRM9IYBjp6lpCdWM/F8tmFCxdGRqy+BY6cEgkeKAAsvSwcHR7ocRecFTz8UA73FTTUL1MNG95+GHolOM7L58bBI6x8DkPC7eg6xYZJUb7P0ddpM/cUyLivMmWlygcPHgz6O9VlR46WegaK/Ck5x1PAJpsjKHcdWjds2DDmIUPXck4CUsZuPHxRen+TZzsHeMMFPhyPH3pX3xO5F1C5zytHTN7469BGfSM1+ZrTouQ3+fTddYJQhub9nhRfiRVdnSCjRz3slVHVa4kmDo7u1FeUHdFZ/NRzAIca+8kG/+RajwQHhd4yE+iofwd95rHQkdf8nYrmII/KO/6GB4w508ZznTlqOeBMjEVv0Mxp0kf419fVoRuLKN2r78T/aLdoWoThZM6esI4nduiHDnDE9RgZsw1OGWP/442OGIddwodTjibzkb8FAS3m7dE2/mcHghb39UifskctrPTTy5iuwTMnLpgjS/PW3sDe4FxgU1aSXPFd1ocvMR7c6SD94hPKVNYXhe6CWosvH9LCzed1Yte99Bof6DcfOdZLW9CBJ3JzXf09dBl+eGOPdA9mHf5xHfp8TvZwdz29KOtBb+hbG0M8mccLDQLvaPB+DfB0m36gh64WKLofH/RMhhB/nX4VPMJPAAlv71eOch0aa6URNODDC91kkP+uFYMNZ398Er3ji8imvs8WVjyW7epQAJnhww98Ky12mq8SeaVEtoXmTjGaq+yYsfyQJbrpMt5q5/B3wR+8BGVt5KsawMCrzBZ64Mp/uNfcbeZ9VgLDfPwnHa1fLlrKalYZML4x6UvX1GeV/riHTcOWXtQ/hw40+oEx/AVH6O9Bx/6GTwcg0OV+siNfNsmOydc8MCYjeHiRLZ/RprKWGnrcw4HpVi1PbKukBTnixdgFr36bN9+Mb/an0mW8gnhyqpUDn+wk3XZ/aw5bqIUqu0ArmRnD/PTMvMlIHDYCMg++jEkLSA2WZR8wZbHh7HwmqCB0TNaIyAA5E8oDTBOZvGP2rmfw1ZA77YQZY1LYnAEjIWjCKtJ3Tb0Q6DKWOcyJoU7GABKdFK45AS+oMi5jAQi6jQ9U/9cXUHbNIuIzIFIqpQkK4H4li++++25kjyg+p4qW3377bfHZZ58NhWdY5i092jF3xmm+emAER7DDe4/eKOXO4Anf9TXM46v+I4ESetpd4h39PqeMFhGLOYxrusYz7MvQ+Z8xtKi5rv4A8zIqysMxwwEdZTjcl4PxOXzhSC8cIccXuTAitKSMNdBWCmQEjJozgGc7QfOgz/3kDWeYwJ+R0DOyNy467DjcXxmGQUeja8wBT/y7j64XDOagGDQM6Ysx6Zf5YdHBETrs/wwNvfNjBmAGxzJnsDEXneuHLrMpuyL3d+q0LIM5jO8kslel3vptCgw6CFDGmUOjs5UmYVV5Gr4wExCVhbToocM1MMlx9bgYOtVOudNTNaZXEq0ht2xmvU1oND/HQxfIEyZoM1/N8uEKG3rINsioBajeMTxarCuPmhdu6C8I6OGhxnAdHbPgk4Ex4Zut1e/lf9eXfaJrxrWQwBPd8CBT+gHHGtRh4D6/fcau+I3K8bVptFCaP/um9+vXrx/3ek/mtVIhXTcuOuio33jBc8/gInt8m6+TeTa/PbAX9j636Pu7QzV41XBtXC/6TT49xb/MBvzxiZc2dezIwtZDY10TnfQuLIyHLri3YSQPtkmOZdKNB6N8uvH6rlFYlA0qSPEbBmVF8Au/AkO+Sx8vH4wPuPXdwnihc17kmU2a331kV8CHF/rewSvzepEZG2QrBVH8RG00HRAgDzTWw1YvV5km8u27fesXNX7P4CMbc8hu008YwoZ/q9TH56SzcKr/KnuqysMuO3iDLvqDt9b5AtwqZAVUBUF4T4/rO21zBIMCioJk46XntQeQc1lYNEjQ0Dd4l2mEKxtyv/dcQ1fKmooJYEaO6IehTcm8ZhgvW65dgd7zRVXQYMwX8IX4QY953VcQXPUIJubyU+9yfetVkmCDP+PkX8yJfnoOgyqPfAt86/NDV2XQe/fu/TdDVqmwI7MuKuPkvcogGMZYJTNK5F4ElEZHFNDsMDkHxlnzGwXt+7/cW/8EpoBAwDVoYjznxoEbg6JiHCPmA6IXp9PpncqVrqvE1Vf1EDTjqG6P7mq+OTaGqZcDD8oZ41vY3yvZzz//vPjpp5/Wnj2EXsZiEcIbp4oWAu+rjGCG3hrO8YcGApWxQwu+3I8nChPdFJJi+V0/QqVkc6FRkIQ/CgYPPyl55R1jlhmAcw64Y9OdCqpcyvjR1OmpAgk4oI0sCtIpcacL3VdTsfl6Onslnb4IGT0+MwfdarHpoAQnZyHvRBQHUDqdXsCdU/XDCZIBB27O0vIFbYzA53DsxCXMw5WuFwT0xeUaqvEKY68yIP7u8S947iGgPWrDOO7z4izoOkzwB6cav1tAXV85xXVtcuiyz9pYwNTnDB8tlZSMZ+4eS+AeetVuzXj4K1OK5wJjY9BTn3GWNjL+R6eAlD0Yr0MA5EEuZf84lRaashSdnDIP3ep7/JKBe+hCDcZ66OhjJXp8ox/f5M3u62+SLeMvjFuGBnYFrOl0JWs6Uo9fQX7lorIbFmI6yEbRRi/oEzrYcX1nbFbJl+6hwWKYf3RPmTT2VrO8e3zGdvKZZVjLln300Udrh6iU8G2y+AD3kpPxYGtRNV8la3Kql4iftXB7ua9nW5U9Z3P0Gub5aZnuSu6uz4ezfzi2QZnLQmVAfFYGG38FC7WHoJnM6IC/6Rn7RVtf+UQ2Pned9aJsTP2MlfnoGpp7TiGeyMf1xutZcB1qgZ2ePTR2eKGqRpsaPsDcbTIrCxfIwIJ+WVD9bW7jkSN/Q3fys22mYU/H0uOZPrpR39UcnJLrnJFDOxq9z65hU5tHwZH33FO/dD2n3itorAWgTa6x0FNmqE053Oklvq0pte5kA3TUfPSEzyOTeqe1IfgMPiVUzEdebeTN4z5rEbzg43/jW/cEZPSrwKrWC1jBGB5hwu7YJztgA2yR/Nki3jtgUhKFv2XD5qxyVKKn9pjGcw0dMy8c0OgHL0qLtWP4jC7QZbrAPl1XRaZKHf9MFubJ/+CxTK95Kuu2sfD/jRs3lgHZr7/+OoyC8PsqjsqFBMn4gOpzAhDRU0TK2ekqjrmeJUAzHP053svppVSUm+NpJ1QqD8OdGMwQvFfN2JydSOS06+khVOB5D62AICRjlAoVsKDH+K6paR9Q/q4ZmhJSJNkvdHv/xIkT476bN28udu3aNYQMQIrcq6zRJ598svjjjz/G2x17xy+n5PpOubm+INXiac6eGUaYHVogULtZ/OGfE6Y8BUwZOgXuy7V9DosC6RZv97bQlD42T+WqAkW8tSBEJ1w4EzSjtbQy/SC/MpCVHfFvESC7FvYyN+aECWdaMzPH7doWGXzRIcECY6wU3c7IIlJZhiEUjGZYHDtHwWDbZeML/3gzfmXedrGVICud1D9ZHyFe630hFwsdWZkHPXjvOWloQjt5o72sETmioQwLJ1dgg180sUHjW1jYibHaeMDVNfhEHwc1Zzc5X3JHC6fXomOeWgYqTfd9gvDw0h+FP3bJ3ul+m6D8AV7RVrbU5/hrM5GzqvEWlmjlE2rEr5+DPsCnpmw6SVdqqq43rN5GsoSd8czbqSU6w0m3WFe2rx+ybEeOEL14qI+OTMzp80rJAlw6iVZOmPNtw8bW6plBg2vwxi9aIPmZDhCRrR+2b5w2kmggUyXzGv3dU+8dPtuEsTV26J4yONmDAFhQ2xeFk09l0spCsLKAlaU0FmzbqZeBcR++8UI3yuKgHT5tDsiDTdA1vNErn+GtLAlse2wDGvlk91h0OyVHx8zRI0H4BUEpeshagGD8Dgf0fCd80Rt6WjnL/NkRDFvI8Q5HPPOJVWIKVuoZMneZCrQbt4Al/SqzWnWlzZfr/JCNccyBvp6Lhx42XI90towe/Fe+d00ZxvSwhbsetUrz9dN1ohAmHSTiC/HFfmu1KDlRRagN2FxKJRfju6bglV3Ti8q/ZE6Xyh7OWTY0ww3Nc4YMHXQGPuhNj2uOh6cgtO+Yhgce0F4ZWMazDRo9NpeNiOsKakuuuN/Yxi2eqLXBmPPjVFxLF3xuzDbfeHCtF7rm1ppKzK2TdA2dc7nX32TkVV+m32XV4OE+dm4ceirRs/LmzZtVkZk3AwXILaKcRF9HhPCyWNVbu7b+AO93sqJ0XzXsGluNzcgsWKJLABcgUYAeM4CZHhBaIyl6YgxT7p1PdqDHotgpyxyfMTl+47Rrjy50CCjcC0TOva/voViO9+/bt2/QrHSpzNNCVEm1dDGalS4//fTToYDmogClMuFTWtR83udI8CEbI3hyTTtGArTYUzy/4d/DHyvfMBAGZhEkw5wP/DvlUSmuHQllLYsSDaXia/QnC/dxqB2+sMi1OzSGY/no77v8yIdywxaGrvGqLFSKmw6UgUAj/sih/jY04M9CYBwOgcExvvi2+JNVTcVkTN595Y7dXA6A4VVmKKtTMEqf8MVx0yk8wL3MQn2NAl42UL8bmSenMonkSB4CIoGRBbrSkkWpXSM8/KAFzXggL/rkPTZEF0rH0yVBHB3kKMzXs5nwVmO2uSxkXrCjY+jAV6fXOFUOm1MlS7LyP93voAl9Yi8wrIRRltp85mcz+BeUtpOGd+l7dgJjfMpeChDxWHaizQ+9FcQYz7wOgrBhOoDXDnf0pcbkY0762YJMh/HbQQb31owMX7yXjXSte+lmDrJvEHEPLCymeCEv/CiNFZigp40JjPIb9M61bQJgiVfz0hnyxxea2bH3e+BzrQLuQVfPHawMWhkGfuYzP1tOxuRRBr6DIi3GMKmEUjDgPXqAlk572bTaDMCWXdF1OJCfoMR17LM2DrrG97reuPSHjrQmFODRF3TSETbUs9/oNrtn/14FdvVEmRcvdML9bKtvWql83cLNF5g3XN2DZnK38eskNJ3zPt4KHMjVe3A3rjHr9aUrZaVgVptCgY1rvY8Xn+HfeGwOdmU0ax0hk64pM06ObJFe0T/3eMGpk3/1jZE/XGorQXe8mYOdV3UwXomJ1is6jWbXwYzOGKsMcaVk+PBJ7B+uHbgi0zbNsPUqCDe2a/HHbmq3YQOdVoUTXfQyPhnAHE8lOOgy/LM99PV1YfBAa60XrqN7nbBFG30sgdBmusN47veDTp/ht6xYh3LKmJGDNaBWog7P+Nz9sC0JhFfvN6/PYYtvPFeubXNlXj90puDv0qVLi5UXL16sMjSK7EagupBD8/IZYZQtMKAdWQ+FrN+gZnD/15+CiFKLwAYaYyv7BRAC5qwpZIcKAEDJCNrcnFI13fph0MHhlwkiNIKgsAGKJkbe6TYGgi9OpR4IoOGH4gkW6s3xu++tslh4iKaTgh5O6ku+2+2UIUNPuwXYyDrKbJnbfDD1uRQoIXSasu8N9V4BBqzQwlDdU1qcw2SkaIYt3smFslqoYWQxoaw+q0wCQ5+XGYE/vIzBMClETa6M2f0cbQGxhQad9XtQ+h5bIRCDKznigWIasz49Y5WpzIkwwAIl75WmpzeyDPQBLxZoNHuP0dUYbcyM1OLnfzThF42uZajkxYHDL11Do/nacNQbxqkKHiozoQ/edBZ2du7moZc1TptTj1e9T+aspE4/vOgRfDhoi369cPTFHMZLz2BIbpWE63HyPxn2OAnv0zHj0s3KzPg2b4sinI3nd32A6MlxC3Q7tcQu2U2ZF/gIFjgk8qQrxm0njnY8oT+9h0MpfLzaYBRsmoscXU+HCyracAnsNd+bx4EQsjZeCxkdxUv9gm3KvF9gxn/xI2Tp3k5u1gJBNnho8SZ79MEMvvDrES1lBSyQaGavAip+QxCG97IOxp0P1qCzMk19i+QuIOUPOhSBlnS/wx+VMNqtl8nBk7/nMp956YbP4M4XFFyzOXSzkzZ49KyDFK6tl6/DSHSh1gHyrzemnlUy6RmBaKEz5iVLPFX2zCey4eRFb8jWWC1w6DYf+owH21o12G0tD7AtyCt7ml53gg5d6EGzecpG4pPs+H0BADospHCuFOp9+lS5ubWs53yZ27w1+7eY14ZA77yHt5q10VLTuc/Jxed8hrlh44UWf7seL3SijSydKDgrm0mv6UwVku7LxukXn4WfMp+104RhNsoXdGiC7hsLrmFLx/HQtzu0NpAVOfGJbAAOaMVfm3U0khte2RIZGJ88vOeHnIzp3jZU6KaHbXTYdzYNqw45kVE+qOqU8dBVtrKAiA72dXfkmE0kI3OgoWpOwZbYpyyw99iT//Fl7BJM+dbWlHTBdeZtE1R7ExrLzOGJnMhzBGRKljVzAhhxACS0dud2rEXOPdhPjw0HihFBFyG5pjpsfVP1ICCq3T/FZrydlvLATgZVqpUS1HDtOgsRwZkDmAzaNeZ1X3VkzBmTknA8HLFFkiOhpGXZOCDXmk/kLKgAImXgON0LcAZZNsHC58QFw/ZE3XPnzg1nQxgUA6gpGj6VNs+fPz/GVHrygoVgAzb445DwV22bEzF3ilo6G/3mqKzXYoH3dj7GhH/H5dGSU6r3CG7ez9nVawRXzhkd+C71z3ngkcxbINHRg4BzXPpRjOUzcqnplo7QB/LgbFrsK9nRK7h3UgodNS3Xr1MTJ/wYGgxKU8PZ5wK3yh50AY/kZE7NzAwDH5UsGBZaLPzww0c9S7KhcGKMOcsel1FJF08MDb4WaeORJR0wj7k5TjShEZ5le+prgik59BypMlOCIPjQA7QXAJWypzd00XXGggVMzEFf8NMXaFfS8Rm9phvG43jaIbOLvuKKfhqT3L3YbPaEV/jDtswLXjspRob4r9Ff0FOGD82cF2cahuRuEYEf+mRmbCbcx97hhp/KDvU+zdllPLBf/BijMgyHV7ajjUEZDL6n8pkFhy7TOzjg3zhebAGt+DNuPXJkD3P+iG373z3uxSecYVVmrGcswrKyLb1Ed03Axqo/y5wdVCijixe+iA2yfbhU/iErgV4Y9A0U+ESPzYhx8k9o67ss6Q2b6GASGdJjWLiXjtf7Rx7ohVctC2Tox/hKkW0m0AtTfOGb7AS9xijTR6+STVkC+MC6ZnkyMH+LuHlca+FDK/mVEEBX/bYFRXg1Z201+IUfrPFpg2AO47ofDuTcAapaLvCNDvpfecv87sVHCzLa6DlbLYvoXjbpPrz3PDVzkFk2Rm7Goy/0E631zBqrA01orX+bDvFjfKCx+DBrOL7N6dVmmE6VSc+HwpVe1QJgDNibzzXuKdHhb/S0JpQVLUjjQ80FV+OGO8zauMHCeOTk+jL+rq0VqfYEyQzYwjJ9c4310/V4L3FUpqteRny7xstccKkPtWw/LOhOiQ9z+antSmBr3S7LbixJG7igh9xg0Dy1JbR+0jnXdNo4H0fO+La+wbLAnO7pT195+/bt6g8//LB22iBBmIwRAyHBYYLwyxBI43dSDnDe56wrI84pcUS0Gy+QsMsHKmPQb9XOlmAZtwWFcrSIGL+HLtq5W3gw0ikbY6Hfy1gA4Tw5TsDVD1K9l+K2EBTElfo0Rn1KGTo89HzARHBWQzfw0VwpDB2Uw4NDZWkA70hrwVCGgnaGySAoNgyNU69CPQmzc6tHi/HAhaMog0aJLfDGY5icW82oeGBUFI5SuhcuAgOKptm2E2IwxBul7FlJjVXPGsx91q6XrAr4euxHX2VTWRffOXAyp/AZP3mjicFmhGX56EnZUw8j9XIymM7AjSxgXmBMd92LP7LCD1n637wWGnpBPvhEO5zQbWcmwKt/Ab30uO+1FHzBu/HhIKCnSwIJBub6SqQCDC8yhT29KEVuHHzV+wQ/93NiZGFBQIfxjE/WFr6tW7cOR0OvLCCVUczTwkef6Rc6XUdOMOIYvG88+iUAgEd9DvWBeL/MV/TAG0YCOJjRRSfYCnTpFVrwyP7MWy8KfSwbhPZOTzkVCQebO1lofOPT/Z0SJI8a7WFBvzuhxsbZB/pb7IyRzOmE4IJdVXpvoW5XXDBJ7zpdbXw6U1nYmOQGEzZjzkot/JL5YFxvDwx8jr+5d8a1ZTnIouwd+tBaNsr8NjRoLHBLj9CPHrKGE/syHx2j12WrXYNnOk2vZCwdViJPelO5sW9G4cvJjJzLPtBfeLu28mrPF0QzH9CChx7yhxu/6h7juN64aCRHegBLGLJt/1faLhPY6ULBZj2TxjAnHtu8+d3GMF8Cb8Gray2AdMS4HVLiY8iQbRWQmd89eIUnLFtcC6iq8pB1Je1Km+6tFFbfk82DMWproB/GNacxvN+i3DOzBBzowxe80MNH8DvuqfeoDUd6Qy9h23rgPnPDn/z5loLX+iWzW9eV1cU7vYGZ98i2ylLl1g7T4YX8WxNq6Dd+fotPQHeVKzTSxaoBDgfAwPuuhTE5Vg6vnIoPn/OVeKZbbbrLrpXVhRVZ+9+rdbLeR/zNSQ76ZCxzogsefK8NAlrLztfmYzxjebnH+5XlyRjOVWI60Ign9lM/o3s7dIZH4x09enSZIfvyyy/XmrgJ348BE5jBajS3ABU0GLxauYldk4H4DTzEVrfHCCUMKM4IswizmFEiQgYwx0QRimTLwCCeM+krm3Jixs75lgpuIaknwL0U3hwMnlDR1i4sZ+hzAupUHOERMMddJH337t3RT1aWjOAIo1cnDzlAfzsQoLyFZ1gZT8BCGSl/J97wzMjhZ/FDIwG7Hn8EBz+8oavUO5otXIKrFjOLQzyhr1OGsDIn5fe5cfFWb405OfLS2ZUuyN2cflyvpEc38FcJG30dYuB0LdiVd/HkWnRRePIgV3jQgbAo5Ysnp1wtGIIAc1o0//rrr4FXu1nO3+JmPnPVOF2mEa/491MmtBITrNDTIk2+5uNUa1CXNau0BbsyPcYwH7zQWobI52RXfwEdMTf+awuo7Fr5BF3GKiNhTDR435x+GL8MILsrcCpQq3/IuAVlMIFt5YFKjmW72CaZ1mNT6aUSj/vqIySvyvxk6H38dVLMOJWn6IfAl22Vrm8BdD2nZwEyf1luuGsd4F/wnA7jhU7TKe+bw4JmM2h8+OHdPLDrOUKwotf0xBiVM+CIr8qrbMIY9QrBAC90gI9wbxkU+KU36EWLIId9kEm4mjddRqv3vbxfc3CbDnpR+bXNJH2ELVlXzmsnjz62yXaMZ8NXWR0e6K2c6F7+Bn0+kxHmj/jpeqXMhQ942Fj4u9PhcEAnXfNZZVV4Nz//bTzv+SE3PoUOwYg8yKUme1igt2C/domCXWPUe8aOa8mgT7Vy4MsLXeRUoFKw1zrSoo3X1iF6hD90wo8uF/i4H89oQgedsb7VZ9Q6hidBDmzrf6N//LJr3VufFTwLJuge2fDvaCNT2cpsCR2d6IRP2RljlM0smWCeGvzzD/FBn+s5q/2nVgq6X2KiChg+agnyN3my18qraEUL/4t+fJKB/9mE8WBHZ8m8Mjss2U5tHjKS9InM6DZcbFjMY5wyd2TLb8GC7PgTCRi4912vVdfoWb3AHcoha/j5H499j2trPZ9DR8g+f4J2tBagw5COww2+xunwBr68T271sLVJKkAuE2fdsha43/oMM7pSEEfXzEMuJ0+eXGbIDh8+vJbWBWanHRgS4yKkHGWOpeZsIPk8o0Oon4K60tTtFEwMbMrjXqAwEotfZYVSgQTJOF3vmnb4xjc/Z9v36zGeFuKUxfh22a41FiAIlJA9qLTj6UWo5m33DQfX4sO83icszk3JyHu7d+8evWL134QNYRQIiXo9s4wy7N27dygWhUAPY+8LvO/cuTOMAB7oIjAKwFDMZW6/4cAhU5hKMwWlaC0b0I603QzlKePHeOpBQHMLFAVuASgAcb+5YAhPGLZLgREjwkvfGVY9vIfd6g3KGTBsi2uHJmCJDpkqmNTzwDg6Mi9oxZ8fSm/HTNfg4RrGluNCjwWpE3fo9vK5ucmwsodxvMwlUGbA+GtHV1aqAAJtvUdX2UjN05w7WdQLgne4cTqdWKrURb7motMyhPArEIIT2bimL/0ty1Q/hODJPTlFspDRML7gtaPj7czwS5c4NbgYxxywosf14tFFGPu8DFYNve4LL/pbE20ZEPfQd/ppPPjAgywKrums68xLF+sR5Qf4CPPDus0CTPCOD7hXpqkNwYIomLCgGdcY9VLBz3VtDNCEB3P1md/oN2cZqMolHY4po0n2xkBTfVqdOBeolplM38zdrl+ATFZl41qgK5HByLxoqDRV/49r8WjRsYjR1XqZstky7HyFxcD7ZezoPVmX7awMXk8tvuBaz2m9nWgnIxjlW/gOvMPUe/Uhmpc++KzNDnmYE23oJZv6rVwLJ3zVNmIM+lvPIz3i9+EGczyQH/4saMav1cM90el9Y9WeAjc6gRY8woXvMLfrjG1TaWw6WzDJDtEMSzKpfJ0+1lBeyZHsXO/HuK6rvMd/FRzgnR+ld+j2t8y78fkmaxgfUnbbNTAs8xQObULIoJ5ZWNGPqjRky/bN3SbC5/DDN579NgfdbLOGN3z0fMwqAcZlF+hhFzByLxrgTp/pErl1wtr/rnM93viQemoF+OQhSCET96NshbnSAAAgAElEQVShJAi66RRc2Bi/Z620npML38pXwBqvVX3wWpbe5/xKD7mGn+tb7/kivMMfLXjxf/61TYYx8dIBG7SVsDF3mckCK/qb76sdBC3ocG+97snLffT52LFji5XXr1+v3r9/f7xRP0dNdi0GhG4BIoz6JUyIARMw0NKWJgZiGZlOH7iuqLDj19XqO6WSMhHQ3IzKgDgTCtDzliiT6xjFnF6mDBS9xr4MpKjZuOZtN14PGIFSUuBSKsLqAXL4xyvjBTYDl/mx07JwetVk77rq92VNlFaVH/TKnT59eigsPtBhh2vB8cWiFBZ+9ckwjpyfOSmNOQVuOUC/LZKUiCI2JyzhQKYt5rIS1ev9xmenPyiHl/Fy7mW02pXQC3QUYNntlPYPG+PCWvAEa4ZUSYEzqIRQgK1Xy7cBwIyRZgT+FhDU71XjNGUm80rdNWIWYMKr3gR8oBc+6Kt3BjaCMPd4n1NsMeYMOxxhDv934ERGFL7udQ1eyookN2PTVeP1vYN0y3Vz5g9Onazi/FzTIxR8hm+8+vFZmQS41PfjffPRG3ITnFo4zUU2sOQE6pFrMbUwwMWjElx769at/+nZ7EGGZFeZAj/tkjnVyoJ0rr4wtLLVNjZstL6U7JkOlwFvocrZ8i0+K9tubPizKXgLwmr09z869CFWqup0LOwE6+y3vh12YByf1cNSZpPep7dsTpBG3wowylRmH/UB8o/Pnj0bNsn/FVAZCw/m61BCD0jusQYw8sLz7HvQJ9ijZ2i3UNGL2gHgSxb4R2OLibHqa6ELZYzRCPMWuHb+6PUiI/i7Hp+dCqTbfV0Un0gn2CjMy2bVd1emEv90wfveKxtYb2nBaW0J7KRvjWBr6IBFmzM0dZCGTfdAXDrCb/F55isgrie2Sgy970QunxqGLfQ+q7crW6Jz6IdTvYNsitwKys1rbJh6z7UFKfDzXllxGJaVwgPaXOtz8mN/xjZnpWSftcmrId01dIqu0Z3WXnJsM9QGOT8NU0FEPcP0qIx2h7K8h46eTJB+VkK2wauKQB70gkzw0GEaulq5v+oSmXu5Bo/1FXvPHLUJCFjh02bHHPDFU6VntLVho38FyZUqq54VkKO9tZDc23CVwWyNrMUJxl7kCTs4lg2r3YDNtckqo41HcvNZWUq/2xCVcGAHZaHJrsC7fkoxiPsOHTq0LFlaFBHQow2KZEWhBkA44JRuAJnDLaVdn1G1UwBghONq52PCjvC2S6UICYqAORlECjgskh0jd525OCrMpdhArEzECRI+WjrNgqdOEAEPDRSRQilztbOqCTSg0U8o+IeJVCvnLfgq6te3BGSN+19//fVwaBQinmtahMnGjRsXV69eHdgdOXJkKIt7enimxeL48eODNjRZMFrwKQjHlZM1h7+N0U5Adgrf1eBhlVMUTJW9wQ++GIhrzZM8CyiNiQ5OhSzwkfGnnIwUHhyaIKfyMnnAMmMi+02bNo0gwVwU11gFbHY7sjvK1bDkkOFF33oOVDtzWHG+5IEOc+AD7ubBF8wq69Z7QB74EZSVaaUzPdHeguBazt449IsetUD7u/4hfU4+L4PrGs6iRvDkUZmuTBCHgVbjJxsOqOcl+Rt/gvzS6gXj6MIrxy5456zYBxpgQwZ4wVu9L+bxN7zQxgmbA/bkkP0KEsgPD7B3Db1g6/6mE2HiPbrY41NqFCevdLLMsPvoXd81iY52n2RPHjByH7nQeU7WT1lCtu86QS1c6XePpoFlZZXwN4fFkL7qpbThquzJfvSw4aVn85kTxvQOxjWml00kO3YFB/ph/DIilTA4aCUXiySdqu8FJm2a0F7fEznA3O8aqQsK4eFaOlyJnwzRRX/80EP80nF0V1qlE96DF32AKxrIA2+VV+iRefCTfdMrNmBO+LjfPfXdsmnv1TIA+wJN81dGdB2M4Ar3ghT0m6sNeeV099Yi0aYN9nDpWWzwYG/oMw8dR6PPay7nv8zlvvyfOWuzQEsbnxrTe3Awmgpcy0KhqaDUXGRV2dJncG6DWRmL/y4QgY/34cXf1vZTlsVnMChgq4WjwL0qEMz4xTZ2+MQ32cAO1vBCa+VM/OdzqlCxRTI3b2VOfHkfL/VFlTkyhjldi3frpL/rCa13jb/FW/PQET8FtrUukUuZx7LEPjOmefzUjpPPwoP7em5hgR9ZVQVBLzzoRxinO3wDeRTwsgd0w7D2jfrgybYSdZUoPFhn6Fvl5Px2vrXNIhzL0JvDGLVO0bfsIjtGIz1CH7zMXaXGd2KPkmUKTbFMLKNDsexIEWdSYCo/CYosGqWPRaxFeq7hUIDVYxIqu1G47ivlDEhzlBrm6MoKcMgWa06YELzsHnOYFIww21HWn1OvQrvHR48ejXmLkmug7zsSy1qY1+LNYRZYWixSVLRlkAlOsIH2bdu2jR4xr3Zc9UgwHPc5OHHgwIEhPDTCqtfvv/++uHbt2lqWhpIbx/zwphw1z5NHQUtZLkpJwPXxUDaLkB/GQK74N55rGXuOlbPDQ83BOUrjFViX7q9fQmDaEW1zUFKZGOOQuzHaMQhGe8J6O3hOiDI+fPhw0GYuegN/eMladRKTY+PAGBNZ2D0LKiwksIQNPRDQ0I2cMmPFZ2Wrgn10wZcjQ4O/8YI31/YYB/e2aMvUkQfdqaTvN51hfPj2t/vLCnGS7fBd06MtarLnWPEejgyfLdBVm5FKxh0Bh3mPPGhjg1abBcEPXNrhlbGiX3Svk4947bEp5A+TvnuRPdQPgvZ2crClIxru6ZX5yAst5AyT+sXotLnIpK+3Mmdlf3O0028XSzc6fYXeeuAKunqUiHHJFj/mpHcWrILx7AyGSrdkVg+lsQRkBVb1wLkHf3TB2O1o6Rn9U9JlFz7r2HwLtrlhVCaDLfIL6MVDX59GjnQOpnj3ObnRmXbo/uav0GV88jQebGCaL+lRPMbyfqWXervwC5uCHnN7rzKS9ytRC+LpP1sTOKCldgP6ZZz6Gyu/w4vOwh5P7JC+ssWy2fSYTCrByiB2ks8c+CLLMjG1YhgHH3QF/uY0Bt1zPbspGwYf9g2vssX5Z/e2IPrMGDAwr7HbfHm/Hkjjsme6UBaMrvvcHNm+sQtuzQdf/KIHva71oi+CmR55YCwy5v/M63/8m9d6o6/ZXGwzW6AHBThwITtyQQM8YI+fNovGR7u525iSg7/RwVb5J+OkU2iuNaZyd72PPfEAdj1+iB2F29xzZW1KV8osmwce1nH4oZV+kQPa8Q6PypQlMmphCC+yFDSh1Q/7gR1bqNLWyVBJiE6j873Jw1izbqG1db/1Gh3GRVuZafPRz1o56k1Ee5lUv8uG89X8BvkW8KGXvdR6IQ6CKbzD2rx8wihZvnz5chVzBmhBqd+jbEZBEuIoEAIJxAKPcc6uNCKBcHDGsNhQKgwCACOVRhEDMAs2QZmr3UX9LHaZlD4lr5RYGbRIOOVkHObIEQGUAjCeyqAFmPWTcEx4ooBlpRgGHt1PeBYSWUQNsTAwBpr1hHHiMgF60gDtPg6zxtzo956eIY4LTQIwGQ+Kcvbs2bW+gRQbLz0bDH6cWQsrJTAGOmpubMdbA2u9ZnC3eBi3jBjFgjVcOr0DS8ZmLrxVoiDLShQwQ0M7mlK27iNrMqRLlLzdOP6Ua2FYsOS6nt5tMae0DLayo7H8X7YI3fAr68VJ0wUyRV/9fQWQ5q+Ho8WsslMGhs7K1bIpLcwcFLnHBwMXeNvF07vGqVRH/mWf0jWf4d+LTjE4emYRKaCmb97njCu/c5w9/b8+P7opMweDHLT7YIgedFokGTzeKpO2e4cpHMt2Gq/yVKUOC2ZlzBxjDbJkbdFGW+XEFqpKFT2sk4zoCtrRY0z3o7dgxb3ma2GqH7HNTMHGf7i621Yriy6A48fP1pEkDQUr8AlMs3c+wKFTb8Q8gVRCICgSheEbAxFUMDgK1Zu+kqQQefOb3f+wuDds9t7XNdfMep41a62Z7RMfweNNj8h0NVQMfbvByALc8dCKnkyTTXD5Dn9RLPSrnkjf6NAEoH/OlbZkwIQKBnQGP30wnj7wkT3wQicwebVA8iz90l9R0/BhsMk7euS8FN03DpnET/BXl0mG0bozDdkFfYDHs2icvrUCLwrKQe2ojBYo7uUcsMMm3EpRZuTCvWw7+Y93/Xl3u+TBwq7RdXA0gbVZgsOCHmw/GPC+DWHVmRkL7/TJntp9h9/+G5jOVD5BBrNn1TFXRoIXRVXww1h4ibfuNW8ln0US43VRD/Q2n6F5JQLkmayitzdcjI/enqv/dMC4ZK16afcr6wFHm3zwkpwk/8lTqXrOTlGUnMocGjCiK15WE+e56qj0aX5gEzxLdj3TpiC2gXyTZ7iUudC2xZOgCN7SrzIlngOXcdKh5qjpBJFL9GnuKvpWyhINXatms8CAZ/DGvVKbaIRv5gXy7EWO2f9o2TyvLVyqW8RPsJQC9Ru+bCQbMbMHeFZ9dtE419AEb+ALBvDhrXG013+ZKvAXFdaW3mZ7whH88Kk2mQ7t7e1tUpaiSHn0kLQKBgCi53VXVNnqDkCdL0LAyrEjojeldb30TzVd5ZYLbVJgk5rn2xYsEmcck7U3Q5DhgURbZwkE4hayj8Gt7tw3kSBou1c8S+FLb7inf6tE+BQmb/srZumXQe+kc+0JOkE9duzYwnN3d3frwYMHB8rVrqsmOHia+BXvO6OMs8nwgvH27dtr0oN/dRKEGLPhTdgJnTEJGaViwDC686haQRRNpGSd/dRuJbgGD/r7Xs4cv4rC4Vl1RxkxOGsLLrRAY0LUfzVyovTpOmWuloSc9BdbcIUTuBlVfWsHh5SsCEhRyELupUMyNk2o5FV/aMIYV1PHeKCJvhkpcDJ+HB5GBlz+2Nnz7bYl6ylqf7+Fb51Xh6facMzB9/nnny9dMb7f+vbZ1mc0M75r7SqFP8MBjwy072AytuhOCxeyCEY8J+fkIJmw6oJTu5PBmTOuf3JDZsh0dQ76oefuoZPxK7JuQ4lIHHzRp3qN/j+SAWKQMk7V7JAH8uN6B9aiOd31IkvaggWunJlSJuTUWG0EQquKbXOM6B9YyRZ+ib6hp3altIxBdoqokEVtsxHtGIY/nlSu0P8V5lDFm2Bgl9gXMNrdC9fSHuTJC55gLR2qj9J+5LIFL/6IuqFnkTN2qdQp2sK/InnGmo0hy/BQSiJ62i7VNjEUDSgKjBfkV9/wYFvASg5adBu/iDXdbZJCz5yZ/qGFXLLH4DGmyQU/KsyGI/o3MbY5A4/gTEfSTc9Wu8kBq96mKFYbEfobObqgD3YcbeBU6QR583y1a/p1v+gFO5/dKjMBl2STvFigoFELHH2yB2100DZbBsaCA2gBLvSg99XXJb/agS0HuRR1tb2l/NCNw0RW6XILtsoywJvzQ2bRgTzinbGLSLNLRevxGT5tzCgtCWbjl5HSX5vh8Ndbn3QRD90Dd3LZYgndyEaR+kojmu99VkoEjiLQ1WqhlT69zRXaesa43tVPVidtrvPSV868MSvXgEcZp7nZjSwZi16CnfPVGW/0Qf/wIMt4pQ9jNM97jtxoawz3Kq0gZ5Uq4BkdUipBBzxPfktzgrWsWzt54UmeKoUw9oqQcchMBk2EJjFMZjjK1VvhBIyBEIUgAa6zk0pxEWjERRhtU2b9GhySRXMoS0V/RRwgpG9KUf0OhgC4IvScOwyBYFEQBDEeQ4DYBEp0BsE6AFJfGIMRYCkyA5fqkIxPscBcaN2ka4t7aSsE9Yy/VGJYjKdI2mSDFgwo+EvNlFLJIbp+/fpigH739/eXQTcmZrbio3Tlt9s5ZIIGn8JyuHBeGQ/M9bv6AvTkaLfCKiSbgWcgW+FkZMGKzpSxEDg+drI2GLwIOrjwMYcRXviCnh16iQ4MDYOFXuTMb4YTz+BiHPKiRgn93YMHxdFnu46MWSF3NVzgN7nBBd6lbsFMwfCXzFCc6pbIHKeDk5hjQtYYDQXi5Jzji14m1ULkYDcZWgWJKBibkneat78fI2tHjx5dPAQPmQAzmuKv9A35KfpIJozTn+wyUPhFuU122jKSFad3LlZh8pyTFjJwMx4jQnfJp+iaP7D2vVUnXNGZXqCVzw5x5az0LxKeyXGHL5riCb6TGfzCOzTQJx5zyMgL3cEXOtAup/rw2cYA9CbvcCE7NiYU6aB7+EQeSgOZ3NVt5ehYENEHL/pS1E+f4KmWif4XrSKn8bXjVhhcclBksdo4PAav8d1rV1erZvxBD7DDtVQU/NgnOlU0Ba3Ql4MEho6cgAsbS+bxXbQdL/Fdu+pRtdd/dqWIQ4eMgqm0PnqSV/JA/8iO9k0IYOaMehZc3u32Qyd4ozXZIq/gyVEsUpz9p0dFQek8frcZp/P9wFM6Fh7g6b9JOTZFe6p1MlaZFvrWvwqAnz5Vk2rsFisdAE6P9AM//CfrpUbRB03oI5kwbgXq8PZu5yG+k/NZV9ocgS5tTNIfOSZ7xqK3RbpyUrRnD/BOOzCXkSGrnpmORwtR/eB//JHGpoNlBsxlvqMv2Kongxc6JCP4YtwideQ1h4Os5nDjI/rq0/dKLMgx2PWJN2jjXpmWDpOHY1GfcC9jhTb4J/oJf3JONsMVDb0q9QCfZ/C1RWYOVyls/CHLHajtOlqYh4OPX8CmFgiAO9lDK/CwV2Clr/qHA1hcs7hp4wxakpUcbTLGKdWfOTi/gZyTLf15wc+cmq3Dd/yurAVu2q+T+v2XpfQZohmIgGMmhWlFVcE3w2KywYQK6UqFAcpzBmMYCg+KCumTwccETI6ZkGM0CaSxAQy4airKFbtPkIpMRTxIIRKGeI4xgyTkquEwNuNLiAksGBCyehJ9gFefCAlneHgmo43Q2jFQlBw9wE1x9Xv16tX1+eeff65DSn2HYyFeTCGkxgYD2jgu4+zZs8toqtmrGLCJqfqHwuSUYDKWoOiLoPW3T2hBQKp1I4AZOHQgNCYdbdrIAa7wR2N0jB8pM3yKbKKN+3hEZkpbFrrGfwJsXPfQiHLD2cTtuWmICxdTqIwNZ9O7qAl8iijok/KjpXQKGalgGB7gL1xcpMlnk4TvM6VKUapX4zCBE530Sc7JpfHRO+W0uaUjMtDVBGN125ZtsKJHO6cKcXMMc4LdZ4xcQ4P+87K6NpMQXE3S8GT8wWWh5LPVoTHaVIBfeIinxnTdIoEckx0Glc5VCuA3+YJr6V8yW6qQDKInXPE0A+IZTqSxwcguoAM9McG3MqUzaIseDDo5KqUJH9dNtBWJu1dkwrP6j6fG8O7IF3KILxxOz1VeUPqvVKdJrp1l9YnHjDAa0Tdt9JGBJqPw0MYijLOEpniUPJC7HOT+E7BFgGfRjc7Cs5IN+MKvfwYxjnZ47KBjdOXUt2EITl5o0IReETUZbzHjk06if44MmaRvnD/2oUVAdTtoW4o2O4WX4Cmta4zqRovcuA8ndh8P4IIvTb70PXvbIh98lR+0sKxI30HPdAJe+mixDjYypm82pYV/qe4KxPHNnARO8s6xQAc2h+OubzBnq6sx05YdLO1kjGy0vnPEjUev6Q2YtUFr9HAPTyu5IUtFtuCSQ9RcWfQsZ79a4PrOVoMF7bINZTbAleOEpuDCCzigm/HYRrgaMxo3FxXZLeNCFrXxu9pSMFXLqB+/8wPoT3OZNp05xubkaFafVbE9faU3xmF3wJvNgsv0BapLo7u+o2E1mi209F8Uj8y0U7b5vbSzZz1Db8ij/tAJjdtx2+IGL9mN0vWlR13HTzRNTzmH6JXDZo7K0cKfebwKGbSgrPYzpxrc4NVnMGrzyy+/bCJkt27dWoQHqMa+AxBAHJuuI3yOTkBBsLSX54p6EVRCwhB4HqHcL7qFmT3XCpmAzyiJ8SFhAq++jLdLgBkbisDwYLr+EYPi6uevv/5ahk7fJjdwIG6TMeH1PBhN1uBulZIRqiizbfRogwb9STB89MPomRgo8bVr11YBf5EwRgstU85W6SIuokI//fTTMm4VYlbw2Wq0QtLSIOiXoTTRwIfAw68wLue3MHNFsp5nmEUwPK92qZqkzpIjvEXZUoqcIfRppUah8L1VHrpRSLAUiiek+G4sKaaKOj1LSClJPBWxItjB3MGXYCBHhc4zjvClyCKhrUqLRBWZ0R+HJye+yA+YyFWOJ36CtfSdT32bCFznLBu/VBPeU1j9kbdC962OSrFTdvgxQvhPNrRHX8/7TTYoeIXeFJgRLu2Hj8YDaxMT3LVvIdJqHC9LFYAFjdEez+lLaX78mWdygcW7yalaMvQsMoSOxoUTOOgcvNvxitbGZLjaRp8sVTQLTnQACz30m/6JLreidi8HBH5oh2YZOYsIsGvvRebYkCKL5MNEQNbSkzb3dA5bdSBk3nNgafFQugTM+gCvSbbCZNHRnEJjo61JC8/Riq1Jl9jJ0kieadItitFE7tM5fC9fvlyyqqaWU5Y9qHAZX/CX3KAtm0E/yCE58WoRgT9t0qFb2oCXHHmVPdBfh8CSj6KIbGh0LKLSQgKN0QNuRVPYndJNvpProuDwKIWGPvFOP9XLghcdzQmu05uOeKgGEa3Jgb6q2SvdSfbLDBTVxdM23cC3TIcxCz6UCkSHZK+yCuPCvfojvHHPM64bp0VzaT1we8EFPGwNeTA+3MlU9rGMEvpkj0rHeg7sFqX4lm2j96VPczLZEzChCXulTX+kjQbVjs1abrDoEzzVwFpEoCecjE/P8KJUMkequm86zhE3f+EH/Et/N6fAM70Gj3nPnNPu9hZ7dLAUabtZS/N6pqALeaTr5HpGzNDJC3yzFrDa0YINnivamJ6jbXqDFtXmVsbRJi/0aIGQHqI1vnmBs8AGGCod8AyZRm866tNzcKrPglBgc2LDcsgcXkooNargr5WICQEDKo4klBX36hhDq1siAIBD7CJRhB9xrJSrM9N326gpCGQYX/1hHmFv9xclBBMF1be/LgKn+2Ah7Ay1sSFlLM9Y1RIgbTBaHxyt8rmI5pn617cXZnH29JmTSuAZPwLIuBE6TsaMZp04cWJNLl6MZvlvivn/r1ZArn/66adL0MCtbTURYK22Br5gEYVJacFAmI0Fp5RLOzRtYivkjL/SQRSPEnWUBlpnHCr2BUNFvtoRGmMQNi+wgaN0ljHwjfBpWwEvvKQB8VttFBzRFizonkGUuiz0ri98RCO86P8gPQM3/Myprb4j46iN7+iFT2SM7IKpFJnn0ae0+wcffHBwbEOrMXKYc0RuWvXr2z2OOgNhBY5OJjVjGy/jCjebONAALPDiaMGrP0tHd5MgunpeJIxMihpoJ+KKF012RS6LJqMDmjOa9AecrtEzNIUnXqA7w1w9VU4o2OmIduBtIqTr7ThEvw7BZYzaDEGGPGs88IC3fznQL352HEfRRDpMxqfzTS7wx3W0zelmL7Ij1XZIdWjH3oAVvtVxMZ5gY2RdB5O2RTQ4j7PWCww5+6UhcjrIDzg8kx5xCMDE9qED+pBh/XR8ifGKIhqruiUyoX0RX5+VWsDD4oyTg9ZFX8HiNXctkzn4VpDfeWlklWyQQ33lANFJstSBlODJOcfzJiSTeYu0aoPLLMAXH3obezpu4CRv1Ubpk1x0dAWYqyVE12oB2VM2C97ogZb0xzU2gn1NT8HfbntwkpMc/iK6Fg1wYyPZrDa4kAN2LbtaBA68LSiL8MKllK5+6WLHIhSFZiNyvMCKB+jPPrbQIitgd429bRMLPMFYes+45AytcrLB18Yjtg9fwVrUUh85LNWJkpPSfp6VNYEvPpA74yfL1ceV5agsiM7AMd2nT8lwxf5kgS0BPzn3Hb3wFB7BUAACXHiHru5rS748S2boBTja2FPpQQuZorp+o0HPlFLEI/c6zohuVAcOZuPm8BqDjS3I0pEW1Z9V01VKHA5oBiZ0YWPxKRppl7OKhuS5WriZhSFjnGT8YCs7F853fcC/MoeDGjJfChcCMKcFAggZUgjoYdcJIaOrYwayWqdSBtpoD1iCR5Eho79W4RkIzyMYhiMYYmKu9pgtEmIsxOEUETjIa88x8Vmtkb7AWJF64Vo4Fc0DFwZgpuhbRgSjKRnFIsRe1fBQAkrfrqDSPgRZ6nF7e3u116fdl47BQOyKSJsc0MXuSvVdjNHOzs5BtAVNjV3tgmcJL4aihfRJIVq4WCXB1b1Wee0Mm8Woreb1o//+r09b/CqFmxNJ+HN6itAZJyHPccE/cpPBpKgEThoWT2pflMr4rbgZYOPDwYRrIvFiMNCesBbOrVhdn52WDG48ZcQ9QzkZEWNKkzOKpe7A6R6aFJmiKL5LdzCqcCYz+Ace8ifKSh/wvIkYHYqoWvF1Tg/l5ZCQE46a5+AAHs4RnHxX89ekAW6TBcNXHRiZKaLsuj7blEH+c97gRKbQHK/QlTGmKyaDU6dOLeOErhVce2ZGv9EXz8kPHpELkRoyBgbyJ/IryqKPjppgiKqNLOJMxhhEtKJbDB6dRV94gg+NfNIxPEX/CuHB0a5JEx55FuXTL30gh23MSL/BNNPEeIz+0QZ+ZMS71TbYwBw/0TabVjqPLFULiy/0XkSgulLPV1cC7qJd5C3e0WV0xUOwo3slG/BuwVvWoNIJslXqLhrTCzDhPR1yvYWmcegvOuE9pxWNwa8vZ9uRoWqIyDaZK8NQVKBoWVEV/ZY1qD6O/JIJckdf0KASAbzDD847mrFtFd/DLae7qLh+0IctAWO1WfSZHlqMVNwNlyIkLSz02TEf+skOkF2y10YcPKPTaFaqECzoRRZKfaMnPrYzFA3RAs09V32gNsZo7irSQQ/JlHZ0AJ7ohgcd+wH2Ivel64zHHqADuuUogD/6Va5R1BEfiujhWzwp5YkPYMbnFrhlLMAD1tLT1WCRSfpCB8DdXFZkB2x0iPwlv2gERjJFjnI6fOrDdTCVGvc8eoOvuYduwCunE43wCu/JBL50ekFnUZZ6xVf9o7vnwdi8oA+4610EMNAAACAASURBVIO8ojM5QVc0xkPwyW7lcNk0ow8LmdKUbZxgy/WBbt45xfhQNLCAFFktY6Wt++wdPCqvqmSDPHQE1zp4/N9//333ww8/LGJzVDAuQ4Yo1XggmnuF9gDYVvK8Q20843crVAN6Fa3CwJB0vVAponrGeJhVXQTD4I+5EZHTRdAYGPVGRVDy1ougwINCEBhEbzJudV29CEH3ImS+w6cVmGcRu9oJjC7kXLqLUnG+Uo6HDx9uSf928GDh8/LTxjIOB/ibb75ZJ/dz3PSDZiZ4E1hjtvuqomj/RSdiyQgwNK1EMi7wb3VFsAgFuuIbJSCgndNCgYo8Gq93dS0EOjyLVumnCFU1PcYw4RJq9/XvnfGu5gFdy91rS0h96gePOFrGRGO8y4hRDPwxbv+vNlPjUthoauzqCArHm4iL9DBOpRHQC56eKQ3SYsHKnLxkXCguHNDHKr0Il/btJiPDUpvGJ6ccOUdlcGRMTF7o4Vl8oaTVR9IHExA5LyKKhxkjuIucMQZoXZqserAKR4twq4MT3RVJZmy8GIpWbU1CwZGTYDxyawcpGUv/OJD9gbioM3xK08I3I1mkFp6lrPDT2IwXmqbjaIfn5Hqe11T0gh5wlCyWOENwK+oCbzaGbDKcbIlrZNvY2sLDogBN0YtN6X9XwaNv8lX0obR85RL4oX8LPzCAt3FLaZVOh2vOBJlJBkQ3XHefIUZvn2AvOo/21d6yN55HTzJb3R3d0k91KuAozew7G1AhNR0Cu9/gdA8O7CXdI3PkCW/7L019eNMDMOgbrfGabGVzwcpedKxKC0zjtGkGL9uxic5wLzoDN3KdA+J+aUGyWsQVv/Rp7KIZbCK6WvyQY7Bz7skV+EpJ5jwVCEC3IoL03/Vsj37g3USL3kUtity7hoZeLYzJGRpNxxVd6IkXGuqHvFduUwlEGQV6DB/wo0v6bVyy6Xn6ka5mqyr3wSt01kcZhCLzpc9KqbmeM4sW8Da+N/z9Sw9aF20uWsgx6y/gXCt124aHSibcy6GACxjLHPXPK8ZBL3zDqyLS6Isf2QG0LqJtfHKYA1zEtlrAZJU8FdlGR/yRCfJskWx2CExFsOhhmbtKKNgK7dGdTurHZ1F7dp1NKNLd/IiOYDFnVVtP38gi+5IzD0e6aWw4k49q9ek4Hq3yDSlLdUwA9jCj6KEmUgbC9aJgGJGwVGCHIJ5vh0IruibvDlstPQZxEy2hKtqCkRlqSqYtBhvbakk796uFkf4hXIUl89b1g3n93QUmtHtCG/gR6Aq+3WesKRyByRHACDgVAdSuVSEB5BCK1lEawkYBOFjPnz9fThUGt00aPShn6Uvb548cObJlZ54JNOPQAZ85ZASiiKXvBE7frZB8li5AG7ASkFZ98CJ4lBYsKS36Emx0Klwcr2pTlAHfi/SVMoNPRkJf2hSdcN21HHljGKu6D4Ja7RtaMyodeUFg0cg4RRY8j1+lGtHZGz0pRxEk+FNE+LdwaAcPRaqmhDxRgOoB8U9qEZ0pBJjiCYPC0Wri16YJtp2m5BKtpGbhUp0VZwwsZF1/+jaWw3Dhb6LH73ZQpjvukS045xC3q6nUbBEa+DfRgwFO8IRDNWecyIym8avxxA809WYwq21wvZ1T5Aue6ABO0Rfj6d/kj47VTuK5cdxnrJJhfTCO+En/KlDWHo4m46KbHcmQMS3qzQZVE5ajUpo/B6jIZgfcghFvyJLnjaM/hlXKmBPBORGF0w79yRq4RSyKsiiwLwpBdrzIAXljH9jJakPgzmahTZFX97z0XSQUzBX6GzunGX/ITUX/+iPfpW6qu6tmSJ9tWIB/9hsuFSjjEf1Dd7xn58iJ8avdArO3/vRT7VSR9FKH7DUd04+JVXv2uHPJwInfpRHRyeKA3YKb6Bl788cffyza4T+Z9okOlZS0i5Ledf5X0Qy408lgK/qablTLQzdc86oWqmJ2+FfeAA7j5hBr63tzWPVGLSbpHhjII1mhb9VT0X2/zTd4rU1pTbzBP/1pR47RGt19kvkc6eZBY7ZhpDkCbdGinYEdeGxcL/rsexEm+NAJvAFD5SfVb9NrC133pbeLqJENdpE9L/IHLjBWL1odW3MPXNCEHvskL+jVpqJ2pLuGxp4HWw6aa2Wv6CpYjM9OmpvZlxaBbDua0FXwZXeKTsGbTHm+6KPvRewqmynwog98YafB0OYqz6BF2cDkCiz60L6IM70Hc3W02SryDec2FbTAwqsOPifHbNQ6GPbnn39eRphhNjgmEzIDuobgCGcwyglpv0utlQbrL10IRnUuBmK0qitCRAgTAE5VqYRyzBD3vdounqVVe7U2IYuwEGR42r4LXoR1jzJXWF+0zliMMZzywO1Cw1xwupYwg0PqCbEZsXLrJjh9UzTK1QozBi2t+O/vRgi7iZoBsdqgXOAl1Ma6cePGYrw+CC3jVqQkhaeU6Myo+nQdXoxNkQEwtiIGmzH0JXWnnahP5z21YsJDAoNmeI6W6M7IxjvK28tYpQ6NVR0SvAgyuLVHx/5hoMgkRUe/Vhv43gnV1WCAuZQa2ggf+90OOM8zItoZCy/xgjF1j7GBm/E5ohXWEv7Sr3CkuFbhrcRFY6R68NhkY2zynHHBQ/jkxCrA5nSLzGkf3wv3M670RP+MZrtewdBuSXiBlTOA5tXjkYGKQBkrbfTLCJA3ODZeMoCmYISXaxUEmwj1TV/AQtlLc4MLXUt/J1tgTzbpKT7pE32fPXu20pnx0bjwl44tKqZ//ZJH33PAmsT0Xy2iZ3IowOkFN88VIYEDuuEpWKsP9Jw+yTjbAnf0KgqUA1tK3OREVowNtk565/jSA8+1U7bFGxhy+tg6fcENfDkSbAR9LP0KPjaBM0bnK3DXDx7mcGagK/7VR/U+HFz8glPRz3apkRO2mA5Ub9piCCwV/NOJJkOwVT7Shh3jp/eVaIAtx9B98s3W04+OSTEndJo8GYaTPqvtAye+Bht7UIbEJ75YHHZGEz4WfSFnaF7Uiy54pmhXdTjg6Z8siiIXrUN/NOX4zQOz9Ysm5K/IMnmp5KMC9tJ47X4rBe3Tc9UT4Q049dvmtBbH2pbOovtsCX7qE4/gRN7oWaU24MfrIiz4WJ1V5Tpw7fBd8uTNHtAB8mYs+IMpR6+djvN/qEvNFgmtVMMcqp4TnPjE7jSf+93OWbaGzW6BA9fOC62cw7U2ALTJxfxD90qXGh//4al/NDGG8TuOxNyvDdo0d2iL1qUEs69ox057mWebs8GhjefKnFW7hab4wTbgqfttMoJn0dUyQ5UdZBvYxyLL1Ya1wNVWnwWXZB0KFBVR7H9JyQLYP/74402E7N69ewsoAqnmJMEAOKEhCIiDWIX6KpauIJxBM1GpcyqCU24/773VWZGEvE2CAwGTO8CrM2nVrT2hg2CHtBmP0Su8a2cS4laLk4NSuDlj1cm87sNPOobBRxTjViQMFnSIkaWE0AE9TLqFPl0rDVZNS6Fu48OtSJ3x7dgjnJ988smiL9j7C6mKkwlSQkhQW2lXD1O9QGkghrU0G974Db4KJbUriqUvwggnkxK8GSxCpZ0JsiJKfRFUtGoXSysPOOKXZzqsUttWekU90Rg8M6yO5/iVk1HaD4zukcPqasIdzu63ujt58uRBrVaR0cL8RTM4oya5Uj/kl6EpEuC3lZvJhg7Y2RT9yDJ50ldRFpOUML9rJqdSW/iPZuSM0+aT0QIXeMEhlUmmvfDfBIb39EY7jiS+oH+GjlPN6Ou/mkJt0b1ob0WwFdaCqRq85MWmE0bM5JO8Vm+m/yICRZrxGtytuh3LYDKEF9lnpDhDnG3weNF7MKAn2dOmnVP0lJNt8vE3TPqvOJ3BLBrcgcZkDKyeL7VN3qr3qr6qounq4MhHsJFv/bbBA99LCRkHvCKVeE/fS2uJaOoHj1uYopHfyR/adAI3xxQN8I6M//7772tCIosMNt6R6SKRaMVRImfowSbonzx4Th/0Fi/Ip0/PeoG71HsOiOv4jSY5HGxBCzMTh1f/6ICGXmhBrvEGD9qxVq0sXEXzyROb5zr5144MkX+wo6tJ03j40MIWH+DFfuEjXeKQFQkvpQtnDmTOMvhKgbdTj7ygQ9EStoCdQStt0Jp+VM7QeW/9owPaeMO5OqlqpemavtG18o52NBrHc2Rde/MQeMFnPNfwv80LcGhzTX+vZa7RFn2KHpfOquwELjns6GIegRP6ZovxquJ7sBYQIRNwcK0IU5kTcLcTubo9jgDdr+60dD99MCa9qeYPrTjQ8HWPXNGJ5FMf4MZX81q1pm2GqGyhyGXlJfAnc2CiI357k5cc/TZWwYWusCvki51Ed3az2jdt++cIc0fzG/hz+juygo6UiclBzP61qM3GWRSWuk630Ik8wlE7C+1KeKptJyNkEC3RoAWyaxY7+EIWZf86p/PAIfvyyy9X5xQMYzXEWN+LpBA0v6tTMnlRUkqeQyWS1TEZlNy7NEArA8LV6rm6LE5BxfL97yJ4AM0YGJvzhaDg8qq2QX/GqZgWAQhgziNmTgePk1X9AYEu9YnIfiMoAfGc3+q2MMTYlIYw5mCYCEvJITpDUyGlPuBAYAgHZfKpD5/6u3z58vqet+9Z9Kuwn1IwYvoCF6a3ajQe4SyiAN42X7iOLsECt2q80CVlzpsv8tXOkVIW2rUCnNErsIMNTOBDe+lbQmoirlDcWPArQqaPIjqlbDhKeIb/nmXY0ZUzZAwyyTjCxbhNZj45tBwaTpTojXEJPHksPUzB0NM1E14OL9gpEqeJosO5InufDE/1JfpqgoYrnLz6hwC/W00zzgxNE24TOJ3q3yuKfuS8gw+P/UaXaA12NECbnKMMR9GzJulqNBkNNGR06Q84wOY4hXYJuu5lwshpApOx65+cwVu/YCss38KFvFlEMIzwLRpGzvB47lYzrjdaGKNDQzv2oN2dOVytLsmPvugc/PGkhU/nwnG4OEP6B0slB67Du/oeuiEFY/VdETIc6H9/rA6OUnDtVKZHdLfCX7amM8wq6C9Cg8cdixJ/yB357QBWMk5n0YD91D+5BhNdK/WSTJUaLKUMPvpi8kLzdpSCy+SgH99L+5bi0s6LbFSviZ5sD70oSo4mbXIxyckolCLXviLsUmhkFP7obpKHG3uDJ645KoQOtwNZmya5nBlOE5qCH1/JiO9FEotkGLvd4eibzJIT/EHr0pHkF8/d61iMbCKZArf7YDUeeNlD/VRfi5ZkOztPxrzYaLRga4zTAq6FFL5MZ7p0KHnMcW4hWqpdG2MZv0V0NVY5qHgOVm1Lffa/ovpzHR5FkFogaFvNU2lmfII/m1NEMNvWBhA8QDv8qk4bfeFbClbbImn9n2nlPjmznim6yNbBAe/bcFF6cvoI+Itf9BCNqlOGWwEFuoY2+gcDfNGv8giyxHZ0MgHawIMu6r8sCxzAVKbJuGhZ7Su4vFtwgBf8rtFP8HXcRRk/dNMGveFcBNsCkFy7bv6Ij/TUfLYiZM7OaldKk2Zh7jzcCnnz3ikQp4yAFV2T4qtYc+7+MXjeN0IgTF4nJNv5ARnIaVMdQQQWYZgKCDGrKkSnHBXz6hfz9Osab5pAVfhZ5IFiEcBWXkWYwN/OL0SFn0nAysgE7h7nAz4EGd3QCHHb6k3ZvT3nHsHGHIKMft4E7fHjx8tgGaeiwqJcxsXIokHG0leFyNrpp4LhUqqEC3MpTM90D47uoXE72rQjoHiANibyak3QwmSSYWIw2uZcHQ1FK51JiMu9ey44hIEZO/DjT9GI8vhgICMVTuMXZyHHUloZbOhrIqsgXiEtfhB2Thn5YCRTdniZbNpCX7qNEniumobqgeDp2VJbFK+0nvErukXzGd2rlqQC1QqY4Ype7TzET8YB/T2P5q064VTtFh6bfIxf5KfaHDrCqKB7UVe0xRuf8AerVSLZTGYd71Fqsh2C9LA0W2dpkdGKzvFpwqhfcgpO8LABReNMyvhXFADuXj7bHVixNLmFH9qYoI3HmWEQtW3xAH74gruIAtnUJ3ijZZEYNHRdP9WlsAUcR7JZ1FtfHeVTDRia4iPewBE81SVWZlEtWQs69gdsIn9oitZWvHSjyRdN8ISNxOtSZ9r3lzvt3gJLdTpkyLhoDmdwVd4AJ/rCpjU5Nqmire9FLat1rGC6Ohq61FFC/ZsJ/MBgTDqFRy30yBa6eOMbXPBKf2jdRITOpZzRKQevtL9x6Xf1fa4bjz1nnzp4vNpSz+sbzztup7Rtziv7QYaKBpW1IZNoAc/agK+odynTuRjPiSsKGY2rb6IP+keb6lgLBhire2STbnEI4Or5yhNK6eMR+1Q621yWYw5eOFdWgq/ZA3plHON7ptISY4CBLLeAc438lKr0bDXhbS5oDimCVqCE/olIkmsw0ne0AksRITLZotz1xiI/xoE7GS1oQ3ZKGbqOJvok6+gIJzRPb7TlbLWjurIp7fRdAKaz+MiG6/olS8bIFpEz94ve5XxnW2ekFE3YErQoWpmTSE6L2mcL2plZ3Xv19dWq40uHG7d7Fg3hoy/3P/vss61Dr1+/XgfDYnahSsSgCJCKGQY2WWM0RlHIvlMEjO//CQkL79WA+tWfT9fzmpsIKBsDCZFWxKUhjYMIBLizb9zTH0eG4BGYDKDVHGb4nRPIGdCGUlaTlHMG/qmUFSciYoxt4iRgUhlFQnJCwG7lb4y2AHumOiERkwoDPVO9GvwJEYHOWFboSTCCP2NHeb2jVzStrgWdckKjp7auU9icQgqJRkUwjEPYCRQe4hvFIshWDTkM1faVGqiAlzJ6UWbj4aOVvk99mbBMRtUJFcEpUghnfKd0jJ1JrmMhGBHCz/Fql47+wJAh4nCTVQqgje+tsEUyyQ5+ko02ERSlJVPkkiyV4oFD0RDjeJUeAx96cvCKQFgVVntSus/vdrB6tgUHHpAVk2vRq4wiOqjFQUcTHdnI4QaDdiZi8gBmYzE4RfZyKkvNmvTACFYOofOt2iHkE55kmdFEj/5FoLQ03PHWeMYBH33zwhfP54DDC0yewUu89fIbv5tkSuPjidrKygfgaQIzWeNVtXQZME6Ae3jU7jTj0HNyg9/G0Q8dcQ9MxlMXgx/o3oSWo0FPXNNHxyboiywZzz0TiRf6ljqm6/SHEwFem3mqT9EXHoDHOAw7uNq5BTYvdNYfGqEHmrF3cEZrtpMM+U6GyAZ9wrsKtI0p/eFV1gFPsxHatrAuYtfqH02LWCZTUk7whUObDcAOBr/1AS66V1QXDchQC3ewGBM81STmrMNP23ZiVztEPi1yyRU9xUNti9RVl4jmbCM5wI9qavGgOj5jGy/59kx1wdn3nJ3sYBFxMoNmjdPCvqNtOlvMeOiHDmwbWOFaWUdRa/ChJxvfYhp/Wqhkm8gKfdef75UZ4JXnSvfhe5Fi1+mfMY1d9sp99sarc/f0l+ybC4rYGQvO9RXN6Fh1anRf3y1YwExv0vl2wLaYbs4hM6XC9Zcc4kFOMXzSDXa76Dd+0W22vflfu7IqYCADdMsnWKqh8xu89Ir+47Uxs6VzE03O03TkjVdGrCM/wO4FH98rT2nOtVAAbwvHdvZXX42PRaqr+2MPsmXa6+vMmTObYy8cDBuy7QopvZbHncDkfWNwk4nBIJo3jGEMGiApH8HGYIwAfPUtFSYXCiQYpewIuZWlV8V1FUkalyGoADlYTUIQawVeSDJH09iEtDoDhC+HbRwTUKuxUpfdZ7w4p+5XXAyGnC/9tpUcHphNyNwHf+f6UO7OjkIjfaJ5BeuMEfqENybjDVwLBTM4hCxBMZb7BNl1CuiFd/hUZAKdCSlDgQaeb0JuE4SJuVUVwXcfDfSF7m3Jz9HWd8a6VW27O9VM4QU+5kjjq2fA65pPcJlwCDpjgtYZS+2NCecMYged9lcc4NIPnnHovNCEo2UhAS4pUPxBZzJsbPRHA06zseFYPQuZhj848BHdTJbzP9D02TlWxqgAFc/xTf9tSsBjE48x2n3rWbCI4Hh10GyRJ3LS32o1yZPv5Ap8+IXGJndjcWzoHVqp62iiwl/tMs5kDI7oy6CBpfQ32oEJvHCAJ/r7XS0T3YEHJ9e1NrnAI9nCV9cz9Bkl8gdXMNIb8o122kcPcMGHc4aH4CvqXNqjcoSi6mRSm2Rfv6I/ZINxrO4DDckQuMFA3jjW6EM20UMbetuZaGSrFTIYK5nA607aJ0tgIq8iI3DqcNzqfCr5QN/KJYr+GjenH8z6ARP8jdFuOLw2vneFzPEOPOyTcbLDvsNX32RGRI+Nojf4w8HEc7LtfpE4fbJbLeo8bzz0wj9093+EeNUk1qJTPxawniVrYGhBAN92boK3CRHtOxy5jUFoQm+rkcp5Ba83fTamfoxVjVZZEzKKHi34W1CDtz+KL61fqq+JF3+0r3azyGzRMvKpLfzB1waPHCn8IfP412IRDYrCRYNq+lqcgpmMs+XGpvvtqjRm0cXS8vjROVvoxt7SMbSk7/ook4E++EG+2CL33SMrYAQvenh7znh4gL4WBPO4GPfB7J65mX6BCX3ILd0uOkgn8YfuoCm9Yt+qj/NZrVc8ovs5K9koeJEBuobm2RcyYtyyKtUg5uThPxiLgrUhp0VQzr/+2Q3woSkc/S4SXOQ9+XI/eIytbSnYFmdgBVvR5iKa9AfdqzWTCVopSzVkIeNhg2NU6TJEh0yTJ8JCtOgAwAsDI7JBWi1gSlGNVp4EwfPehZWNCyFAeibjjWAZLkaZkGF2B7ZidBM2owv2VihFjDorieBWJImg4Gkl1qof3tW05LUTuGp7mpAITasG7eBUqoMQgr/VDjpSMsyzEvRctVQZBfgTLm+GvDqcIlU5UoWXS0nq0yqstFmRM3TN4Sy6BseclZxg41LScuJzVRsPi4gyDPAmC3CoyLTt/PrkDIg26LfieW2reUOL6gCM5TuYOR4MF7yatIyFPk3EKQV5wn8OOEcuZ7IwN/nwAjdeqC8z6VT3wmF0vAA89A8vCp/Tp6YR/0TqOCOcaHiVyjW2MSxSpAZdD2Y0K3RPXpNPn/jE6Jnw4NQuVIX7xm5F22ozZWeY4ExerUjJQhEdqdqK39EYzGgKpgpLyVB/iM54tIpFjyJAGV6Gkey5Vx0lGtIxeBuDPLXShi85Yz8yrp7DOzphbDJb4bdJ3ZiukREpywyr58DNrhivlBd82ZeMf/VUpeQ9Dyd8bAMMfLy1LQIH9lJo4IAjHrYIRX+07BwhPGEnirqVWq/2iM6xC6KQdqHClX7DYabo8Bn+bA88jGuxwCnTDu3AgZYtpqoTIncmQTsL8cGCg+ySeXQs6+B5fRdFYavxGo3IA7zppz7Qha31PB3urDx00A+c0Z9DJWKFpuCodgfecEErjmdRc3Qpiqsfz+Ih/lWz5TNnqrkGnO0gBTcY0YUclF0oalgkPGdFBDSnr13UdK2idPqWPqJpC2287R826FtRoaKPcIU3nnum8gXyikf4UGSplFMRxCZa81aLFjLkuYrjswNlitqN6Fm0a5MSPOgduqJBh2azBxZIlaCApRQquEtzp4dkAI7aNQ+QjfDOQUUjuHX4dVkKPIN7mzfASd6KMqM9eSZncIaPtnirXXXd4PHGY/CXCcpRzPklb+RRf56HW45Rf7/UvAA2ukvPirDjeZHigg7ktQhZm//QtrRhNq3a0BZg2bZ2bmqXLqRL+OjVESronZPKnjTPaVcquiOPyAkdOnr06Nahv//++93t27cXkQwEmIxzO6RK2aRAhKkoESAr5ASkgStkq+6jCAMmaksB2nVUOhLS1cW0miza08pWvybWChIJJ8ITnlazmIPYmOaevmIcJSzqox284Ax3bQlyGwnKjSNeHm+r+IwgpSE01eS0myYYClPDA/E9p3/34YDODBv8curQ3/0mVe28CY3nK5rXpvqCigQJYKnhFLTUEmPfRFp6J37qh7CD3zW0MJY+MtqEzTXwVTzPYLabE46UqEmrFbPfRVDBQvAoIoNSuBtu+MWA5wRymuDiOrloYtQX3pA7n/oj0Dnl4Aen8YsAdXxJW+EpLdnGE5NokRYyaGJgPMgqBQcreuhr7vyCF174RDuw4EPRTbKGb2STg1caBb+1tSoCpzE7NFBfxkBftDdhwE/KVnttMzw5uGhqsk8mPWuSBQueuN7ZZp5Hz5kGgZc+yCIaVtdBVtCgqBM6dDRMTl2r3mrj4Ih2xqvGSfQRXnBG73ZFgRlP/S66jmd40/91sh/V64FHH4ykvsHts1pIOJE/kwmaaY8v8KJLYDO+FxyN6xNN6D25qbay6H81dhw+fWmPBnjA8NINDnCLpJwI8qw/NjJ+4WVRSPJUoTuHIjxNxHQQ/E0S+tF/h3C71yYoNChFLxrK1sGFk4Tv8KHr2pAL9tIkzAYVyUCzJv/sL9nxnAnYgqMFtf7pRHYe7TiWFkYVXuujKD++g8v4RXXZ4hwkMJIBOif6UtlMfXUkTlFXuhU/8aGymQr3O9g7hwx8+gQvfIxF1ltA6cvLNfSoJpCM6bNUU6nWDnBFYzJa5KNCezKGzvAvQ0JG4YcWRavBDbZSsWTXGGDoQHPPt9hBs0pHcjK0b4FsvjM2uNuoha/NQ/oBKzrQMfSvtrD0vjZsQ4Xv2dzkx/h473l8a3FRtsU1coneHBHPsT/4zw5aqIChTAadynFEIzbF2HAtClWwoBQkvrVA8QyZAnd1hmgHZ3TEuyLdBSHov3GCTV/owP6AEY+KsnqmRW3Bopyuas88TwfBDEbt0KP5us0gdKTa2GTYWJ7hz1STduXKlY1D5k8tCQhgC/f77k15AYKZhAHjE44ICCCTYit7gBG2Jm+CWDSsgkFCAShtMDrlaWcXpDGsNJC2CF/dVWFSQkl4wGBcEwe4HD5IUQgKxD0LFzi0cnSPkawegsEloMbEDP2YYIqOpEBgA0+Tt/spA8LrRx+t4AlxNXWexRT4UkSwmBxc+anhBQAAIABJREFUn0XPhNILzCYdsJZma9WLVtV/GL9UbEWjTX6e07dx8ZIyd0YNeqIdXLWpALsJ1WTQkSd4VbpUxAVscO3fBQhWq6+UH46eKZVAgPFIWztY0d74hbHRiuOk79IFfmsHVtekXOBA+cHrO7xKjZCt0o9kwiRPxmbIXPscWH3ov/qnaqHaYl7NlmfASjbIc5EZ41bf03luGX5GXii6FT55KwqDLmQXL0TiwIkunbPmmAm4FXVupU7hi4hoj2+l/7RVL1YkssVNIXk8zEHi4FTE73nXK2AtFcChMm7RXnhp29lA8RktSoEUJUFv8OszmOkhGurD9Q74RDd0VveHDn5XJK2fIjuMHPnGg+QE/fE3h5BOlDYld2BlC0wiXvhqLOlM17U3hv7AVpQTXVuxgxMPOVIiSor3yVkpFJNRUQ7OfukfsHJYRLjghF5k24KDbOToswecVGOThxwO8OIZW2NcMHX+EZzZDbiUem3TUTXA+AI/PNR3KdlKAcCjbzJXxFR/nm/zVZNv9XVNVmhLfrKhaFX9bik8NMqppz8zUpNzRd/IMx5kn0v36YcsexaMfnekBRkoYoPO6NOxJ5VjgCmHC37o7F0ELWdYX/pt17dnyB96waEavRaGYOZkoGu2FZ/wA7xFnPAymjdPtdit3plMZ8/wQt/gMlmTY2PqN0cdbciwcfRZCt/4+vJMqcrKPzyvz3Y4tghBT/ilx2CFK3q6x/E0DjwKYOCTecEzdI58l/2xKEE3cLAhjgjSj38uoR+VFMXXnN+CNfjSYtA99gu94EkmpdXxLwcTjcBGpzwLrp4RsaMPdIPsp394XCbN4sVCpU0Y5r10l6yCK5kue2Re7XgOuqC9xUslN/hFXjs+rNqyIpSzji28wePfe1bK8vvvv18AMgg6gQhFM0grQ8jMGhyAJKiIYYLOEDVZYFjRAAaIQFV82IRPcKwiM8A5Fq3WtZMSKCoGTsLut2cIQAgjIMGufgEcOT4UzvEL+u0/C1OgilYxFqHBpK+Exsqo2hA0MjbhKrKmPVwrJIQP4e2vP9CKMdGPPrWFF1zBVxi/sD4hJ5SFWsFO2FKInOPqxtodmFNdpK5Ua+F9eLbaQId4QFgpeaHVlER/6C3igsdkgbA3qZR2ZghL+Rkr+rT6YrBLW6AZOuubw+ETvEU+CoGjbytKsmhCxE98IVPe4KVQ4KrORVvKWs0YxSDPcPQMZTShSXUyGCIU6II36OuMLDBwsMgWfBkp/VarQs6b6OGKpuDDb7xw/IvrCq7RGdxoCHf9+szpY6iih7St+zl6FbVXp9fuSv3BWeqKYXWcAzjjo2tghSdjYnGiTzpalEt7b/TXb/VFopRFqdDF82jU5hIyCh5GjD3gXGtD5xgXtEc3dOCow9VvRogOxFeyjQYclepSwJuha1ef/uh//wVqLPoBboYPrvACt9U4PrmG7+Bhw1poegYc6M2w5yiQXbJqLA4XWa8EAA2KjOuztN7Tp08X/fBAP+SwRUSLCwuH6l7pLxoaR5+cMQ4hPvmdo+5ZNE0X4Zqjhr+eRzv0wTdODVhbSOXUFxGkm6XYcr7wjz2jF3Aqqow+YMnh0h6NjcFmeq6aKDQ1JnpVz2riI79tsvC8KHr1pmSQ7PoEs7HYFzBw/MFZNgbO+sohMLZ35TLG1lZfaNYGCmPXR5mRanbIG1iye9qiNRjQVj/4Yg6p76KjLUrACoYc4WxgDkwLmeqnyBYbMJ0EfaInOYRHtVM+8dVY7H+Hk5LpIvnVwsGFLrtODz3n+WqjwEHequ/NRuIJeuA5HfVcqXbzSTJWKQE59G8V6a/xizDCwQtP0RQPyRTYwC56XJbF/K8NPa72Ed3BRRZt8gEb2ndgKpqVBq6sAC3BbQywd5wE3Pkj6RFnef7NFxir94UvHIxPRugoWL0KKoEFD4yDR3SD7nFws8tgASs6tEDEu7IS9LNoMfj1SU5zJjsao3IwpWPLIfvqq68WsUpBMCwMX2e+FBJmCDqxX2cmHQTj6Jh8MKsIFqYDklAUJgWUNgADVCvfPMd2/bRxQLvqOrQHEyMLgVZTJpKcwfomBAwRpdaW1zy9/dJKGYPCw2hQurCTrjERXGAsPUAZO9cHnhjjXaTG5BCDSznoV/8Ygo76mFEpgqBtAlHhJSPXSqQ0ZBEufbifw+YZhoGg5qUzcvM3YdGfz1a8BJwAEzSKRBlL95kkS6NWV1QKw/P4beItDd1GDrB5V9NUcaa+qkdpkwW8jYcucDNZFs5u4wM56CBVeJrcM/TwzxDCm4xQcP13ujX4jNEKkWxQNtErY4BLf4wK+DwLLoruOYYYrr5rQ/alc7Tp4E38YbjIHFlBJ44eWeTEUWy8SC/AZGeba0VA4IlWjAlcyDmZ0Y8JqWJbcDBAjDIHkIyjN33Qhrwbx5jprGvVFqFRjj/cOiwW/GQjJ5Uuoi0jppbOb/i04GAQheTpSBFjfCwyCsZ2DuobzemdN14z0GSEPUEzPM4AFt2Df9EgdNEHuac/dN/Bv+iRI1tqDY6lSVvhg5Ec4zF6+ow+yYDxwV00xDjsWAXk5J1Dr00RHzazgmX6VWSMnKbv9VeKiqOKti3M0EQflSAUoUKjGXkuugsnslZhNniqIaUjZLxSEHICjvoEY5H96njxHT6u65M8kQMTjr7S0VKfIkrVjRmbQ+wA4Zm+RLPS3eYR8o1+/bUVvTC+iT99Y2vxCc/bCJDtAyN6kQHX4KRf8gBW9Gxx6F6Tpb5LU+MD/uTUw3emLrPBZVfAUXkKfNLfFu5onQ0pbVW6ES+LCBuDLpC7sk/k3Th4yqbkUKE1vIrqk/vmpBw38gKunIDg8FzlCtMZNiZc0dRY6QLZwMvKYNCxI3jobHWgRfrgDa+CIuiYMxPtzXXoaDzwaE9G+t9TvPBmOzzPhlVywJYZnzx5sdkFK/xuniwTB55sSlmjgkpFDKtzBxMY6bp+c9KLvMMJPfF5LvKN67p2xkNrbdvpS5+qDwSrNxq0iRBurlWTV8oYjmwfmn/99ddbh968efPuwoULC8kO59MRASmdxqj4jpGt9BHMtVbq/b0H4nsBnHAxVAy464x+O3sofmkm1yDfH9oiGsWqpi2npOJcSCJ8USkreCtVL0ZZv9VMEADPV2CHEDmLYKJIYNE+w6gfsBJmeLSzhcBWUN5q13OtxNzDbBM3nBGZ0ajODb0YNhN4B4ia+AmFFwPiXZFrE2YpUvDCubQo+EQPZrSNYILT26s0QQJRFC1hqm6nXV+UjpC0suHQEBg0a0XWqsIKtlQgmNDMm2yU2kaL6uXAXzom/iRj4cDocPD15zljixzhDR6XAmgVTMbgxqCjM9gYERNmqWqwNCmQHa9qLRqHQSLf4CoNRbZNmowhBXVqOcNB8cCBF9ULkVfX2/mZY8Fpk97SJxpzwFo55bSW3sZ7E1ULH33hT9FYsuhlLNfbNYTGpfQzfCk+GNGmmhV0rLbBqhW+6BQsRVe1LwWUU0cWOMr68Fx1Tgw2muMJHrdTGowiR026pQC1KX2OT/rSlv4YowlZnxlAuIKJ3rRZw2+67zntwK7v/quyRRg40aG0Hn1Lv+lQxdtkjdEtnZeOsyHhyxjrN2ehDS8VzXu+cgeOR04o+tKhnJpq94pGVa9UhLgoBLzZCL/BXYQGntXWtqmHLsGnlFk779Cz+pcWhmRb+2xwUUR45Hi2EGwhgwbg6biVNhCgB53Hd/fB2iRJNzvZnYziMxnvmBWw41spUnxkw+AM/jIr1QxpW7qsydo9+Ohff9UMBje6GReuZIXcFH0pTasvzk2Rpmq10AtOfvePA/qngxWqi4T2R9ylQ9E8W12go7RhRepkkDx7BuxlIMhMtWjV83Fc6Ea2i01DK/alUhy2jVygeaUBYICjPuFsbmV/8Bu/4OGdwwN/Y2vnWTafHZJxqDaOnWx3bwX7Oe/mSvxFN/bO89Vi6lPfYJk1e8Zkw/RbMTx+tcGErahGzne8gGNlUC2M3AMHe62vFlWezVcpxUxejdEmn+xg9s+z7ZBn75LRnGQy6Dt9I1f6quQjh8/8xSY2R4ANL8gjehsDjvkz33333cYhu3jx4prUW0UBvhx7zDNYxXZFi6q3aBWDCaXPrEylIzxTmssk1YSRQxZghVtLxxRKhwQGplCl7gohEgiMV/ic0c2hw6BChpCu9qcVa0KvT2NUvJe3j+DlkxkIClNaihHyDEYREH1WX1SI3G/tTFiFrQmCCBBaFLHIO89YtqGA0KIdBqKDlzb9Jlzg8ll9XzUHPtG03ZAMld8d7oi+DKrJuqga3nijdSsvNES3vH8wVIRZxKijIEoneB5fwNDBrGQBDiJx+CMqwvHzvSM/wGd8BtyYFAK8+qJkjGn1fhYG6IQ+1SWiDSHH184zgrff+u28PPxJhjsLCwyeBwNlN5YxSq1Q3BQTvckfGF0zFsW0W5KiWpX7TRkZMpM3uPwrwIcffri+q7soWtZkREbIaX/90SGnJoL+4oY8NgFFmyIrpaHrN0coXcM7cFdczjjQefRw3XhoDnd0I+/ord+i2yJSImXgMH5y7T44Z22bqB45KyWLD9rTU+1ydIrIoVmbXjxXfSL5AosxyQHe0Rmf9NH1diHmcLaSLhoMPnSz6ONQoHkLI/fAVgqXTBqbbugPvUzKbQqo4LlJoVR2Dhc7Al6yEL768UILz7nXBiUwwpe+FKUqnepvmOgTePAru1w6sLR+kdmi2NmBImhr8P/4Ty7pIpjwH/0qDG8xnvMATmNoC/+KzkvVswsd35CjTR7RBH/g22GqRbboLb0zxqw7xFMyyC7GC/JQvSs5Zo+M1yYBMJWZAFMRbXhoj07ZBDSBi0/8ro6ZHntWv/SgtCdeuO5VehZ9i8IY1xgWFf1LCz64Bu4W6qXTklt4gp9Od2Yj/uMB+hbFTr/Q0vymvf7hRobwkb76jg7sBtqnv8kGmalEodKQMiU5EaX/4c65BKvnOIJwqw4Tb4xHd9CPDKODV5G7IrP9xVH2B445+fkT6WcZGTjB2wuu8Alm/Se7eFadXiUW2UZ4m7/oofmniLJ+4NcxOmigLXxcB0PlPfon+z5LCVvUe7HnxjJn4EXZLrDSJy/PkiXBhYIcZJdcVOLEPhfFZ7PX5kopS6GyJloD5QlDBKAQK9zmPiVkJHVOINxrkkLowrYAKbpS6qOaIW0gow8C5wU474xvcBAWACMYZLTPWWIsGVSEd92YjBkD1gTN4SA4+ps1ZYV2XaMIrR5yBiuON9EUNcGgVmkYXOq0ug59lt/HaMzDKLBjKGcDjBSklBLBY4jQFl0IWmnCwtE+45FP44QLeN03Rg6bvn3Hm4xIUTEwlx6icJTM5IkGTb6Fa8HSX/fAxURKAKsfNLY+jEMWMuyUJ17hEb5STLTxG/5e4Ex+Sq1qA58MvO/9pyCjKVImomVlWtoZ3VpItAovFULpyRrcKAwY0Ve/yWrPchg7ydk4+MqpQjuy2qYRZ6zBtzPD0KM0WKmXFy9erAkEfnCHKzmlC0XtWmmq8yK3aGuzA3i1y0AZv5UWmuNtxrfJp5Q6nctJhSecjQNH6ehoLsJJtjk54CvimQwYEy0ZpKIeFVS32kNbuuW3e2iLrvrofwcziGCGI9yrQSuNSzdLo5ED8DD6nDY0wwf3RVDJK6MPpqI5HA+yQZfohX6NBXbyhJY5ZCYuPFGIb0IEX7Vd5B78eG2hx3jjIT6AGZzoWZS642zSf59e6U8pEjh5m7zIFzhzyEr5wMV9eGaHc/r1Q96qJ/Mb/Bxk38GHV/DKqajesswHuEyuJjzPoSu64V0RuXSjtBB8cy61db1NJnCYUTE8Z0OKoBWJ5JBVN0NG9cOOwBO9SuezgdUPoTn43WNHwIB+pcJL9YK3oyoqYGcHW+h5TtvSgpVLlMJs4vaJvtXR4R+akLUCDWSiGtkcCmP17wXaFpXHR/pJ70q5eQbe9LDNOuhBBqtN5Azps/QYW4kO7JLxyUXzW3OAcciSt+/Vt5FT9sp4FsD9Mwk+cUS8jU9uqmfSf04uGpZJACNb0hEp+i6Khj5owMZXMgIO9sAzbbwqWGM8MJVFyccoUt3GqOZr43ijX3OmZ8mKY3/YXnNQC1U8JAueqdSgCHa+AHz1hRb5E0Wp9ZPOoFk0r+aOfLum73SXvFSDTkY7xoWfhJ+egQ9ZLR1tjKLtnv/22283Dtndu3cPkEEsD7S6IEAUK6eo1Q+lRGhKVZiziE/Cqg/X/K6YErEp26xxagJsG3JRNek4hDeO9oX/Mh5FlCDjmUKU4KV42iGuPgh2IXfMIvClBEsZImg7pxgvzKMolMpYORauV6+DXhTDG/zwA0spkSIMpeusGozPmTAu3H1mpHIiPUdo8rDRjODm3BVa95nDkcDC3QQEDopS+pkR6i9KckjafcfQw68/AyYDOZtwaYerdvopzev5UgRoXT4cHRn9jGQTUscA6I/CRjt0LMVr3Jw+xrjorbaMBWOAbvqCW4Xg7lXkXBqOstVHxdycQfQGK4OFv+jhjT9ozfBIh+mnoxXQt//2xAsyzZEtdaEtmWI40YQjx2h4rsUJGCpeV9SNV8bd399fxkFaolPsm/j0QR6q7WmF7j4HhcwwDEUxTJKUHW4cBrByusi8SFKODAcMTRl7cFWHkwOPRniCXvqCU6tzn2jhOfj1LwjGBQt8M4w5Chn/NiDoowWItvSgVHBR7CI9DGDpL9/RxPN4h25sQxEGfNBvReD4Q2+yPXS7zQBoYyJhLI2NTmTXC750nR2qXIC8ZS9alJTCTf/ggkfkgzxWW1YBunH0oZ2x0QcP2Zo2e5Q6d82LPnT2F6cL3iKyRTjpl/HhWXomB75IfelWct9/6pFR9MvGmki80Q/d0JqegTHnECx4z6mwMGn3s/bwNfm0IDO2dpVdoBWbVGqzI0jYMM+R16IidPy9995bfORQFLUPT/30dz70g/4XcatGqYgV2cFPzyZ39MH36tE6kJX+a1chedETv8lwcxH+pSNFRyuHwTPwsnFksyh0u/nIGRrinz6Nx+a06x3dCgjEb3YFX8gdOSx4AWd4opPvwatdDhk+s9366M+tK7lAN7RH9xYmHQEVjcCILmWSKk/APy9zR3KD12gFvxboRQThki7RD3Kb/PvtHppWx6XvIujGB3N/xm1MNqyFqXvkj7xqi+fkIycczGSf7fDddTTSfzYjv4RdpS/VQPte3SE8i7Zpj950o/9RLuXsGfeLwGUHO0sPjfVZmdXaZfnPP/+sYy+KSECqEDph7SBKwteqibEgQKXiimg1kQKOACI2gaM4flfYnWIZp4LZwpHl5imHtE7eKWSM4wUWz7b7L2eRkJaHzmEBK0Vs5YtZFdzDr/CxZzt+AixwMI5rFZ1jIgJ2qCWClu4wnr7cw+TqOlrd6N9ERODAhCnVe1Vc6zphNh66wL3iyXb7GKfVNx608ndN3+js+WpGCGbpLnTqMN+2soPfGCnOPIlen9oVOSQjYNQ/+hiPDBDyDGwH71Iujhx4GAKK0uSHPpSKksIHnXOIcjrRTR/aMiLVIhjLtRkmr65I6rAiynZNkZPq+BgIRl4f6NwfGZvY/O4oBgqH/h999NGSHb85HPhHUfubKX3HT6tTdIEzvsAJz548ebL4iPboyEkV7fMdXzLk6NPEyFnPcWrRQSY908q7mk+r3IpbSzfQN9GddqCiSdE9DjK84UK3K8DOMFV/Aq4MCL4z4mSEfGecisbC2ZhF/fC0Avv+UB0dq99o0Vf/6JhTg+ccVoYbrHQ0GsE1+lZrRAfpUdFZeLUoYLD1i87422KS7BoTvXNS8B59yRLnBK5kiH5ISeFpEQHPsgPVvqWr1Rbm7MMZjqV702G/23xRpFif6Fn6sNU7eqTv9KjoCn0gi97oHp2KgrtGHsiL5/G644foAxzBMx0YfQQ7mWLDyD35CWb9t8gEQ+UO4NUvmw0n/dMTMKAbe0SPRGjZ3+wy+5GDW21RBdXGbwHbv7Cgk2eNhb942yYPtgef8BUv0K6aoxzINgekMzm76TG9BQc8i8i2CCaT+s7BRSt0aXMWfhu3xblPMg+m5i88ZoNalOFP5S/klhxqA77Sc+hAf9GFHOMtGGeNk2dyZooSw4U841F/gcQRFE1qc1DnIjZv1I9n6QZY6TxY8BJf4Zi+dzB2JTPumWPIJVuC7/Aqw0WvCnLov4UTvMGJlr7jneN7fFbflQNalLkgSdFNv1v4ltUT0CgqD4+yM/jRxhVwommlP/Sg+aWoqWu+57PoU3tyDz94lq4ELxlBixZMnVVIFuCJV+5Vt0pHVlG/CNm9e/eWsTIA4AzuAYoMWcBC1ENFSlwnVIxmRWqAQGzGvclXe9vyPU+5CELhZ0QzbjumqiFBKAwsf19NQWFkfRWmrE6KwLhP8cCJABVB5zwYywTBIBgLwUo1lOahVBmfjHh5e8KJRrxyqxl4mMwL66IbZhTBI7SYSKFMHIU4wVzKtry7fiuELTXiuQ79JGze1ZDELwYlY15aUxuwtVJSuwQmhtJzaIW26MQxwsdwrZixnaXoFP45tkU88Vs/8KTYcEJz/bWSdB8OYCkV7D5DzEC32nW/EDU8w4kRkjrEE+3hSJDBSUYZGnKFl4w2WWkzhrHxo9O1qwFgpNVBoTP6czZMkPgH7lYtdu9pm3NF7hgkeLblG//RVa0P+XCMBVly/o7ICvityMCKXtqQBQrP+TWeF5jxDW/QsDNsXPeCJxqVunANDfCzlAP+gLG/UyoSMFNS4DCGyQTPGgdOdL8aBzoNNjjgv3GbrNC62kL4oUkLJTwsqgUO47SyN7GDl6OoDWMONvwlh+wAfuETPGyiAK9Jl5Gn262q8Rl/c2qrFdVnNTDGghNcyBM4yU4rffqG764Zp6MJmnQzwuwKfrX6zsHwDF7rjw2wQtafqCk4vPA8Z6l0G5i0hac+yWBRBfKNz54xTql01zs+xhhwKgNhjLIV6OaFNmSm/6ekoznd+IiWxtZ/k5fnXMMH19CBzpIBLzwAuxc+wZ3T5RnjeRdtzHErEkcGwCaiRk+T+Rb/TegVZMcLtkD/lVNonz3KFppT0JY8+0QbvPWGg+erRcvh0S85Sb+M73sObAdww5eM0wU08Sa71RSiIzvibTw8JZt4hadN2qWRm1u0q8azCZoM9+8mYDG2ftGQg1OEj7yhc9Gs7BY5xZOiy3iANvBvcQG/nH2804/FZFmu5JBNycHwHd3hAH50BxfaluEAuze4+yeJnA+0RTe0Rxv3vck5nMiDzVL61I5sGc8O+MbTbwsh+lItprZwYOObM/Rb3SM+w8M4rhdJbbEG38OHDy990BebRU7RybNw4i/QAzKgr3ZuZzfaoJKzpi3+lnGrtAkOaI/HFtz4ok96jpb+wnI5ZPfv31+CY3AvCt/KE4Mpwyx40xFhhgxD2pb7zj/Kwy8Cpe3841QKwzgU4gSwV3UfriOgiZIQVADuGiGFWOF0z4oGMEoMfjARcie0U1LE90whQg6V5xCBQSc4BBYeFDfjC35vAmmlwYnImSligqCMR7th0Es7/Woj2gFXOOurWgb4ElS0JnSYYpx2VbV6JRzVxenH9WrpCp1XTEhAykmjm/Gk3apZYlh9p4gMdLU2lLFaHn0RLPRgYAi2cbRvFUlp0LKoV/Ue+kNn+JiUqq9xv6hWK2dj4k+bFjKM1R8R3ELUaMch6HiJar8oUEc+MOReHclhZyOa4nOpuKKnfoMdfaQNFdpTauMUNtcfWsIBzOSIIlE2MuBZcpeh8vdM5NY5ZujjD6c7cyfl54hksIuy2lCDXvDVd4XiniH3jHZh/lL97W7DF/20EKjOkwwGO0NTNIQhKdriE0/gzTgw+EeOHFn4uAcWNIJD6ZEiomSoekX3GEhv36vbKMImVVIdjWt0DR+LDpP50lv4ymCWGqOnzqoj1/1nonva0XWwVjdaZL/iZrCSUc9q3z8DWDHn6FSc7z7ZZf/Axc5UpgEGtgbMRcjLCJCRdLYFnpQTW1cqzGSn73QAf/HEIgIt8Amcrrc4bEEArhyt7AJ8PAsWm2JKuxQ16l8a8A4s2mujPdrS6ZyOnNrkOV0BL7tGLtGi3bYmmI5HMNmXzmJz4dliKIeEDBsbncBVSUP/blBRP7yrZ9IOvdkbespOkGf8xZMir+BKhiqvaeGEFi1YjQkPOgOn0tpktSMs2q1Mf7TRX4sYMLDR8AYHGpJjekN+wMQGlZZEw3ZF46M+vVqQtqj1bE5J5SjVJtNpMmrceKSPaOM+mNEED4wBX7ihZbILlpyEFlB4wQ5VC+cZuIAf/dgBOJMT8xiY9O13mSm8ZxfAU4SwKBabxC6aR9GqKHr14fozr6t/VP9lLLymn6UR0Qbu4GxHbfNDEU+2qwxFdextzIJ3m2bwX38tfMHeggzu7sONjdJfGxBz6OBMj8CI1nQg5xyt2Xp94lNBIbQt01C2jM7ph63zvAVbjh4dBftyyJzU/+OPPy4hKz+MmK3CfK++CFFLxxA2wJVDJeAAqX6CUFScjVmUszC/wRGJousfkE2mFIcAgIVRdd+4EDYe4Ss1WrgcUY2PoEW4KtajLI5NIMDG9XwRKt8LibZCyrnjvGBYkaPOPyoiV1pG7Q+GtFOQgHVMQNGhJilwE4ZW1BiMUeAAvz6LTJZbry28MFK7DPcsWG3SJoju6zcjX5gfDayYOWmMC/qZUExExiV0eMb4gFU/Vmc5oeCFk2fA4zohM8FwWD1vpVINEZ5WbAkfsOMhISYP2qO7Pj2jfziSARMvuDqXy+GEJlP8MH4R1ApNCzmXcurvklwvTWB8/eWskitKr2+woEmrIDyknP2BPAMEV/ICBrijKwfLb8blt99+WziiH9ilUBmsHBmTOtir3YInw6SfHNaKSTuvqWNi9FsEEW0yuuTNGKXr4Vr4vwOK8R2cdLqaF3hWw6R98kKSCVfhAAAgAElEQVR+8AFM8NXO7450aZJEhyI/eMl+MOb9u0YLOI45w47POZ5FqbQp+l0arIiX32gl8ki38BUMxtSXV5Gsav7wRFtyj+bsFgetjSv4m1MMJ3qpL440OLIfPvGUTlWeoU+4k5nKCuBVNBbdfSfL+tMvPnHkc2yL7sIFTGBs4WF836s3S19cI8PtJpbyxnu4kIeif2yBdtXOugf2HKfsI9i9c5jRG91ypvXTRqR2JIpguFZ5QzZRH/SEzFgAZaNnhFubyjfgkM1mA0yEHG5jkx39N7+wvS129QtPtMGbSjo4vjniOSfoXkTC2GQDX/RP7shVDjNZLbLrs8VV2SDtwe4TrBxgvCWDYGIDK8koCEGmzFlkF9/xuLmxCIlraFhtXXJaLVW8gG/OdPMA+uAXPNmMeEBeCnCAoTS/dqVMPecFbm3Iludy7lxnb+hzNV/4lV6QXziUGSlaiV7VTYGXjHa0jzZoBTf3yCRaoZFx2mkPtqLMHNWyV6V9KxXybJmAMj74KHoLnxYu+qYjeEdeytzRC7a+lDR4qndzzzPmSEGL/vaJvOhPP+AiC+iAhmykMb3BX+QajSorKfuFh5VGaV8UuWOVLl26tHXo7du37x49erQ6Y3BKVTBs3gjZYXW+E0aGHAEZeEgYBKEwP4cM40uheR5hCTcgCAiGxCjIFZpGIMJAYDGhVJ82nvcMODGlyA5vEyFLBxFUxoSjQOFNzsKK4Gw3XBEt/SEqfBh4woSxFWO30mJ4ytu3as0ZQJdqtkpfFvECUzVJGXq0IMSeK5zLiBQahisa5fykYE0OhZXb1ZQTl/LDu2JLQlXY132pOsaJ48QQJPj4yrB6WS0w1N540Dbmar20hQvBBKcXupp8rZSrpUGTubkBjp0Z1W4itIa3ewQYX13zMsFwiEoZUS5t8cp40aVVJ/qQOc+V7lb/43n9BKPnTIjaMlyibyYi8IMh/rYy1F81AGBAX3ympF5o4Hk0NXnhH9p5rh190p8MTQfvUlht0AP8pf48i86MjTE5bHQSLAy8t/HoSLVcFeFrl2Nf+sL41T8ZC87kEf/wGT0zbGhGj/BP2/TM9bbx05UcB8/RiQqz9Y3GZN4n/KtBzIFKT+CB1k0kjCQacJjInDc59Tx58ypCwinCoxZzpWk9z0aQD3qNH+BgQyrYxgNj5NTDxfNkB2xomTzhQxE4Y6f/Jhawww8fcwr0BVaGN4NfnVW1jfpG26Lw+kUD/eE9Plf/WGoYXK5pg9ZF5VxnrzzDDpcSrRZHe/JTfSc7UPqvxR8ZKOrYJALWHP12MxddK7tR7U9pKX9Ejl7tvtNXel10jNw18bYIA091jJ4tHQhfcsRm6bfoKlqTff1YJOVkoHtRreaiMi+ug4FskIP0vP9MdQ39POcZYzaHeKadrx2IbHzwoIXoMlmDb04Wu6zPivLRFy768pz+8QwP4IvW6VK1otqTkzakoAen2Gf21vjoRwb0Q47JeuOAB65oo1/Pli0gw9mDeXRS0Tzja5O85kw2X+kbP3PE9AEf8kRmWkg0r/hszgcH/XXNPJuOkQnPwyeZ12dyQI7RDl2N18LfQrfNamQJzm3mKOACD3RBIw4WelRqAVZ6FY1FoPFQMMc1uFbvhtf68JtMsU94ja7Nvy1U8UTf6NhOY32R4cqZ2Ew6arwTJ05sUpZqNTIEBvIimL6baBCtUL5BOvgRISAM2YymAQsZIo77JgXXCrUT/iZXRPadcJnMOBAYZxWJKZ7zO4UyYVQTgJHqJESzOA2UAmEL4xfKpkiliNo0ALfSlkKHrd6MWRgS7IWfCQWil7aiWARCW58V77Yj0e+MvIgIPBlY8JWawdhWTwQEs70KzxJQdMEs9zLq8K7AGW7VyqGTyYZSVkNCiV1DE4LACMG9A0zBX8oCzEVACDgnAv85tZSAMwFmgo3PaOJ59Cuiyah13lwhXHSu0JGBqfASrvDC/yKF5KywLp5TyIxUNTNgSSFKvzDO5eKNlQGSMk7p8UZ/YOwsOPKUA9ouvCZrTpuxKpLF8xypau3AX7RFW8dXUHh8Zpj8BrcoHPlHQ8qY8SfnoldwJQtNWK1wq/GiX9UFVjOED3hP6ekEuHtOX64ZD4/If1Es8FYjgiad4QUm9CF/6FvhddFL+JGP0j/6RhtnJJHRIp7sAlnXPqelCAK5zKkkp3Bi9NBeGziBrXqV2qILPoGdrpJ1Mi367TuYGXL9F3WBCznVP92BU39XlG6hjftoU8TMmC2s8K7UE7iK5Hmu3YXVm4B/brLJua5mlpyDJ5oYly2FM9zIVBtkipKgKV1vJyl+uwcu/biec1g6Gm4mB22MmVPsN/taeojssodFF3JciixpT9boUGnM6pXInEkRPTwHbi/2Up9goQctNiqvSC87/R6c5AitSs8nZ3AzDvpWZA3/Fibxqeg4W4mHRQ1zzIqqFNHxXJuFjh8/vhy7jv1p8VJtT/Vj8CF3RRPxAMydFVitWFFcOBUBhgMdh0+L6qJ8cI02zW3pAVlCf/14kT+8LR1eO/ZWv3jUMTr0Ce2LxHiOHGoHF7qDV6XbXIuuaFOkWpt2lpNT/WkHd3RDH/CxU9lVz7hWZgZ/2HXy1sYLvCY31eyyK2ga/eDidwvVIqfglXkwHprSU2Pl8GnfHCbyRN75G8ZyT7+dK1bJEroWNa4eErx4jQdsZIu/FivxX18FKop4VW6EHh1v4hMOniMP9KZsFnsJttOnT28cMmk3xANEK8yKH11j9AzCoBE8hogimbBNOtUoQSBnJmNdmivjSCD0Y/XLIDXhEDzEwHAwNBkbq2gXw1G9hza+//rrrwfnl5WKopDuF+VjGIyFAR2RAB8TNYPFsBBWsMDL8/rygpsXY4/pGJIQpPCtyAkyejAK+ssRQUttKAiGGBs81fGURoW/cTEsfrRRQn9gy+AzTODwJnAZ1hyU8vIVhOKj59ESnITQb4oBHnyBXzuGCCBcCFnHhOCp+2DgVBWuBzNaN2HCNT6Bn+Jq284eNKCkhNL4nmt3kn71Z3zRDLwrBZIjS0bwiKLgC/gpnt+dE5YxwGP39GMsMlSNTkoGLter5SgKZ5ePNp2kDGbf4dKqWV/9NxqDbfLioMKbs4V2cBOFY8TQsHqfNiRwmLWpUNeYHXlh8iy9kLOKHmSErpEhY4EdfOQB/Vp5a+dcM/fB3KJAH5z5IhLohT6thItcMfbRskhCK0Hy7Hn3W4CQw3ZYVYpANlyvdIFsgkW0FlwdQ1LazvPwstCCi+94r8i3iDMZ9kJ/PC9VQD7JR5s+9J2sl24p3YQn5JtsNEl1JA1b4ciFJiw8h4/+3YMP2XIfjYuIceJLY4Opc7/0LxViIqz0o4hWaSR6YRxwoincyJPJQt0NPndoMJ1hr4xbKQP50LYoMfmAf/oEHpNZm4bcI/t0KJyqk03P0Q4MOQ7wYFvJJAcCTeCBj3Bj28lWGY5ojR9oxsYYv40+9N2znoOf+5UjwEufeE4n0Ad/6DNZNA5ZnA6ZcdCPnBuv+uai2NriV2P5M/tKL/QbHu1obBMPepSxQBPwumd8cxQaZ6v11/mYbDpegh9s8M1RBr/xfObsuw9GdEYHfaJhtUjoUzQVn9ktdJqLHHxhg9JbY7Q5Dx2K5Jn7zE1oVLSOTJGTShTQoc187BTccvba+KV9UXuyDy7jGZ+M4SE8OC+dP0feqiOHH5zx2dsY5jv36TzakJlKdKpHA6N7fneqf/MvncL//skmucAv8BcppEf0hnyjLV7QWfgokalO2Nho7IUe6GVcfMJ7sgFnc5q+jFMpVRkHOMPT+O3k1Rc5Qufd3d2NQyZlWSFjIVJEAijjqT7G4ISwMClA7DBjZHQIYIJQSJEQEPxywO34y8NnBKrL0Fe1RK30y3tDFpHA1bk7TTxggxhmtUIrUqc9p45yajPTPIQjwXKvuhBEJkzgyuttohPdwFSMZDQpRUpNKGpXbQ84tOcktDGi1GITMpwTggwbWhDk6sooKIbqCz29wU5x3PMbfdrSDh9vL9dPnTq1BJOQ5fwaC354og0ntSgn/oCvOin4goVByViiZcXL2reC18azIoJFkyi9NGZ0nWkedNne3l4RPXB41gtsaACunLhWLIS+cHWp0c7iIp/glaoi6PDGG06Qnb5wMh74i5plnNE3p53iGKfT2hkSfPE2kaAvh6Li4yJK+tdWVIwsMfbGslJjKMDSFmk4ootwNRz97uBGukGnUnS4oH2Ort9FWnLMcggm/fCXnMKd84XGXvrJkcrwZTTJL7q53t+Z+A529CYnaECWGM8iJmSxQ1hFoRjmjFV/WwV3b04t2loZoqX+wdThyJwaOCo1gCfDr//+wJts4RdY9EHeKrJGS3rWLjnyBje4G6sND3hGN6s9Yu+q5TEmGPp7s1LbPrWDM1mryDunjTxwnMitdu6Dke6RX1HSdhd7huGGU444WMHZjjr0N7Ey4Gxf/3pRuqVUUynUHDK8ra8cg3SE09EBwPilT5OSz3Q8R7NNETIXFg/wATfZbBMQ26A/+BoD7fVLhrzhWKmIZ9IREzVcwdkGmxxTfXrOiw3XruiC9vpvE47xKv3QLmeQ01hquPIW+h3vPFftYLYnp5P+g5k94vC4D/fo6zfawAfueFREp5IB9CBjPukgp6nSA9/1SxZa3FSikvPUwpReGLsyiCIz7A9cyCR6lW0pkyPiB1606qUt2KuZwm+/pZvxl06hKxrTdbpVmk8f1fm5D6ei28bPcW6+bQc9vIoy4RO9rFQJndGu6L8xir4XbDDvsgV0QJ/ViLbZrTpKtgPO7CE4vcwF7oPNWGSvLJD2+nQNfPEPb4r0cwYFNMBXqZT21VbqX3s0Y1vYO22ze3BoEwh7oS/8teErn4PuwQ8Me3t7G4fszp07BzVQBkTgHAsdmNAK65XGJCQYW3qCUlVTg1gEzWRcQW87ZRjTtmBTNoytFgjwiESI8lgxGILgKbdbhIpSg8eqr9U+5dNnEwviEaDSl4SIkLQKdY/Bz9EBZ6uTVppwYWQJeHV2xigKFDylOxl5OBXZQJsmCILiucZodeQaeoLLd2PqFy31l9EtMkUQZh1VkcjSK21vNg4amOxztAqpMq4Mg4kHHY1DgMFaqrqUBJkg1GjHSDSBUmpK1BlraFDhK5qDsYgNYUVDOBcN6G+BWhWSl9LA6Aev6lJa5VQkXUjZZFJoH079BRBc8K2DD+FoxROtKgrPwQcvpdEXGfUCJ7km/6V3fa+4mH6Ap0NaGQUOkL5E+NAHjfGjtIJn8bFoa44jGoIFb/GNrIHRu+gl2DgSFJh86As9i1wUoS4E33Ocmw7SNQ46wZVO4Yl3aQbPwIkekgNw0I+i4ejaKtA4FmVoKpIOL5Gv6g/RAbwMOwej0gg4woW+ke3kRt/4Dg9yWm1fK+6i3j5zMhT+o4PfcAITxwPMaE6n6BM9J9vkxu8ixOBDD/D7BH+GuAksGS5lFo/mStm1NvegMVmAv2d9clTpIjqX1kNrtIQv3YJz0arSQ+BsAwEc4ARfsMJV3y0sXK8EASzoUG0dWDuSg060mLJw4PDRr6LleFPUCi5srGgDWOFQIbJx2zxiHG1LZemvQm4yVIkHmuIxu0HOOtOKDOFV9XqlD+GEBqW48KD/jtS+7IHnPZMtJXM2MHmumi3wggvuZK/64aJR+GK8FkN0GH2NR7ZbfNFnz1j8FfXJcScH9LjJH2/BkP3Sn0UKW+QeefBsiyUyio7VfMX/Up74YvxKFMAM3uYK7fGEHQZji5dkJZtS1I2MsFmlBVvk9e83xmFffFZDCF79wKVNEOSiyDoZRfMibHSzWkf2tMg/+1gkDc54VilDTrtFq+vwSZ9zksAKDvjjBdq1CYOc+N3miBy/nDl6Ugp1liflA3C443+lWGgLDy98I79lw+iMd5kx/be4b/cmPSAv+sZD/Mc/dPziiy82DtnNmzcPUl8Qo0RFTXRgAIgDqmMaUsJy6qUode4aA1pBJAIzJIR0eq95ifps8iUUpdsg7ztCYlpFeNoUwi7Uq/92NyEuHAqlttqKqAxCDhnmYZq+wSclgHgI5V6h3I4OADPBKxzMYWHE9EkR0cnkQmA9y6hq7x58KoKMqT6LdJnwTGRwgk/OX+F5CqRPNEYzTMRwAo4fRTFNJpS2lEZHkxRGLY0A5rmrrYLQHIfOs9I/Q45+xgef8ckFXCmMlSLhBE81LHBDh45QIRdw8JyXSaboGnwpAjqTBbBmtPGRPHkZF43hCo6Ku1MONMF7NIU/XjI44BCNMDZc8Lpt5Pp2n2NRnZdnvOgBuIyH5+hKHvFR/63C2oVrxYcGoiFkrPqXnMCcbYagrf3VR5YSA7t+0ZMzV+SiGpY2aRg/PSVfFkdgpItFnehb9Tr44T65NhYci1j4jT76wz+TagXgRW2KXJhI4Ug+KgGAFzq1yYeclP6Jp3BGj2qgtMVDsGufDpF3Rks7MPcdTsYhQz5NGJ73JvOecw/NwAZefIJz9TxwIv/V1OARe1IqyDM5Eu6Rh1LN8DGGN7rCRV/61D9YfW9x4Tv6ttjRN/uKf84GLP1KdxsX741vEtG3KCoY0KK/cfE9eOlPKd0i/0VF6D0al9lAY/c4VmCrZu7MmTMH5QF0o+ivNuwgXSQrIinoaZJF79L8ZTPYDbwqmtLCJX0h015o0oKZbQ5neFRvl93w6fnqltulTfa1xZvqorK95AjORXRLHWUv4d2kmW2BIx5WYF9kB7xFwoqMV7PIqRBZIhd4aVxjiXCTOXrHHqChFzmvRgoeUub6xn+8LqqH7v6tow05rrOx4GcDcpaLtoMHvC3o4I7vIrPNSWie89JiQpucCHDilzHoVZGdaph9kpvkiQyKItN/NKj8pg0l7nuxm/hQGYLx0KZ/2kAP9CmFBxfyldPmHjmedokc4yF669vY1YKyfcYoytxv19Co+uLSsOjsaB79CEzkxNFBfbrWAidbAcf8HjzWtrKM6i/xE5xsgr7Jb/V8aNxGDPeziefPn984ZA6zhHRbbNv5U2TFJAhBHSNm6QxErYi46JhJ1n1K5nsrTYhCoi2xACwEjHEEuVUHhBHPM8LlFaFCHKPbYUaACBkEEaB6EcQvnYUIBFR/rTgqQDQxedYbo7TVv+ulOAoRF2lgUDOYPgkSvChRqzg08XwpWdcxs9Vc9VqFkAm5/k3qbTsm5J7TLxpWuE2xckxNKphOcEq3EtwpvHAxARSJI7zVqTQh4GOKUzgWjPrEE8paqhac1ZDA3W98qH4iZzKHqpWEfsHuGXRoowG8yv+jB+NE/shJq1WfRU1Lc+gD30pTUOTq0MBCRsiXdHupilbpYHPNKlU7q3/PqhkDI5rrA55enE08LlVGnsiKidmns8c4KM+fP1+G5P3331/GVjtGqwM90dMz8MMHtTl4jxY5GcZB+yI6vtNN+MKHHKNhaR7PoW1pbTLXCr3oZtGdHHIy4bsVZTxk3It2+SxsXygf7GxAxxzAgx41uWaQ4EUu0QqeySheeZZ8GF//vtPbapiKCJe6hBfZJBfo4O2e5zp8mPx0MLC+vNHQuDk/pbfA0KYlhtR4eJvT1IIBfJUVSFsYg7yApbIMsJm4THp4QZfgXGFyO46LrqNFjgd80dI1dOtoDHJehAes1eiQLXLGOcvGJON4Xf0SmLyqhTXp6IPNpqdw6oxEMPvd4tJ4aObZsgzklsxVswk/usK+w70NOhVCG7vIfxuPjBGe7LM+wZ4jDS5t0Y3d11eTewX6ZBtdSjPlWPiEexFPss9etbDJljdPFX1jT9EBXmSL/BjXZhD9uQZv7fGMfNBTNhncnVmF9zk1YHS9RTwc8KZC7+quzaVlAeDEdjdX5GiB5dWrV2thpQ+yknxllyupAV9Rtgr18bA0ORzwqnQdXuBj0S64Jr/Vl3qmukptS22KErbBD6x4xylP98GEv/Ew3IxNZuBN9vUBNzpcqU/ZArCS90p36Khx8gfaAY8X1T/DSV/a8RXYRH3os/QsfNopT67QzfOcXj5GBxLju2fAxzbot2BUEViwlCpn3+HNjpaxKCAFHnCy7+6VWaJfrpFTc1KO3s7OztahN2/evDt37tzBEf8QNsFoSPkMTmlFORC08Cgj4k3gckgoPuKU7lFP0TZ2jEXkikXnJOs5gtdho+2YLK1FmBHXs/opHQi2FCYmlCIjDAhePRKCVfuiX05LB1a6TjlL1RYKxggGvGiVvkUzCC449N3uMIIFlkK6xi+dZELQtrC56/rGEO1LjcGrCCHjZDw48NLdQ1fjEHDM9nxOHZhbhblX2th9RooQeJXeqg6gnWnoW9QTfE2sTW6EhoMCXt9La4GTsqEpWhWJMJbfnB78Y0gSbDi1xR1fyBpcvcFNNrQBY84j3jdZoWM1c+0cYhREGIsSwLvoT0XAlIJBJOPgwUfw2WXY6e7SCJQMrAybHch4zoiXKm0Cr2g4+DNS1Yzoi2EwiRuvs77ITPU/cCKLrd7IirZNUHiCFnYyMgIMdammFhGMoneFzGhR6Bwe5LdCbnpWVLRdu3jIKOF1jgL+tvOz2iv9tyIlz/pttQg3ExvatLBBa4awTSGebXx4woM8kgXwVkeJXuRZn624G4sO4CO7UpF4kQUyRz9aQZO/0mHt2MuJz7Ei5zkw5Aov0KDiXOOADz0qBi4q+j+u7p3FiqeJ4/jZV2VmoOAdETUWFEEEEQMVMdBkEZMVQSMDxUDxCiq6gqsYuO/IQLyeh8+c/3eeZg8suzvT0131q0t3V1XPIbNesmzsakHocQtW/bMXeOFPe33SkdI6k2EuFnOaFiYmQfKoLIO+mDzgwg/jp9RfvNUf22izKaqBBrrDhugSna90A+/aV3/Z+5Zg6wN/tPuBmfstrtkYe2XfFZ67pm9Y8OfGxUeRLPfIGi3+LgMSBvTVs9roK79VdL6Nr/Yt7vN91QnBHr30h46RV3OT32yldKl+6Q/sev8aH2dcGLieLKtjKluDJ8/gvUUB2uFBB/mjTvb1Pbv+J1t8lkWhW+iAE5mWpsdDX1lGr/mEThejhc8ytnmMTyt6byy2nQ1XE10mxxjo9QydL0qdfXuuk4otQpoPWlTjr3otv6uPI1d8tLikq9X/VcLDDopIwgOt/I92vTKj8hrXjEXvtOVj2lCXYmdTsCmwQScrM0EHWcM0fdZ3b0tAux+4ahsentcfW4Gf63xZ39BDt+g3W9au1HeHN/xvDM9WklXAC7ba8YV41zfM7969u4qQnTp1ai6gzrGmoIFHiBSe0CqCLIVAcRg2wQIQM353egxwBiXUVu5AbELwXEa7M1oGJLRYaZpUigiZqI2BBkbHgKxmKSWlcY/h+V2qr4mxhR66pamELfs6hPLZ+gUYx5nDrn4lZ1BOvMhMKdhWvLDzTLUwpZHQGo4wqcZBezRVOMxgiizByD3PUTB8VdtTmjgl1q6am47N45kiMxwKWN1Qp2IoMSMvIpIBmphg0Ak9NOKDo4YnnUBbaWDj+L/oJ17JFq74RIP+qpVDJ5maQIr8NWnCnUNoYca4yTKHCIMicEUOKT3aes0DR6Z+iv7g3clgC6V2M+mXaJE2FaDSKUYFWzplcdIk4lrpqyYguicq1tut6UKbF1iQVRFjE6vNDucDBwsAPOET7RXo+w0rPJd+oqswRDed9RwZoU+aFK02Sq737QWw6Kg3/sgonfRcp0PxRw45qdLSnifrdqocjEmsulCTZPUSfQk5fjuxSKfQUilBEW58pTfG9MELWdBbMvWMa3xKdXV0taJmNPkYl60UXTcep+eEaeUHxuqjzxbt+oY9XODRe+b0DZvKA+h9m6rSrZ4ha7bD1ivyhYcPOuDVAlRfHYZoUxXv1S75TVeKgvCTfB85oJmMKoGoHKANGHskG/TRjybq0s1+wxQ9lRRoM6ac0V2tVZsz8uC7Kx6vLqmJCq3o0r7UZAtqdqx9fjObIQ925FnYwoMMYeQ3Guh6rxfBF5uHLSzQw957x2An59oIN465Qrs2qvrO71VC4F5/lxanf7DvEFGR2moA8WRM9JAxutEn8p1NkhO8+UT2XKqsspbw1Ddda+GgbRvTCv3JDt3Vo461oM0J5A4bz8OvtyZUw4ynNvFoQ4d2RenSQXjAPv9aVIgsKw3ip1sfaJ8ee4Ye0odquHvtA19BZ9mKCBTeikS2wNavv9FmUQNXdkxnbUzVYuLLIs41mJBBKdzq98K9wwj6lHbXZxkB8qAbcKsmHi+Vo3TgDN3siX8pU4JHfLBNekAGHegp4tcpXX0ah9+lt3gzH5EHHvz/5MmT1YLsxIkTc1GyRpw2cHVCkBhEbGlLEz8C/AaMQQHSST7K4Bl9ELCvZKlQvGJxEwcHy2maHIXjW9WXPnWNQzM2AHtZa1EYz1EaSk1ZTXD67aizyFJgM6oWMBQFvVa7aIwX4FDMdrPVT7TaL0SeE8k5UDZK7jqeOCn8t+utbofwq2HRJ4PGc+lE/e2MspggKEK1Axa5FprG4ajICD/VTOX40IIO//cqDErmQ8ZNrhWqVjgOJ/1WTxA9nsFHeHM41Qi1k4U1Y0IbfMmHLlDaXuOA/8L87Ry0Z7jt2KoxQ4NnTeyuiVxpYwzORF9kBSO8UvZ2mnSlcLCFFp6MZ8dZgSm6TTSMDvaMrX6aVOg4vul59S6d2vMM7D2vELyFP56NT9fJq506zOmyBRma6Cu+GTKD1J9n/ZTWKe2Sw2lS66RZh020Qxd6OKLk1AYHLZUXwIIuoKWQe/Vp+MQv2eoDT6WXSkd7TmQ1HTNu9Tf0PrkWeYNpxdX6gyka2+GWds1WpciLsqObnPVVWo3uVQdkPLixdX6jFGyLKE7beNFUrZox+RZ9JytY0as2OHRJ33QQvtWfFJlGjzbVJfI9+OKrqhciX8/CnF+Cb8XQFTzTW04Z/23mSpP5v1oielZtXqnianyNXX1SBy74q2pwypdaB/UAACAASURBVEjA0zU2Rc86EFMND7r5I36BfcCxWja+gU74Td6lXaqvZFfo6GBAkzs86LNnq6OBKyxKWdFvOFY32itYjFNBdKl47YzBhvBokwVTGOPP3/wVORmbjFt8ww92sG8ThybPGBN2bYj5ljYyLV7JqNOR5jtt8o2VbxgTHbCIn+ZUfMOaD4Rztq8fulrk1v8t8IsakqGfsivakKU5tGheKXt8wq7ygObE6jVhgkZjoK16PHySfQspctMGb2yyUgO0l3KFWXaPnuSoDxtV2FcTCc/KaNg5jDrUgy82BR80tHlEq4UUGtgA261wX/aj9L125nR9tkhPtmyQnTsBD4sOWtDv5gELO4dbPM821JbR2WRm/CJ+ZasqySjKpt/KKsxLdAMO8Kqkgh+Fd5v05q1Xr14t1n79+rW8dOnSHL3QgVM3jAUDnBDBA2E83YXQ6qwsEIpMWTyUosOI64cPH56LsAkOwYXxawPMIlgEBGQKatJCiz4r7s3QKRzAgVB6sdAlY0NvE3pHtvEBeO2sbCvK8zwlLuSKLgJARxElWFQnAtCcf9GecsSEpP9C4Z7hrIzLATHkcvjGgzkeSne2wscDXhNYdUKMCl2dFGoir37F/57xgWUpKkpkPP3jleFQ/E5K4omRkCFaXG8SqFC/BUE78vDheJqQkk+RSwrvR1sGh8749btCaPrUYh7NJgsLMHSPURZ9tbjFDx1p80Avw8UzLdw4AuO3wC+FzpGRE6yjD3YtVKsbMZ6JiOxKh+urnXeLOuOwG7qB9t491e7RfXpNBnSi75XDR5FNv0tJ0dGO3tN1MqpGEw6dEmrRmM7DoRNx5NxiEl19S0Ivx+XctDHxFR3Qrnem6Yu+0FltYCZ1EPbuN+HRPbzBEjbo5zRhAedOdcLXGOkDfpvM4czW8i+dNqSTnuFQ9V1kmWychsIHP9FE4blobtKs1hJOvlRYSs/pyl7WG37GgUmTCTrpDBuvNIHMyZe+qVVs50x/+B00csZoUlPmemnrIp9FXtkADFznqPFmzHbqFpt9BRRMydsYZMSnFOHIpmFNvvjwN5n0JeHs2nhFK/DYqXY8oaFIAFlr15ch83Voct9mwNjwhm+HuEozooUc0etvbZOJZ6pJdm8sEzEGGqqZLBVcDWbZEbjSQePmG/mBMWLlvm/roLfVFcOqzQm9RBPfzB79rd8WpS34qwVDm0WG5/smiAIE2uAl3kp3oR+O5h4YsH86TN/JkCyrZ6QjRSWLwODJuHRHP7AqfV72Qlt2WJ1s2RYyCvNoqHQo389HNq4++B8LD3yZH+FLppWHlF3RNv/qbzSWPYMBvmHQoRb9oh0/+tYfe0OzPnvdjznIfF3U2/+lOOFn/YAHm7zSy/yNZ7RtIQrvFvH0lS/HZ1kPf1d+Y06i++mWfmVWCjqUyWrRLgramqUX5JM/vst2oLkDduRr/aIfcsRvAQXPwPfhw4eLtb9//y7X19cnB4pAnQgLcpxFxzqtV/2Q30DGLKX0DPA7wsqhVijert2ACNUnEPSPQEpRwW5pPMQDqNw/AVKMijMpsfEpY4WyrTjRUj0TZ8ggCxWXnqq+K6fDIaGtNCAFLiztGiVjpIy6iBQM9OtZ/bXIKTVbMabnGWCRomoEqhvwHAGhFS7+Nw6+YEomTd6MC5+l/Sg3Hip87ktd0VAkzD24ZsQVpzfZGIPzNw5FN9ZIC5kar5A3nPRVNLAX58HLs+7rs51WUUbjVlNW7Q95cIIMiXxhXLTTROfFfNpU6F4Eyvjl9VtAGNPYpdq1wTddGmsGGFSRg1KlaCxt3iEBv9sdVl8YDulUi3j9kKH2cOV4XKuI3d8wRX/vgUK/BScai/agA69kzAnqn3zRwlmgcXt7e675YB/k4Mf4QvnsjByLbrBFstUmGymCY4I3jt/GsAu1MOHcYVl0wTjZYum/Uqjw1A6d1Q3R/dLa/vYVJNEjktgEQNYwqC6UTaC3lEvRyXah8KPP7KmUGf0cU1B8VYsSDphMyKNUT4t19Egx0zkLFTyQU/VopbTxzd/AtfRoqTW0d3AHbux33Cjog9xKbxoz20SXn2pqYdBizKLfQo1cXBuzFPgue1EE06LL+PxGZQstCMeSBHqBv07R0Qk08Jf5LTQWAcSP62Sp4J0dVGMIZzT7eAbm/odTePF9Ngw2ANkMfshLez8ms1LixqosZlw0FJEmR3pajRN++eHSgn77obtFXWGJ7mpvkyM6irjSCXh71pzUJrlFYtHr6gqTHaz93aEGtLSpxKN51BgtYLJvsio7xAbIE1a95qHDROjpWbKohhu97KTSjOZjcqpmsoVGWSRt/BgXPnwxWo1RVqF0vut8NJoscDyjnfkHv/kDeoIn/gWdxnS/EhPjuF7NNbmRC7r9GEPfvUIlm+6ko+f5UPiyKylO642i96Lihw4dmnTaAkkk2TPa64OPMkaHVFyjX/TJT/Mn+uFhfOlMNOnTZqe50LP4qvbQBqVyG9iwAXpSvXY8WjSSq//hBq+yENVtuubZjY2Nxdrv37+X58+fnwDn3AzMsDirQvXVbWGmFEZhRY5s5wsh3QNQr0pot4xRSmPHL6pRSqmv8dF/qb9OhSBafybs3p1TmrS8LEXTV19XoZ9OngGjXT3hdDS4l8b26oGcf7lzAFECjkf/4+5DP4Wg3a/WAU6t2MtNu6ZeiDOsgLTJm4PhjGCP5lbzMGUM5EGZOBW4M0gG3EqcIhkb/p6tJgltcCs9rK+UuN1KKQIyJvMOPKCNIuPXzhbNFAY+1Qbor9oHu5qcEF4YoDHIMVpzOK4zav/TMf+LEMEcLwypiCneK7Qki9KtpVAr4K2mLbzxmVPSlqz8pj8+7d7xiS/Y0Z3SYtXpwYCelbrxPyxKaVRX0sTdSTDjcSJkBOPC+XiAEyOuvg//sKeL7YZbNHEYZM7J4akoh92+PtFe8bvNTSlVfXsu548+GFV0yybZAMfSScXe3cXJVJcDsxZH1aDhjUyM5Xn2XDSC3Izt04IcnWjra63shmFQ+o/OVoeCZnpQGrR0Uykm+NJViyf1JPmUohDpCDnSQfqrryJRvWASL/kb/HSCsTIMPOnbuGjj9Is+6Ft/aGnyKVrE9oxB703qnW4kT33Re8/xA0VfYWECsUDCb9E3uNEJfVbYTy4+rqVfdMd4ZOJ5kT6Tkg+s6Tif0aYFLi3mSgkVMYQfP2vSo7vkq1/PslULYbyOG4g2Xy3IYOhZNtQCDS/VRtEPMjS30Jfw1K9Fk2torlYMjdGMV5/KDSy22wR0ArF6JH34lMWoXIKPafFf/U4LInRpb7HfZrgFJz2hq/pXRmPcIq549UN3m2ibeM1zdKgMRr6izIv2LbC14bda1Bb1LDjRqV5+gW63sc53kX8bxlLvfpsT6VlZADJCk3707SeMtS9qR36VO/ibvqPBIsYCu8M1cIFX6VN9t+E1rmfpVgEAY3m2E9roOn78+KRr1UlWIkGvlJiwJ/h4ltzx5Dn3eleaTR//VWqULptb+Du2VwYDD+7BXR/4ql7VeHSkiG2BEGOTO+z4Stizs+YG9PILvci8WuM2CrXVL72pfAJNRUfJ7tatW/+vIQMeBikE5afkJqC+GwvQhduBDxSMEA5iOBA/1VlxPMDTL+dA8K4BBPjAbWXZQg3jDBOj0g/65QzbDRS+L4QNGIaESTT3Altjpkz4IRSC4rwLE/aySoLh7ADOCNptFG4HGBz8+LhefViLx3YyRW6qqQGysRNEdQqw1ZaT81t/pTiLknECfc0PR9vuHfbVpDWBwY1yGYdDFLXyPwXlDCuaZWyUQDtjw7rJC2+w0AYtPQMTeOOlyEDRL7KmE35TVgsE96oJKNoFp9KXdkMmvHb3aG8h6Ro9IwNKXcEmeZYq7O3RRdmMq23yMeEyqnaRIjKMtoJsOoM3xlpK+c2bNxNWrtMX8snYKyovbU0n/Y2e3vaPTzIpRUzHS+kX1qe79JgewqfTpbBpd45vbYpk0O3SMegyDgfMrjyvL7LEH9yqa6CPZImf0kl9v+n79+8nm/WMxQb+2CMZk5/+S4f3UlFYWrhqW5FqdTr0siJf9MIGbaXMizKQO1m04aNX+PYxwemnlEbvLSNL/KHNNWOSk1QCGfFNpUeNyaHry6dofrbXgpU90JdsPX8HJ3+TDVz1hx6vMOFo/W2RhRZ09z9c0OkbIPBoQaP2BB2cN1si076tAVZ00fUOAuBFG/KtvqyJnKzoVhM+WVW4TRfJRFvXRA/oJT5c9xw/xzbwoL1xSnlK2bZwZ2P4gC360M5fljpsc2WcUrLejQXfFr1w791bvVaEP2iB5hpaRb/xg38653k0tgHxt2eMiS4+pigMPaBDpVs7jU1vyYw+eK6FPVvkR31gTw86XQ8HY1uw0V260eRJf3zagKBbe/db1LSpHKOnpRvZdaUs+kITuvFGh9K3Tttpgyef5MQmKuHAh7Q8PSotyLfQ1xYLBQZKVxb1DUPj6rPIfsXosK7WERbwob8txvtWAv3SEXywa7Kt3rQ6bHJtsevvSlsqx/Fc5RloKRBhrPitJMG7+sjU/IBGMkUXnvlv8ipT4h5+0dbClz4Zq8UkOdFpwSLzQJuVMhjo9aNffkbfvWYDxpVoeJZvzHf0/k7PorMaYP2zNzbsXnW+1ajh3TyGJ8/dv39/sfbz58/ltWvXpsF6h4qHy4NryJhNUNXztKKskNAE0M6/CVkfmOoYdaFbgqFY9ZWClJZqNZ0idnqEERBuC61OXumXkDPMIj3oqJjaM/7maMrzU3opMYpgV1TRPLqrH8Gf+5xTq/MiTe3cq2NxvzQkAygX77qJj1PAOzw5Ij/l3QkefxVvtovTDyfWLs5E2fhkxZib5Ntdl1LEJ9rcL8JJTmgwFn4ZUbsnvKJVP+hifH6qC2glzwF3kguuRcv02a5YP+TomYqUjVNtHIVEP1rw1+JHX6Uy/IYnIyMPzgo/FWwyApMfB6sNuosqNeG2GGksNPlw7sa2cEWfdIyFM9m4TjeLoDEWDsqzpdtNyPpw4pE80JdzNJnTLX2hSQQRnXjXDxza8Zksi8jigdyrxSrc3kQFX7QYC63kWjg+x18NHLniHX/VS8LTdRMKh0SG3rGFVm3QW9pBGzVRHFqRKrrJMfYOJRgXMTEx2wxVLqAtefkfnvSvaHsL1fSsHTocSp80sZok4NGkimd2A5OiGNpW5Fw0oMUZuiya6SHdKFpVnakxyRku5FkaS39twugZfPTBZtDbacIW1e71OgLOt69G0Xe1fX7DoqhrJ8Er84B/11pgV1DO/7RBRGevESEfGxTtKjlAO/qqx6XLrnmVkeu1ZUd0zARGj+hlpQNshD/1A5Pe4o6fXtDKn6EzvdUWHkWc8dKGu7pivroMC/mVlqS/omZS7mxAFNTz6Cb7Fip0iD7QPYsL9mOB0nutso/a67cyGPrmOf0ZRz/0nH4X0demgmv34UIP6Am6inizeX+zF/jgvVpBNkjOcKFz5jp9JV+LIM/DoaL9DhnQkeazTpbCwAbMdQXnxqqum5zQaDz0WYyjq2hxZTfxUF2iuaET9UUZ+QMygRFM4GvhzDboEJzR5Fn2wParL8MfzNkneo3P1vAPh1LIxi8DUCSK3uGtbJRnw13K1/9F3eBmDOPpG/YwhAc86Vmv90FfWQc+y3jG0CeazPlFmou2k6F7NiUFEyz86FEHNWCtr0p46ACbxgcZlwmBvWvo9akUpiyDax3oq45xWpA5ZXnnzp25iBNTBgFCX2ArFG9RhkiAclLtIgnHYO38gJ4jNdGZtKrnKcLWCzk5A0bJSRNuocRqatwLGIC3WCtMTHF64Z77lAyTAEZDO1vt8GM8Y+SYORS0UzqKXJTFZAYk4XFK4HkK165rrAngFPSH/oqi8Vn9BQXVBk2w1c419wlN24r8Sv21k2N8W1tbc65fH7CEA2eXsRZ1qlYFj34orvZN6gwD1jB13QcdhVGLuJUegCks2tWhF/ZjGhPO8IBPoXrG0m4qLMi03XZhbOPqv1O16NG3cWBdlMtzvSSTTPQFC+MW4jcR+FvdjesMiI72yhKYmUSMVSqkN42TvfHgR096B5SIA5kYE58ZGQdeGriIQrpDB0pjV+cIMzZjYsWTBVrpsByKWo1S0HSPbpIHAy4i6xn9v3z5cppM4NwrGqqZqY7JvVITTSTGxiPdKNrZRqXJpeg3O8pO6A2b9ePjemkFuoI3k2JR1iIrMIJdb6l2n86WnqQzxmfDbYgqWkZfaVFy4vToV2/4xh85tsvu2yiUB9BxY/ut306Y4aM6Ljqofwvm0tDZBpy0pT/k3jeJkCu+LWyqRaQfpUZNAO63KXQPH/wnGZJ7qX9jot8BKnim78bse08tTOh6dXb474QsHaE72lbr5x752zCgAVZOINJnk6tPi3V/0w92QT/QaSz/w8GHjZGdiR4vdByWnrPYhQN9qQje5NM7HfFGL/CdDCoxKQKGbzZFR0RPq7ez4SjChiZ+ouL3TsvD30bXOJ0Y1Je/6a5PKcQWw/xIKTl40xX8VELhmXwSObZZpTPpBqyaYMcNKUz8oNOz+sVXX/5tbHSxWwGNFuelEtv4kh0aYd5cVW1Z94oooq90dbWzaK2cgU23aC6FXharwAR74xPIRvvSjD1rMeNaPpiPKm0K606r6s89tp2ekQdeybBaLG1cI3tyoY9w6+AZ/WtDS78saNFWaQPdsOhyj04XBPAcO4AbvIqAmw/oGx5gXlAEf5UrVCPoGrm16SMHeu4+2bHZMRuEFzrLBj2LNuOi1YduoglG4a6P7KsoI8zgNxX1W5B5IRmj0qlBdFhBXcWhhQbb9TbptcNrxYt44FswMGbgFCUj/FbwFLH0D8FRmF4SiMBWlKVqjOc6ujJCTBQ2HFMPQAIc5QRqzqcdQPUiBE0xtM0o0WcMixy7T04J0ATlA8R2dxlwOwQGRFHs9tolUVrGlsLAz8RckWLpsQxWaLSol+c4cZOL9hWtVqwOL3LrJZn4ghMnWCG0+3BrAVf9QZEYGHQ4oWhGaSXYcbjkVsTIGOgxRgvoQtP+Jze6ok01G54vWob2InB0K6ft2ermYIFv0YaUmS7BgONGLzn0NUrkkaPjQPyQG/x62a2+GbcJsPQ5DFxvAQs7Cxx4MixRIvfpRjVM/sajvvFp02G3lVODXTo1Kcx/34fZC0fxBrtxx4QvMi8Cg360uo7vHDAs8GWitVCHjzb4oK8maQ6K/bU7xVPRKVgItXOCZEv3iqa0iP769evESxMJZ+Z/+ks/ctrGJVOTGvpMxPrUD7vBX5GKimcrrNcXPjwDz+rPjMOO/V+JBL8Aj9IgHK77imU5N33gg3Olq2SRkyfDdLPUb+ny6o3ItTq/dvDoLkXYrtf/eGJHxvMb335XZlEEqPRrEQpjorv6LrZUZJmc82c5874fmF6yN7jyS/636CID0c8K2HvZsQWcaFan6tyXBageTB90r1KLan3oE5uk92SE/jai+gzH7IUuF10wRika9s5u+bAiRPSkNA49KHVTWs09Y1o4lJFwLZskezKCbdFh8vIMDNhbtZRo0b+FczVYRTqLRrnfIpH9GCub9Lt5CS9jSQx5VfagHV60aeGf34U1G2h848GVTJvY6YL79KNFLTrgK3rHltmVTVpzDh2CJZnhxTgw6cS+8dFXNKnFEZ/SgqM0KVm38G/T0gI0DPVlDHNVWZ023fqhk/TWb7Rp44Mf800Hiao/K52HZ9f4tb6Nhl1Z1HSYqJQqnOm2T4tqumbe08ZmCp0FN+gtfos86ReNaMNLGRk6UZmMe2hDE11qHYQvWNDJSjA8D1/61mt5/G/hDeM2I238jF0JDB2AU5vPFvWwLDjy6NGj1Zv6nz59OhkhQst9a4SoojedQqiOpWPT5d8xrw/Et6DBKCKasPSNYYpeWg+YhIiwcsDu55Qx3O5RX9WMAZIDRwcDBAiaCzVXK9RCq9w+IFzLoCg53jJkCy9t7bgpA+cjxeO6Z3r1QMXleAa2fvAOQ/xQyCIseNRPBZza+yhENBFzyu5xvgQmkqY/yhBfaHKtPshBu8LyDLJFjTb+L8Vb9Gdc2FX4X/SCooeFdvjyQQPMk5HJrogNehl0kaMmGUaiL7rjHtpd0xdnYyyGg85SSaU+YK4dmboGZ9jRGwZiV2xMcu7rT5wORJOx0MeJMFa8kW2LAwYuZM2AivDQIxMI7NAMT3QZ14ehdpjEJASHFvDa0gfP5qQZJV6LohVZoMfwKb2FVpNXL0/Ek+f8MPxecqx/z9DPClHxaqL0Ay/3WyAYj2zx1VdeeVYbNgEfskUffosmwYuuWeixKTh38IXjhH+RVLy2+7OgJi8ybSLSDr5kXFTC83htgumVDHBBOztgZ3ijI+5zovoIX/SSlb7tXMPM+LCAqbGr7/B8kxH+2UH4u85W9U3PyJm+tnEiB3jTs2qZbD7pIjqKjtCTyilacKTXpZJbpOhT+8Z23wKg2hgLDbIyWVgQV6JQ/RG5Gcsz+M+pw9hzsOJrTRbGgLcNTD5PG3JHB72ycDcJFo1h53TcpxS2BTHZdBBFn3wjvGxU4a1PzxlTv/SldGs1Znih/3ikX66zI897jlwqZagUpoWVNnisCL2IGb0pFQkXsiqahUf6QYeN5eP5Fh5j7aN+fOievpO5vktjN3FGM5l1Kh3tntWe7fVexE5hdmiL3hSB0taPa2iCN5rZMz1rs+3v5kL6XW0X2cGrg1Ro0Ac6jMveigCV0cALTErzW9SWNva70gL4+xsv5E0+1admK2wU/WhGXyUl6O/9WzAq41ZUSN90AX3xqB++nA61/oAZrFrQlAYt60M32EXrD7zrt3Sivui78gFzYQfE2AgZ8y/G8Fz4FqlugQQ/1zpUxyfD0mLZNff5U9cKuvCDRX6Ny6fkt4umN3+2QWIz9ODBgwerCJm0S+mpdoutkNvttwounE+BgcoJl88thUgh7HgQSdClYwDhg1BEcJwUvN19hlB+thQdIfoAu51raU3Gj7FOgHAEnAeQOZgiQGPOn3DcozDANA7aOZ5O/rjfKSw7KfTiHW/4bYGiX7l9wuF4K1w1Pj46xs2B6o8A8WxMbRl1NTD6pSC98JBSVQBYRAUNxqSojMY4pYDIroW0PvXFENCsbbssxtuEAgPPlLYgs2oqPNNunfIyZLQ1sZBX/TTxlRYmn+qN0G4Mk5nIhudNoHipPs7v0qztak3W6KmA30QUnvDH2+bm5jQJVXhKVsaDiTH0FQ+umUzClMzRmDOhn33tiHE6jj2+m61oTQ4VfnAlK8+jCb7k04k+PHTKBz6l00s/owP/5J+dpRN+02fXS9Nxiq4XqSGDantaRNGrvpaD46sMgT3CJN1yvcgqh519NtGiS4qgjZbr+CudjBfOrdS3gvY2BpUKkFV20+bAJqQJElbsi32jq6+2aTFtfNfps2hOEddqcVpIhiFnTf9gjj96yg90+pb9V0CuL3bYQtjvXjBq/CYqf+uPTrarzi+1+anYma2QA32lJxbpaPMsHKKvl9d2aMlYsIUpR06P8dGReXzAChZ0Wt9wo78d9NDe2Np4HvZ+Z/N0yDh0qBovcmgMOkm3SmdWFlFNVxGrxsY7eo1Lf9BXSQdeLdpamHSIBq2u5V/pkk/23cINZrDSr5/SfOguc1IUg0yMVR1hKXt6xibpVu+3q1ax1yPYoLEJvrnsRzWsRWzRaAzPko0+Ow3vHv2ygGkx2+Z2XAwlhzIz7LpAB96MbwyyYu99qXbBEr97nRQ64FXNWYGHbAnG2Sl6YV00jK/Qnp2NZUDsib7QyzIh5Fy5AP1Od9X9pvf4RxcZ0QU6og/XRWz1VUq8hW21VGwtXI3TpqYFvvGkHSuRakHNx/BveGTLnTyv1hYNeOs9o2ynhTla4FdtmWd7NQc98YMmekFG5AwXbfTPH5nryQi2dIb/M2ek/5VbeUa7Nuzo4LfRXQCKDeP39u3bqwWZU3yIL8rVKrrjwgZsF9NioLSmjnOslKp6jEK/iG9HhMhOX2G4F71qy4kQIsYIgfD1DZBOEFIkQtYGqPpCF0XqNEQF8wQGiNJuKbVJgjJoX+1Fi6+UpZQDGtsFUD7GFa0UGq/GSCE4Xn1QdP3rBx/a2I1oR0E8p53+CUxb19FeHYLfcGPYFSrCtzQDw29RUKqoYv0iYZSDIoRDC1w0wRV9pRLL25ORsXOwaOuoe4to47QjIIfqvqrp0Re5GN+zMDfRUWohee2rsyn6A5MiBNXe4FWkhhLDPUeIJlHGTnSRP5oYK7lXz5iTR4/7eCvypQ81CMaIZ+NWt1GUjPH03p3alaK24MJfqQCTgOjGWFtjNwXr0kGlJQvRN4kXVocNuaPFp12x62jFG16MYYGAtiKy6RocTUzohJmND5vmhEo3FOkhlzYj7nUIoMVxhc8wzD7oRgclXOMnYM+uKn6lW2i3QIMLfmDOjuDYQQL3i0zYxMG76AyZ51vgB2865m+6aAImz3bG7MSiq1QL3ugn2sizqLo+S+2SQ3pbVK9TXhbkpRNhabIp2gpPOOi/dGI1puyxVwTBx0IAj2iAI5zIrjKQIlDGLxLV6b4WYWQKu/wYHtHg4JS29KDNnc0fH8Q/wqCaX/aijw4R+dt4nXY1ycCVnpAVnSsrAIeiR2jRL156NQ9siwazaT7EM35ENZvg9GnTVPS05+gpOn3cQ7v+YEmPioDDsIWwZ1t40f3KFvgm9NMLk3l+Ey9tPugpu2jD5nevXSiqXzp9nBfaqMDemEVitIFHkRt+oc0A+xjT1LBDe4tffHqWzeHTuHRL1FqEszIf7VuQ6b/oS1jhl+zIp5eaGkuZhjpGusNmLNZK26UDeKG/1YrSA/00J5l3+SW0mKfRVdTSc/x5i3h09PV0fZ+jsdsQwYN9GBteMCVTelh5QzV16Zn2MCGb9JI+WxNUauX3OCfSw17008hNRwAAIABJREFUjHb80CeyY/99C4VoF8yLthboMD+09iDnsknobQMMb+1LJ/MH/ITfZFUJD5pLU1dqAw/6aFy6f+HChdWLYT98+DARWd4UY4wCcDrXMQYsXAACJAMgoloVSoH4di4ApqR9hQ2iCRWIhbE5g4zYWH0ZszbVXrW4KMSMgdKP+qMEhF56tAm376tyHz+eIVSgNIkABN/tSFuwdEqvQkU8FqnJURUt45A4HU4VBgQEXEKDE178XfTDc9UZoYthWaSYQKXePL979+6JVpM5rNDJWC1yXDcZMgYKBmfjFF3sa2CK+tkh6iNnhEZ/u5/SN6kV1ifD6mGKNJI9PilvMkB/9U3tDJMtWn1MnhSuyCscOFVy4BR7L5m+fNBUTQfdqGYJz3SkouS+M4xci7jCup0dA6PP2vsUWqcnJlx8dWowB1wqiaNrId8OtNB2mxaORD9FmvQP1+rwPG9iNJ5UnP8ZIjnCA+bwbLGb4dJzuo/+6m2qzdPGuPSzXX8hfXiUOuRw2a979Emdm/Z23HTTb7jRFT9kxAaKFqOLwyEj8kZrp0fRrp3/i2TyA70bSL9FD0wupVDwhR96iqYiN+ymnavrdKMoBX9SxNo9cs4fwARt6O6Um0ipSdXCrkVxzhoW+vKc8fzon/yqa4ErHWKjHcJgb+yPbCvAZr9tBukWemFFR3xgABv6ZEyTmvHoAHpbMMHDc/QIrp4PDwsqUTBY6qtXgIQvHOlctBYFb0NHF8gEv3b6MKKHFkdsuQmO7OBlDHiyl05Ro6+XuuK/XT4ayYHv68ue8VkNkL/dh6dn+raLsiZ0qy/gLnLP5jwPB7oLi1KV+kr22TW64dsCyO+iJJVjsBd8FxHxjH7bWIqgm3R7LRM6i9gXLTaGMYskkWML4+aOanrJo4geOdNF4/Nb/NoY6eyVB/or29EJwiKX9M2hjHind/osnY5GsvV/mYpKfARZyMGiji4XxSziDmPygXEbHbJAK92BUQvhdA92nrdoy/7ZN77IlG/XJ500p8Ed7WgkV/pHb+k/PaZbbYz8z4eRmY1F84px6CXZsdX8u+dKtZNZAQ7Xx/QyOjxHVugix0ptYMI+yqqw8wI+xo8H7ekn24GFhSM5e1bfxnMNbjDyG05F8PjPAkdwaG3E1xiHbpiLTp48uYqQedEi8EopchIGZGwEjEjXCs31dQCIQ0ALBgqUgMaaFjsXz3NIpbYYfl/hwhlgqJeMcqyEXF6ZUDxHiQihY88UwJgV8hYC7rUErb6bTBkBpdYXpWj328SfY835wAPghRgriOWMCZhjayGaszZW4W3tYcTgS0cSYrvNok8EZGKs7gI9hNiKvZRkr4AoLEy5YWqnhy+K0c69yFSRDfJtMdGqnMGhDT368kypTvfQoE/KSBb4IetOc3qOEZUGMxY62lWRA9kythbR6MCvZzgghtaCoDQIuaEVphbW5NAOGp4mmvSLTH3ICO50rUU+A9KH8crbj/UpeG7HXa0EnvDNiVXH0CGCUjn6or949aJWfMNE3/BsQuJMybgvNi9dZCxjWHDjHQ1FUNBeWho+eDd54a9vt/B9bNVNFhE02Xlvj37ZGltp10qG5FRkpOgnncOje/ovQmNMcqtcwSTAubSZqUC63TxnUirDM3Sk01Vjmq3NUrVZ1YsYC+4VG7vON4QbXUSbaAeMjUXvOXsy6KWvUsvJSJtOUXfyFE38ik/1KzBjs8anW2xQGzR2OKnFVBE+faOxGhO0+YFH0TdyRAvfpP8m4Da+HTxii50Uzy70U90RbPXF7/FbRSPR4MenFF4nnsmpmlX44AXtomlS/PTVRs0PbNtIowPv9KONBX7oUtENPKHHYqzoU+8TE1EsAgYzvPJN+CevXuIJZ76sqK3fxvHDjtDgGn7RXZS/ia16LZjzv+yFLlQDas5qUYneakDRVvaH/bJTJRTsgh2V4fA/XMgGdp6r7KIFQcGLovP4JVP9o6v3/uEhX9LiG/2lMvnISjtEi3tLAF47yVs5gOfR7F4b/jbX+Th08qNsGyZ8TRiGaVEx7TyvT/rMR1cKhM/eF4oufhuWcNVf5UMtamBs/mA/FhqictrTkRazxnGf3qIBH72Antz15Rp/gw/Yt0Hta+pEcd1rrDYRlQOQW/WUxu8F4735oUAKn+h+kbv01n3y8LHOMY6oovmnFDes6XBRc7ji0ybK9Wpe4Vuas0yb323i4AQbC1Y4HDlyZLH258+fpYmLQgGKUJqgCUfUCrNCoBUlMkCpJJ2VJgBwKcucAMcNCH1zTIBCtLYcrgmJQjCAhOZ3tQKUFUCFDcthcxyUGiPopQztpIGFTowDx/PVIJQjx7zni1b0Pi504o2xcVYEA2wRBgKkiOWw8YXWjI9wjZWzMHbjlXqqyBe9FM8JqNKe7aTR7e8WnXjBI96r4zDpo6eFcDUtlKYIXgrQS0Zh7wcNLfSK3FFwz7ZQyPkYs/FL1RQtwCf+FMnbyaO3QwycLb2Acy+3hRfl7PSPsXL2JtQm2iJppUIZsL+FyMlH3y2A6BEH0SK0icsz6RDMGJb+Xcc749aHCZwh9n4jcmp8em9S82F4bKO0OMfdBKIPsu7kE7lalLjPEdORCv85OfWGFmGw8Bw6ybOULVvwN2Olhx2t9hut2SKd1F+bA/ZY2gUOJumie6XH2onTU1iSLew5Pv+TSVHddsp4h6Ef9+CY3e2suTS+a2gvXQaHJrWcb7WbLfgqEu8dWe7Tvehtc5C9ocEzdIoetjhzKraSAnLxd2lCmFT0nZMv3VsNCR2uvokPZFctVjr5StfIjZzDsWP8+EdLmwMLIO3QiY4i0Pkdsi+SXVS4aAsc0xNy9gMHfoaO0EW6z5ewXb6ydDG5w4X+Npmye/z0PYpk2Hv40MHntLtvY4r3NkBjKonfSk/JpEhfevz8+fNJ//tWgTbpeMQf+XaIhhzZMVn0PsAwa8JDn6iMcfh+tMDeYq96K9i06KX71Y3Sa5EZNotW2JRiLo1Kpnh2HY36pJuVvUSj8cd0t2fozpjipJuV+uDJ+J53TXsLimpA0WuRatGgHZtp00BepeDaEBexKurXKyDahBi7SEzZl4IWnz59mqPTaOav0GEORgP5+6CJHrdBLY0LU+2ap1uw6oNuw6vUaWUofqO1EqFqaj3jR1/Hjh2bi/nJgyzgpn86TQcqeodTJQiw1EeLGtfpBD+FvxaP7IYd9IJkNLrmPozpk2fhb64s48BmzV3u09myZXSRL/HBV4ek6BX62H8bNP36n/57Hh9lDfi3sjX6h9P169dXEbJOFnKIgUIo1e4YuNMJBqNU7mGMoHKsCKVQJq9OEDFKbXqNAUUhwEKT7X4pOhAInSAxql+G2DtogMZpdsqhurZSO6U1MVtaRR+l4KolKf1W+DrhcwQpWF8YSvDAbALWRiSPsyp9BB/3qwHIeem/yQ7tgNeW8lM8E6X7+teX9ugmtFKLXt5JKQpVwx2GRVGqVciJVZxIKWFVurawdhGl0o6UCO4tMOsHLRbN6HCtUDddgVc7MfTDgwHbrbiPfjySD4fAGWlDrsYtkmqRXwGotkVcq0Fr4ZXcqsmgT4XoOdpC+jBFW2nA9KfUDvmQk/H1UR1HaXbYVi/WKVty60WSximCyFYUrDJE/eKTXtF7/RUx40zJyg85kr+xiybgrVfHoJPRSqXA0AIm/dCnSRhGcCtFA3d9l541BpxzxOhh7EUHyNJ9+qEPC0T0+GmyxJtx/d8Orx0yOvzArhoTmNAf8uLUOEl8wat6D5OdBQb9cw8uReRbOPIdve+nFK8+Smn6Te+KnNuUsFcftuR5elftKRnin5za5bLrNo5F/eFe7WqHcvRRBBW98LHozfH7n77xaxYS+OPrLHTQTs+rbykiiJcmMr8tiF0rrUM2pe75MHjaLOuv4m/4dYClhVeOXn/kxWdVTwYzNLuOZjK36NQ3eukhWrNbNJAt/aPP9En6q2gLGVrI6ZetlFmBPTr0z2/QSX3pv1SmtkUnyY1u0FP8wNo4FoxodS2dp/e979F92MCerDuJ7XljkVGHNpos2aK/6StZ8gF4LoWVrNHGD+mraJS2nRZnu3hyH9ba0J0yMyb+6pv1BSN9s41snH7xk80NaHavEoQ2WJ63KJdSbUw6xtaKZpOjjQee6Aec2EcpTf+jFe5tbKsdhWFvP+BD9I1Wz5cuRlN1cWytw3v5YddKS6IbVmTtx7j4l0FogdeGRP+9Z44vtvBhI/o1BpyrK4NtdbNoQ09zT0GMfKp+2aMfmJSOb3NeeU8HlMhF/9Xx0gc20ulT/OQ7PZOcy/aQRRkQ+m8ci0j8w4X+whBObLUyo+zDOEXsyfjy5curBRmhthipwFYHjNRCjHEYYKx9Ajhg7NC0TRk4AsIBLMKaGBhA7xrzHCXgOBgxRimR9hSmVTgGOV8CJVxtOlFESIVu/casNhjsHSEUvYJSwmiipxiMyf/t1EQK9CPUa1zOvMWPflowuAbIdpXAhhHH5XmpUHzAoa+XasHAsPHnmQ46FHmiTARNyPqhDHhpR6c9DPUNE33CgND9XS66BUMRihZT+mthioeUhFMeD1Poi7zR09dHNAb5+8E7p9nHmBVdq4PTd0Zj/FLSOeZC+KWectJw1L7UHnk7zUMnORT816+/4cOgGV6hdmPTLYbFyTAyThvPdCCHzBi149Todungoqr6xRd5irCVDu4UKp7ojhRp79PhFMm3BT+dqfiaYfYVJ/RUiFvbin3xBWfjV18DL/KgS2jvhZ8ddCmNRUfQQ3c5cf34P7nmlDk9uMDTQpZjgAN5SDGwYXi1Ycim4ehZ48Cc7RTBpAv6IzcYkVMRo66PO8oWxyZ1i3RtYN+itZpTdHXAAK5wL+3cKWk6KioGT/3BpVfBoEsf8GxiLkLN57jeJFgUvU2Rccm/utE2SiYOuBZJMi5eLZBdY0vssJQ1mRU90bY0nvGrbaTf9J5s6SOM0a2NhR7e2Rr8k2v/l67Ultw9j25/4wV/FvU+46SoX23giN6iR3we+8AT3aP7Jm16VuorX+25dBe/pe7oADy1Ywdt1ktP45M+VDTehF4EwfhFZ/kwPLOTFg3k69kimO6TNX/Ab/BD2huPveGtwvteGFoKstrW3rWJLvZGlmybryvdja9qg/xdOk1fbILvdr8Ftv/Zf76PTvFR8Qkz42vPJo2Hh+TfATAy8VwRO/eNE41k6zmfIn8danBNO8/wQ+Hpb/iVddG/8fxmF2wQnXSUjeLXJ3tAc7WNxkQ/GbThgD1bJUsbIbpSfRm9RIe+YSQAIxtFp/VJ7+hlC8s2ktqjaaxRbWHu2SLZOxepHWgxPrqqJa4kgBzKkLkXTeinL9rle/DaQiu948f5PL60zWDrHpiwswI19BKt/B17yaenC1evXl2s/fv3b/n69es54oAADkFnOUcCRUApHkpf5KV3PVH6VvUYa5Hkb0BjFDEt6irgKypCcYp4cVyYsps1KRqbEPt+TM9ghpJn8J7nBPxgmJJWIF5Ot4VR/RF2aQZ9NVFRTDsX4KMbJuigmH4K6WtP4Iy+Ak7fDwc/WEnhUYJ2XZS+tGCL3ULwHG/prlJTFICg8WrcCgI7jaSPDJHyZzjw83cKWK0avpNHdRbudb9iR3IqD184OodAkWDRAijnavJvRw9vbfRDjgxJf6WO0d/X0bQQZRQW7GjGv2fgLOLAKfkfDmRaSqwoKtwqXG3iK8JLPyk8esfUQHInG7TDksyqdYRPBeIm4l6uiod20nSD/PoqJFh1eAMdHYKhk/ikJ6VrTN5swOTjPl0iM/S0cDQ+OyR311uY4oMjk47iNDhNkyMe9OV33xurnQkMXdK+cOC0TLSu65tO+i5G9FdnQl7sj06QZwvZFmMd+CH/Fjx45oB6vYC+2r12uKZUPgda7UybKzoDS/31HFtKV2HPhsnbuG3o2A5M0Fm0Gw7+J/8x6gxDcvNpF93Lg+kYGiwaOrCUXIzXO9+qATWWyVjqDI4mOteq/WtTl+0YD65F3dFRlKiv1XKvMoGiDqVa+40Wz3m+tDjcPMdXkRGc6D38qpVxD+7V+bhnMVkNDL/OdxqX3eFXdNGCrAUjTPWPBn7D3+zGhq/FhfF6rQZ79YN311rcdzqS7GziyEA7NOKDzEtP5X/JjDzoLX7RWYS9tCM7YXf6TRe10Zf5rFfAwBJNPu57pjKW0pfuo6kUXPRUIlHNWosZvHm2/7WDnahd9YxFTFqUFI2x0PQ83eY30VMEr2dLj+pDWzqA36KN6OsrzPCvDRxhrQ92BQN999Z/i/MWOvyPRSyM8Oz/ZEKv2V+ZFLIuEtyCqLkRbsbGY+8h48ean9NjusgPNheUNuXLitSaP/BI79hRdcrJscBAYxuvWmxy0I8Fn7HgVJo6u9EPHwpL9PFhZXP0Y/z8Ih3VXhv+ho20MLeuqT4OLZUjwLzIqbbuVbZDLu6RCR945cqVVYTs8ePHkzEBn7AIkbLl0BCiIwoLPI4H4wyveqZSEzom4AwEEYgCBPD8ZsyiDhmdtpis3oPBIXpckRtbP71vp0gRBSoS4LkKOCkLIbQibedfGBn41U7lNAqP+p/ASgkwMg6nuhyTih/PtzNDe2keyktA7XjiszqQdlUm3BaJpWXbXRMoxW7RlWFU/5K8tCu64F4LQNeNiydYMSSfdhVFHYyBHk4JVtrD3kdf6EK3vquPKxzPGSc7zhk+1TAwHota8i7SQvHh3/uXyAs9pYfDDH5F2dAtrabf0qYmkeqXcqyUu5f/oa+0Gv5atLdYgks7LX1yCkVXSk/pt69WESnQtz7hZrHQDrodkwm1dFEyY9hww1c1L5wCo+6lwxwMjEpLwKd0Xm+cJnsy0Y/7jNiPhSnZscnC8fhiI75EPNmSE4x9n2F8Cevrr6hsX8BOnuQFd46s9F81iWiFQQtU9OgfNv5GUyUDfEi1P8mJ3sIEb/Sh3T39I5/qV/UPG9e1gU/1GOSJjiacaj35B75JW2nf5KBfH9jrn5w65KCtxSl5sudqaLQzXgtUWOpHm9KJRfKr+6m2C694dL/NhMk0nUYXWmBRyt9Y3c/e6Ga+kBwsnKs7aTEppYUm9pDcjKVvcmlzW0QJf3DrwFMRpL4iBi/8prGM/eXLl4lffJCJZ0sdsSOY87nsx7PaSPHjwZg2Af4mbzrnWptA/fhpU9qkCHPyoZOltVvIwAhdvQoIDaKM9F/f7KTUERkkP3SXEh/9VnNApQfkkt2gJ1/S3/DkB4uQsGs6zodoQzfbUBtbhMhc0qKwxV7pvr4VBG1FktENIzTBxlxJt+h86WgYGIecYcHX8pPmDzgXTW0jh2Z66Xl+mm173qYOv516trno2yCqAWst0MaWrrqWnsCgzSQe3NOnBYqgBH0vo0b/+Df/l4YvBUgn0UeHyN5vstSWfsGT/tO5skX6hpfx3PcbTs1L7Bo29INulM2Bb6U1vaXBM+6LKhvT9aKn7BR95gQ6Qjb8CF6KRFYmpJ9KnOgx24JJ+o3mymroBh3R55yyfPbs2cQo50SAOgaEDgih01iYaDLSqZV/L0ajqJSgMCxmgdtEE9iIpVwmJMB1OhEQOSW7CmMW9gSy+4SNNsyapNBIgTjh3mtkMkILA9AfRS89kbFU4NpCpDQOeptgS3FFQ6HoFpvtRjlzTgcNRSfQiAa8j3lnGJTyKxXVV5VUHAufCv+M1cIKL9VUFaVAQ0oIkxwlBW+Fjtcmh8Lb+vEsI8oY0FE9SSeqKCHs0Eyu5OtDGcmDXIxJafFD+U3kLTgpm/t4q04OLelZDpNe6RtWxiQ7hmscE410lDEyRvrRIrnQNz7QqA+81d4zdNSCyoc+o4lBoJOReraCVLTSS7rSiTuyRAsZ9GLZXk/gurZoNo4+Sw8zxhax+rQbRbt+Yd0XiMMXJuiOL3RU1wGLJtmwg1n2Qgdyivg0+b148WKu5aTLnLpJQzv30SGyQT/Yox1zEWp8dEihNET+oEUDvtDtGXoAQ9dMDrDUH/44es/QOddhqc9eokwehfTJpPcg6U//TVz5Htdg1GRA3mjDj3v4Jw86jK9S86Urq/uptpFj15bM4Nk7uSwWyRYO+ug1IkXA/Ma739WQ5nfYQDIRXcUfPY0Xk2nvBBs3I3CnF+jhpMmKPcQvO4Bxp/HwDV800AvpEzTD1of+oaO0OTqKHJOFvrTvC9jx36Jff8aNb3xk8+REnjBDX5Fa+kqHLTLQBXN488kWbcZjJ3QRHfjsJK3njG2DrZ/e+E4f6EuLt1Jt2hTBoWdkQZb6YPOiF3igR55hP+7xZ3SuaCWMywCRURkANof+0nP5X/zqky/XB9vyfy8CRgPaKm2AExmQlWfRgG9Y4o0e9j6t0n50utOX5ATL/BkZwojMisiRfxHrNuXGdb/NEv47sIA3MmiDjge6oh+LELbEv8HUKWT6DadeWVXNKXr5ePi2OUFvkeze1VU9YYsU41ZvVv03+dOPXv0BGzavf7pC1uwLT+RXVM/82wKRvOEOW3SQtf7ICU18BhzdR69rbFFfZTPIm734uF62j02jAe7VyJJraX/6ma9Hp75b3KFvLM9BF/mSvTFgTj43btxYrP348WMpLK2DIhOcanUTnLhPNSLl3RGXkVKSiCi0SfkKzwMUI0W9EIiBQq3AqEaCMpa2KFSJFsRrow9jcwoMgcMgIIKjaJQV86W9KJv7xmySBzqg9UnZO7pb9EH7TlcUagVuu1M8UpaUqLAzR8io9U84freLZ/Slq9ChX7Trs3Sk9sZJ8cK4aBm84FMtnHaF8fHpWXy3CIIfOslHX41TLRGjKBqmHSUp1dxCWjSqlJWxWoB1mrOwMN46kuxZjkkbhl9Ktxqgxqx+iRyrg2FQdkccjL8pvTE68dikXhShQxgw6tSQZ0xs5FJNF6fto+aLwyEPE6A2ZMZJcjz0pEJPkwg94XBgo211SerrMjj4wL+ITrVPaKpWCPZ2i+3SGT0HUdhfX72+gAPBHzpE2bTVP/3g0GGNjupbGLj2xteWcSumpadsq9RVdZtoIhOyJZOK0YuCoIVMOIveIUXXSx+Uytd/hdx0EY0trthjr0TRDr3V/VX/UrSR4+7ljBYVnUjTlx+4mGCb4GHZhGVx6cOWmgiL7pb26L1s1RiRO3rR47kWpfg2tudg6jfd07aNHlw4eTpRetwOGE1o6TSaZ9kXXl3nT+BjbLqnX/ZRiomsOXfP0FE63KKUzfG1omGw70uM6St9MAbZwgRNyhz0I3KkH76yyb50J12iZ/p4+/btxC/dgQmZut5ij13BKJuhk/pFOxl6bRIc8cY+6ZuaXLbf6xfggTY6VSSRXiR3fgsNIpv5a2NasGpHn9Az1rDBvBONdJ5MTJZ0RttSQi3UmqBhVroyP10aubRc9a6uw4yttgGFQ5EZPBpbm2ROzsaGjbZ4Nk6LWP2Qf4fY4N0hDLjCsgVoOt0LePkPmHUaXP+Ny66NrS35tVkvbU0H9cuWWiC6V2ocDaUG21yXzmUb5lW+pwMilcnoUz/0sPQ1eaKnDXKvomJHsKPHfDSd4FsqeaEvMK9er3pjulAalO6imd9wnd8iHzrfHAVTYxUMgDcamsP1gQ+2rI8CI/guKMKW8UFfyI8c4a8PfXkOra15Kq8qKtuGjg7T6bJ8ZGehi2eZDOsttG9sbKxSlgwcqDqqdqbJqBMv5dcZnQkTEQyVw2+3AAwTmI/nKCQjd5/z52A6no85zAsBYhyTRTh6a33pG6By7sCpDqf0k74twuwehWEpRMXOhZO1oVhAZ8QAQDuHWCSAkgBU2Nc9E25pOAtW+HC8BFvUjMLBoYmu4lhAV4clKsIQKzwlwN6wXHqHQuKdgrdb068+CL4di2sEB2P9Ffp1DV/VlUwC+C/l2E6p0H8Rugpd4Ug5YV3IFv3tWHtXXIWfRcg8Ry7G5vD8zUgq7mWc6PMbbS0YWshRyhZtLfr7iiJjdNQbHtpVT9hiPGNniEV06ZdFIbw8Tyc4Co6G3Po6D0bPcblnAUA/RFpLX7hXUbVn7fhNbj7trhh7elDovd1d71tqEioygq4cCX2HHdzpZRNLkeIiUOQnhN5kTR4+vWwxvMm3hRS74gA8Q27fvn2b5GPyKMKDFrYH275I3O9eMYM+Dpz+jvUadIyzNOFq755+mkTJy48JLR2CL6yLotEJtomHduaerwC59AP9Ry+9bNzqi9gLvKs3K3JYZNszFqUw6TAQvI2Hbv2a+NBOBzrFh7cWOm3q4N2rVOhvhcD65RNMGnRqe3t74r3XJFSojS+faidLaWpLbr7QHdae0zcZ4x291erQwWpb6BB+6Qz94at9igSQKR8Hc3ZTJBzPntWuTR/fhTf+zz24Gpts+GXy7RpdY2v0inzZSwXgaDUeWuAKF8+3KGcjxiQzMjEv0En+cPQffC2ZwMWzfrMFNuCn9BR++TJ2jY4i+HwwW/ZckZz8FGzLXrjmuRaJbSTofycR3WtxUJlOC/WigfAjI5+isdVnFe1uY1Aht4WIyZwNFNHzLP1g73wLXPFCj2HXu/bMdTCsnrYFf1FU2LIJ/Jtr0Yl2evvx48fJBr17rZPU+X94lIqnH8apBKeoE7maG+kdHum//v2gEQ7uVy5UXVUbHXKm5/wBfttkVSIEQ/rjHl1iJ9pWb1jpE3/pnjkab3St94TBtMwHG4CfOZ7OosOca4yCFe7TA7pC3ninC21CPOda87e1kmea413vwFk4a9/c3oGp6tqbl7U1t5BbpUv37t1bLcicVMIUwDJKfxNeYUbGXOTF9WqmDNypFqFrSofIQoraUQBGpu8cM6On3FaIFfVSxiZvxpNRFQ5uEWjStfIGoj4JyN92V5Qjh0ox0EZpKXGGwhFyetq6Bhy0cPb+7lgyJ6gPi0kgd0qC0RIoZ2X83shLoB05buHaArH6I89RQEI3UVYbBhdtYMEBFZE0ljFKSVE8SaykAAAgAElEQVSqcNIe3xVges7f7ZjIgiG2c0AbIyllpy8Kp492mN3jcD1PWaRkyQtt6GdI5ASnagNKWftNJ/ygRzvyqMC/NBLsOB14e4Eqo2kx1e7FtV6DAHu8eL4olfHbhaIbHuRUxIicYYUX12CJX3JvgWox2ARbnRCayEekgnMv0sa4qpkkV/TClHwKc8MUreSA/nbVdKgTvzDKeBkoB42nFl2eoT/whzf68FBavHokcqXXxm/XWhTV/+0qhfXZIRs3TqF6iy0ypeftyDkzOJIrnbNYsDgjy+o4yBMt9Mail92Rp77xwo7SB060g0LobXePHu1MNNVawpaz7J2H5A2H6kDpEnxLwbcRRI/xSimTL70t1WwCMS5n2kbJxFCRsFfLtDDkbD3LTnrdAZ2DcRuWIuEWuCY9uPBvZAEzeHXICW99TRbc9dUGrIhh+tf7FOkpnjp9hW82uGfPnkl2bMuHfsGcfDl2PMDVZqLIGB0o9W5c/RrXWGyCfukHpniGj0UcG+wN5mSqz17BUX2T5/Rhom6BwKbpJ/2oeJwc8FSqCR0tUPOZ6DWed4bRYTxb7FiEoqm0cHVxZO16m/hsg76WHirNzodUsE3Pe9UP+euPzNzPV9FXf1eniF84FbCAqX4qb3FdWzbCTi3we90NLPydv3O/emHjVCeK/jawnQLmgyoZwCc/1Glw+tBJWrJHP7stpQcftgmDMlKlWCsupwf6L7rfArUop37JXhs2pF3Bm17bg3cyrDiefsKH/6tO1/hogzc6WyjRV/3ASD/0gsxb5I5vL6A/sNM/PmBUMT59JdNKWtgnuZaiJL9q2em9e0XSqsFFfyUL6XB1g/go81SmonVREcYW//qGG12AI70lg9LHjeF5dqzvSo2mr06yIGPQvViwFXtC66VxDVINFWYpiOvAMfn5u3fvcJycD4O1IGOM+s4pEBrlYoQZTAWsTaKcdS+HLTyqjdQPZaLExmE8lKYaMAy6D0RC7MRghYgcPwGgqVx1tQKuAbUC9RaIgG3RVL1d0TaTDporNm5HVAqYYfl4LoeNf//DxFjtGKvXKq1qXMJsJV9dRDxzFOhtAVDKF+8VRjZpowEGDMF4cCok3yKocDBeO/LbGPhsd2t8siWP0oEV2sKCg2onz9E0aVZf1WREKaViLPLatbaT14YB6AfdRduq86kOBi/uV4/AwEt7M25jd0KpiYLB0Dtjd9AEZmhgQLDpkAcc2qW5hz9y8nwnIY0BO3ZTgbF+e0WJhZ0xYUGXyQz9HElh+SJKMOJM9WWzBIMmcc7C/ep4LOrh1YKVrqC9CIax6KXn8VD9IF1gf3Ah6+o0S8Prk672ZeHV4Lim796cXVrUc3SDXzAOO7LThwnfQH9L9WlbDR+99cFrkSWOVvsOTnRoh82YhPzArNqMaib9xl/1PtWMmjDgXf0Z3P2NFwXopRHJvl0+HDlyvLaz158x6CxbMLGKypMzf0JObaTwxD6KoFdw3+GLFpOVA1SrCyN9tHBGE71hy6K0LZ7Iqxouuo6XXk2BDs/lw4uAlSZFG9314x7M2jwVQdSGHNDHrvwuqtDiozRTUTd0+5TCR49+6Qqbzb+nD/ppo9QG/fPnz1NkiA7BqncG6gv9bJIs6UKbKzLTVv82Smw0G4SNceDF12ULLYqyQ7yRdfSXSgtD/q5i88pl8IHeoo1wgh89LjLbvIhP7bQha3ph7kErOfrNLvKBaKZjsEQ3mVbEz6f4IR+8t2nHe6/gKFtS7Rl6kg866DHa4OJ6dHTgpKAAvdaO7sG7lGI12saxyGnsSl34oCJrLWL8hiPbqz6U7mmLvlK4fsOErPlNMqhOlR3R9dYZ5MfeO2neOiOZVAfYAlF79su+0WpsvgSO9NTmiV+EA9zZKXnnb+Gi7z54Iqt+678a6zI36EN/tXTuw81v/eKTjzl79uzqTf12yoVnAVMtDcNgdMBpF0GhS4/p1Oq0HRJG7ZYZH8ZasbZwAgKGqpuqoI3SUVDM+NE/BenkF3CqncJ4kw46C6Oiv6/gGWuxOuXS6x6Ag+ZWrKXegINPC0RCJBzKZ2yLhdI5gNMGrykXfhhFIdzCxp4dazcYXM80kfmfYnSCq6JjQibQChqNgcbSYwzXB82egau2JrIwLELS4lgfaKzOpUhT0U9Oz7OMwDOMWRSgVEWRCUrcgtB4pU5MwCkhGXAoDAV/Y/0TWflff+1YOxHboreQbw6DIerPTxGEFk749LcfhkefGJJxOGmf6tq0odPw0oYO4aUFVztpk7QfCy64Mhwf+JGBfhi/MfxUI4S2jBZv+udQ0FTRuj78b6zSeE2u7WLpHHmzwcoJel1Bu1467BpZsblq0Ewsxm1B2Q6xlHL1asauIJrc0FldBB7IFl8iI3jN7tHWW7vJnMxa1MCiSDuHVg0dWy+lRt/0jy925Xc1q9kC+i1O+BNOuwmmdIxNXoW4+kM7HnpvosmuQwfVwfEdJhh9sAU6SO7kgQayM77/0QdnPLQAKRJtHG3YoJOrTeItCMnFfQsefVTfGUZ0ssMoeDCWSYAsyUz70iz8KNzIpVog48G4U6WeaUPVBrQSCLhUDwhPMoVnkf30EIb0hD6ECT7R1ELGxNXBnw6y6K+Tm0UG+T0RQ7jRE9GcUuD0AB/ogk+1WpU+iI6SW9/+0YIVTa5lX/pjh9X3VCsExxYfpWH9n78vDZxMygh1oEI7AQrteocVfOkHX2aOca8FqvbsIl/tfhsr91rEFECgD22E0EW2Y1QIrmTtp2i/vvHPD/NZHThAExzJHo3auc93kie/3OnvcaHMD9E5eljmRv9sl7+r1gwmIpauiwSL/OGdzPmaFjTaWJDRM/KpBss4BSfQWrlB5QLmUdjh1TX+ro1ePrvaOos+ePBz5MovoqFIvg0s7Ks3p2Ow4LdEzODvWjxq5//KqtDa+896VZJnq8vVttQ47Oibn9KfZO3v/Hy1pvAIE21c76AAPNtksov5lCVAc4jVcwHPQq0CYkQwaKBxyEDHKAEBneEhRhvAANbgHCBlKSLEABDUjryTLwTjWukS/VOSJtacHMdMUYDDIREqh2EszjGD5VyMZTJpwYBWz0Z/NR4pJtApd8XeFmSwISzXCQAuFJ7SthtvwnZ9TF+WUjS5+DBGOMCIUnVQoZQinisS9Ky/K+Dv1IbnKRHMOSXy8Tx8qlWhpPpyzXP+J1fPtbDLkPXneWO1YNSn+54l71LU1YkVKudQ9OfZFtEtFNGv34rmPVOEC5b0qehB/LRLRHtFq54j6+pJSpGSrTHRqV94aIOmimItJuHcrhk9DJJDq76jSAJjHIs0i/Rwnmg1DqPRN32i3+hMZmzBePpRB0On4Gli5XB9OBM/LbpdK3VUyB59/m6n6f/SdJ0YbkfpHkeUHvofFp1c5lj01clQmHIyjUXfkxc80EoGLaJa4LMBeLvfpI23dpHaobE602TdAghuFRvDsYVHp2v9xpPni2DAuMio/lz3oy/+RWQKH+g3tv7ZFWyryeN3wowOF7Fho+mwa3Chx+xRX3A0NhzGwmF6Sq5tappA2Jmx8cZ3GIuOG5s8SguxwSZrvqfoYHVAlXtU00LH0Edvi96WAvc/OmFX6qkJkiyLWlnw0jk08IX8LbrxUHSs6B5c4Y6OFmL51mrZ9Md+2B69872qpUHJo7KOIk+yHPSGv8Qz3vyvHf1hL9pKKZO/zaCxvKjYpNtiEG/8tvZFDduQkrMPvthndUilHF0noxbg1fi02dMfuYVlr+GoPMKzPmiGJXnomyyzU3qhH/i4JxDgt37zH+Q/+kz859tgCHNzTpETeNIR+KCFfzIOHOki3TAm3auOi9xFtYuym7v6xorqNI3V3IFOY5Raq+4LNviDBUz9zeboCFoqA6IDFnHsCX6diqVf+CjySmcKfsBAezVg6OaHygCRsftk5Xrfs90ipmhg2Tb4tTmAdRtbWDWHVItXtoIduFfWhlz5Uf+bw+lcUVB4tgHP35eJ4XPGqGdfo1fWDo2+ZozOsNE28+QJXxuM7Awf6+vrq1OWvZ1eRxp3wtBkBBAdGrxaFoLRVjvC8LcFGYEgnrC0rVCu8HzpuEKZnApj8lOov1AjJfPppE8pyRZqHEInlDhCwqcMJnl9AJ/Cu+7ZUoV2nNUe4LWXBXK+jKn3TVUnQEApvb7xmQOlyAyE0mlfuBc9cKheSp85eBNeQmQoMCQsAqKcfuDpJ6M3fgucdkX6oRie05/rpdlyfPDXt/twaLdcHYP2ZEbOcMADZ9kipQkSL9UB6Jsyw7QIKaVCSwtaPLSDwEM7jvgqbdkOkSGUykZzEdlSvEWJRLbID10tEsi88LMJjMGSK7w6GanYOp3U1ljkTSdgAo8WZHCCCSzcr04RTfTNwovhm2h8Mnr62utPfG8cPDkreogmvDSh0BM0+rANMkIHebhXOJ+M2QZc/e26fsmAnOgPo2abpYH0RVZkLjIE404SszH6Uv/66GXP7ajRzAEXIW1TxZm4VnQOHtqhG3ZoqPZKX/Dg7FvIFoFCZwtxGHLKRadz8nDh+F33U31HvkWfdK/IQSlS7fBYerford9F1kQ9/G0BgFf8ocfHb/3qj44VpaUL7B6PNoB0n965TnfgyY7pSpOfMY0h2gLnbEgbMqjWz9/6q16ow0p0pu8ZrT6o8gl0FNEtBdbuuwglvGuTjwgbfBrPD37Rrh/joY+OVecD/1Ld2rRwqabK/IAXOLpnDLyWwq8WlS76m+9tU0SnzBPoq2aYfdEDqWRYV2KAhiKDZVrglu4VGEA7ncJ/UaGerYYPnujhk9FcirtyHM+GY5uQsKw0Be3+FuXwmx2TCx9VFoUOea70axvnFnH0l02VHeLnql2Ek374D8+hlXyMRV5soJKNFpzkSUcKbsCnjSyc0MFGLEiMa77rVKox6LP+yzBU80U2Ptqrt2QL+qm2mvzIjMxbMFvUlEomd8+gudp0z1R+UYoSDtVO2jTBiQ2RNxyqsdUvXSwqmH1V59VCnDzIAE98oOfdY5PkT978FB0TcUdfPo1fRRfdLntoPHqPRmPBDF1FG6sBxaN75MDn8xX8fXWe+qt+rGwWHbx58+aqhiynqCHFohiYIZjCyjmKdv2Iwiin20TLKE2YFJqwTC7+xwQlcOoJmEK/GCmNiPBOFVHSdqaUwCSnH30TEIXFbIZBsNWY6LvdP/r0A9Q+gMpZUz7Ox4REEbStZgTP+EdjpxLdNxblQiNlyhniD/DVYhSmhWfpBsIi/GqzTGwUROF4C6rSeE1EhUb1m1JoU2qp8fx23VjtXLWHL6OtvqzFKd7xWsoPj9r2nZQMMGUvhReNnq3IllLaWeQM4cuA0BLOsCyEXaFsKaKiW/QnRbeIKlJXFLRFq/EYH1roJiw57tKPTcBFwLRpMjE2WTOETgDSi1JneEAXB21Xw4CLYhaVs/juhCYZw9ZzbTz06/kiUTmqQtawI4tODnFSnoc/LPDlWU6jekh/0zN0VgdT3SHs26WhgTxhkLMojUruvafIfeMbt1ROKWW0G4uuNnnp39+lH8m2SAx6yaBUOBspva2Pvr2i6A68PM+mOXa4kAen13uqWpiINrqvT+kv8qjey7hsib65Tl/0gUb0cOAmjFKi6KOX8DNB4b+oKb1rg1ZdCrt0jV/IccIPvuTThqXSCXJFU1Fr4xSBwDOdbiHqN0zpFjrwURTb72y79CC9hYn+fYok4Bl/7rXZLPJRZJw+st+K851SRCPe6ZD7aO0loyZc9OEZn/FTSrgUFF1sU+W376A0NvkU3a60Ajb0EL+l1UvLwrHoCh7KZBiPHE2a9LpXWLRZr5yjk8Sw0mdpI316rg1t9Wdoo5/VCDV3oNX4nVbtpeBtmuCCd/3pAx2V3mgLJ8/Dojq0onb8FRnpi07QIZ+yRJVC6LPDHfrr8AmM4EafWzx61jh9jyVdoEt8LV5auLAdm1R2Qa69nb5azso38N1BkXS5Ws34KPJkAco20cCmLGD4tFLk6aXn8qc2KXwd/uldcwk8yYYeV6Ne9CxbZOPuWSCZ54sisxNyTgeaA8v88DN0QMSVXrF7OkpurS/ovR9j8qUwMh7s2yAX5KjUoQ1uG2C+DY7kVDkVXMLTugDu/ACb6t2TbfbK7pDbnLIU4iwi0OqaQIBiIVVUhhKM6SVEdezc8xSP0pjYLeqkblwHSKfMMNCBgOoPirh4nhAZJGAwiqGO+QKYMVH+IkjaVbxeisN4TYrGJwi/PdvOHugWJdWI4Ruf1QMwmmqLKBCQmzQKP1I+Ro0fRuvvdikARzc8ioRQhk5o4h1NFJRCF5FrcVNevQUhWtp1FH0rpUQR8M4ILEDwDyM0cwj4LuRute5518gWbx3HN1GSMdlTVI5UO31rhxcK1Qk7jgN+sOzwRe/4gs14kpK8tG1CK7rHcNyDB7kbo/6baCtm7Y3gpUcV5Jc6tLBVb4Q3+qBfPMDM6UKfJgZ02yiQBcPjTDgW+k6n7ZY4NbpdIbO26aU+4VJxqHv45xTorD44jiaOUg1027OcCMfm64rIm55UVBtvpf3QnQMpbUTPfNBY5KxIXxEX/aAhfDkkdMFEm2ob0exTbY/r2pB36UA6YSHai2R7dYm2Js5wNSYsYYNXcqu2sYmePu/fv3/60QZv+Gc37NTzrrWAQUMRAeMWiadH9B4NpeqrrfF/E0jH99FCn+BBV/zAwVed6ZPt2DDSWR92UzStRRs5l6bqABMdYBN8E5qN7YdN8CcmDZNOqX00twHEQ1ETYxRZYgPGJxsTiuvVhsGzGl/PjqUTxkyP4NjmlDz11UlEG/BqXdrg8ht8QxESNFYyQhfxxmboMv8HL/273jdaaB/tbQCKDLTo1C/c+ZQ2lKJi6O39g03w9KgIQovgIvXu9R5HdKMRxjDlJ0qrwbEfNPcSTmOTD56q6yVLmOIB/WyqDXU1aPjvZD68S6UVeWY3dKQMRjbXa1PYLPzSs9Km5GtsNlaktwwHubEJuuNvfZRqJwP8Cox4vlPzdBh/7hsPj/SZz8QbH9Sb6OkCHYEPDGFDh8moGlX/F5BAQz65KGvlBAUPKssoWNFhFH5G2/wcv1QKj17rG3bV4bJTfFVjbFy8a0Ne+Khkoig3/alsx2Yk24SH5/IZnoWd6xaZ1fsWcUcr+uGnHVsjX7yQcT6yA1Utrtmsg4dt1rXXF1vTBv2eLfJdBPXixYuLte/fvy8tliwoUmqEtXvrvV+dDKGMHFDRjWo/hFOr4wAQJ+s7ytqVmizLVVOuTpYRNKFmIPrVD+aroWLEjA4z1To1yXmOEhaZ6EgznnrpI0Fp166wCYPCWQw4QcIgKC8Q8U8QHI3/mxTRXeSpXWmOG8h9EW+C0SYH3gqacEvH9kqOCplhWfqtWj446MOniEzRPXhSYMZUyLjIofbalS5kaJ3CquCQI2QYBw8enGv+8NfCg1LBG80cC4cJ59LC+uEA0cexwRJv+ICb5/1v8dGOxnWy9zFZeb4TpvAqmmecapwqxtRfToOsOipukuWQyKtFXTu16viKFhXZyqi8d64da+lnDgsd9Ie+d6Ko2i1ju2eBma1UG9Suz/90sSJORlpEmP6RBVzoOkyMA+t0Rls6U1SRHN0rCobm6BJJwKfJqhpNelAqxHU228aCLDqs4xp+2CAa0GxsNPlpIecrdNgUHdCXZ9BOHmy8mqH0rkgQnDowoA192Lt37+LAgQPTszCtppL+4FF7NOO9KBtdJn96XKQH9ujho7RHf6ektSfrdNT/aIIVvcc3P6WNBTi8TIa9J4k/oBvGgyNatKU38MNLr3bBQ+lv45Bb4/IZpcP14eNZk251LL0Yks7D2ya0Ing02ShJ4cILnvjAL7vs4BDs8FP6370OrRQ9L7pDvp2yLN2NRj9tSEuLom2MoI0RIWP7GJd/hx1a+dNqe3onoPlFe3igh8zQgV8y4zPxDXfX2Qga4OrHBF0k3f/VgLax1XeHdcw7MIKhsdhMtVxkhl68NpFXx4yODq+Yb0RlmsTRYvwOZrBzOtTixP82LXSZ7+61J2xDG7akDT3TBqYtePl8z+RLitrAAu0w7GXtIjkCHnSyjYJFC55hZIOKRuMUAe8AQi/Lbo5AExzb2JNNqe/q9MiBvtOL0n9lcuh4c7d76YI+WuiTKz8FR/zrJ58x8uw++XV6Gm3VduK1rA2MimhXdkIOMCGzIk6VtbCzNgP4NJew4coYbNjYde95K3jTt8FYqKGFvfDhpdbDxEIR3eyxlKm2dAHdZNBGLXvh+8kWz/AlL7pw7ty5VcrSu8BcxBiHXk1NL9mjIBYblPjo0aPzDo+RYYABJUgTESFz3kLZHIMPojhM4+R0MdBzGGzhU+EpwpvE3COIog+YpehFwAAICJMc4QDE+D6UgBLt2rVrPkEF5BxVoX6g5kiq67AybqLGWw5av6VvKJhnGR/eKID+q6PKyeoHjXD2LNph4HehYYZMWdyvXg1GKaQxKBul6sQPxYSf6yZuGHuWLIvIoIXQ9Q1fctGerCmjukAGUI6/KIV+yd517YocoZc8GkPfFUbDyUTCWCmcsRlCk3RF57DAJ3rRiS54+GhPXp6puFQkF830AsZwQTMjzknnLPzWH5rR2GIWv33vXPWBDBnt/scXR1O0At/VBtET9JTmafNA90opVTvZywstXpo8GGd0o4fz4HDR346/aEqLklJf1WBlI9Utosf41TeUVkEruks9F2Go/gItJhnte92EMUtHhyfdREOTTTU92qYv5Axrjhc2+jZOk1L30VD6At9FcTzrpxR9JRB+wzNe6YuJB0Z0A+ZFhfRNd3J+RVbQoD19hDlbLN0C8+qa+IxqQfzGPx78eAYG9NCzMMNr9Z5kyu7wqT/Pt1FBY9/cUPpJ371w1/2yE71exTgWJ2OKjr3TgUo6+Bf9WlziTfsW1HTE61LoMXtFP94rR7EgaEy8FP3Srg1ntUjVxqW75M826VXvdCKjogH5cX2iuaxFiyt+Oz7YG1yLaqOpBSubQbuPjVYRkyYwGFVqQw76L8JaxA0eRYKdEnSd/tAd/6OZ7OBisjR5F8mysOQ7yLNFVPpSYX8nZTvtR4fRbYKvPMHz1byRewu+fD8c03/Y5dvoMqzZ07t37+avLaJ3Fglwg3EbsL6b1vP8qf752aLWfnsW7eihA/jXBx1vodTJQrJDAx7jj/62gcpXNI+iw9xS6QVM8dZpcXqGT3SZm/RtLP+XVYl/Nt1mpUN9dI5Nt4kzbothbeiuNp6rfGMMqJBth4fwzw95rjdMZKOwk1HRD/2k93iDN4zoR4c+2rTQsWxXe7paIIOe+t99+FgDkBF/42ORR0dge/r06dWCzEkZwHiwnQhBWZUL+fXdaML7dqeEBBgGwwlRGoZclAsxRRCa2IFpUAxzFO3gEAMoSkEwpS4wAnQgtOOgJMYVDUEnUIFLyVI8bfXfooOhFYalCNr7aQfFQfhBb+HUQtkUo6+VKgzNIfdeHzzDQH+cAaUrTeRvSleK1qRLyJ3aK8edA9MnfiusbWHkPgP3f2F+QvcpigeTInXohKdnejWHcfFWoau+8EyRyF17C1lyhFe1ShWHW5gzbo7As/rzLN7cI/dqLEprmjwZAfk2NgUmp1I/1cZQ0hZWFLXdWKlLdNONTgO3sGuyK6TfNzDA1q6FLhQ61yc9oBvVQ5Kl++2Wm4ThW1qY7reApFMMX0RFXz74xwc88QcfeBgD3fCAk/FbpJMN2qubIDOyNb621aOUNqFL+s3O9AsDulGtjP5yejnGCqyl4ozhh5Py6StpXCsdlpxy0vS6eg+8d+IVjSNNMKwOAwba6Qtu+kJv0THY2Kn3HXWcW7x7Fs36Iidt6YXFYOkBdJCve57TN5xaOBY9ggu+WtQVAaS3dLPSCH0UjalEgT8xbuldp7fx3K4f7+hrAkF3i1M2qU/+hLzwiiY/PvioNqvCcHTq07NkV8rT3+gtaup59/JhbN7f7Ly0R8fz2YrnbJorjmaPeCiqZEJEu3HZQPUtTc5jlKOdvnal4YpsJm8Y6cunBQE78ZP/ghsad9bZpoPVXcLTmPSEDaK9DbBn+Tz2Xn0l/wsD19HlunGa19AtGiKSx9epd6Mj4YEHY8BMXza78MATmltM4QPm+vd80WR62Ea8LAvbR08RIbam76LicCqlWCbEYlE/bbJdN9/hOT3SRwXwFfbjudQyzPhEPllfZXPYow97QnfR8ObwMYpnPGPgk88z3zZ3FeAomEAu1YztTFmO83gbrRasZIPO6ozZBnxhAltyal3gHtzI1HzVIocP1VZf/oYHm9G+U84dBmrRRe/xxUboGdzImz3ph28suOH/Sn7gTj/bPJMRGtsItsktvR3u6NZPPp+exgO9aT44c+bMakHWVwO1C0/JqyNqt94EUaSqvCgGOy2G4Ha+hRqbuBGc0QOt8G45VoZHGIUAgUtpENyulSIRGsP3HCEAuhMcRZ+MXdiWE6v+Rl8mB+1Mpu3YAq/IQLuMTmG1wIMNuvBp/IyryGAG0u4d/cYYFSYaPY8vWFQz1LvUjNcCLKdc+JtAYcewyuU3+fq/xYJxGE+7U7/Jrmt4ZIxN0J5tsoIvmi3QLMo5dguyHGM7Frtk1+mGe8YWgSInEwVjKUKUbrQIbNLNERizOkW4kDOa3C/Mj6fuwbU6MuPCsKP9Ft92InbRcOTMGIF26Oin+jJ6Rz/xha7qtLpOZ6S76KaNif7QBXdt2QAsqy+EMZ20E28X3olkBg+Xoot90XYLrKIB5F4Eh+w4gNL49NlYHHg66h5db+GNLvK2IGuRRp5w7vh6u+PqRug//ao+pkm5NLU+0UIOpY8bpwUYubfohws5wEtfvR6gdLP7LUzpRZNIE3NRoha8HS4YU1YcZZEdz9M/C3u78+RCx9kifrNN9NNZ0SR63IZIqpL+uqb9vn37JoxN5kXijF+hf4usJoIWeWJ5o94AACAASURBVBZlpSmNXZmH5/APD58iGaWOi8omx9JKbVDRgD7jNeEW7ekQC778GKcFFP3J33jW/6XkPNdptaKwZNUiuVKKFpjVv9CXFgPox2/ReHyVem6yRK9xWvSPWRm0sTM4acdWW6CyHfSytxYx7FW/aMFP0Rv9tJnDQ5vborBsvq+8qn7TvdJRLZx6ebZxsv8OIbTgy5/4jQb8o6/yHFiaPyt+p5PulVqj554rcMBfGA9PnTi0KGMbLbbDnG7S9/xhNXdk2UES9JTe1Ad54rUUIZ+JXv+jBR5o43eMX7YCzuYBuk2+LRD71hYYVwtGdnjCh2fySWWg0MAnmLfpCH7gk99DB4z87zc7rDwHX8Yn18oIXPNpg0NXq+WGD3miL9soAyVaqp1xZIjMNb3oW1v4wgFt+iyN6zf/XbCkRXmbFv3DkTwKfOibrvu/OZrN6h8f7s1F/RyNm+30GXI7/XYzpU4wzpmb3FLSdm06rnaF0BmQibEQPYEQgPYYBgThILKIj+fbOWDMOJyZvzt5QRmKbuiD82Xg7rvumfLoxsNsOWM0FKmQVgVadXAJoffD5LzRhB+CMCHriyIT9FhP1U4IT56hrMYnUGNStOpREkbHottVF10pZYYW+JENBTCZMywLJxMfhaMI1YeQEzr0r2+0cIClWtrVlXJ0n7HZVek3pwRD9+hChcWccXUL8C4CVpi9Gr2+TFVtgz4ytHaZaDQp+Unu7crTjfTDs3jv7e14xUsGRz/pY/SjCS5k00LUQoqMOTu65Hqfom/w7PgzR8Sg8AM7toAuOLlXgX9FzPrrfT1FOfCjP06HbCye0YEu6RB0w0O/W1tbkyOov2oY8QmrDoKQDR0qJE/GRXhbAKUP8GF//jc+GbIDEe6cr4VL8ncNv3C2I4ZndU45ZbzBhV3AhZNs0a8NDPFQumv8KiBYGKsTXfSHLMi3DY5reCvlqW+fvq6qiBW+47cIqEkPPdW40a3ec1bEt7rCMNU/+6KneNUXvxFGbMT/bQpFFz1bVDwbQX+1W/qDPf/QFymjpbQ47PiF3pMIK3y3GEFDkQA+QD+1iWd2Su6ey6614+jLEJR+zY+UYiRjPsYPfe5VLOhHWxvfIn5sG36VF/T9g3CgA/jtxChddh0dsC5Kpt/KWuiZe9rgwXju9X6+bKRDEfyztpV7hEWRUHaVzyqlVKo2u2QHxjBudVT5XfrVZoFekTd6m3voCEzb7KEXbWyhOifzURskv43vHsyLyvQetqLxsCIbHzi0AeQXCnzgh251cI4NoYd+kR3+6AuZaqtP9qVNJ0tLbbaY700C+DBmi2gYeI6c9UMefEC1XzAuIspvac8vsVVYwrYDFfp2j05V99nmAs341jc+YQmTNnGwbjO4ubk5BU3gKZADS327hhZ6UalV2TdzJB8GE+OYG8inbIzxy3ZJ9eOZnuKnaFkLJ7LRXwu9Nq3oQX+b9w4XxBde0SiyaWHaPEwGnnWfnvgUnHFtfg+Z0B1j702z/icsQLXDKrTdRFcqrhQCZioezClTphQcgT4xRWCddihVQ4n0W06fsrTTxYjrpRqaCChKadC+6sP4wEph9evTwtO4ojp95QMg9V++n/GUkjGe/oxHaL1nppcqVvvlefTirwmfMrjem8LdI3zgt6ujfBUyMq7xxZO9doNTanJgUEX8OMR2Wlbw+qXQHCS8Ka/xyLFoZrVmFZIW5m/Hg8/e98Xo7SI6Xmy8XjTJAArdm8DxVkSrIubqjOhSRd89oy+65RmLBdhx9ilvqWxyY3xkok11PK5Vw0N+pUo5oCIWHJmPCEjpxtJbxoc9YzIhM059+L5A8qgWq6gUbFsA+W0cBbZFAehejrPFGx3UZ1ihwXMd40eb8ekHrHNahc7hBzdjwKWNCjyLFLd48XxFx3DpfWVkg2cy1Fc7QePSjeq+6HanOcmYnokupl/4MGYHJywqtesUnfGN4bnSVr2LrdpL/qEj903cRXPx1oKgKEopFryXdm9x1Olfeo0GMiE3NLVQNG71IJxjaUx0GoMPoFP8AD5z2tVrkQeMSu+UquhAUnzhiQ7yKx1UIYN0VnqMX6Mj2rRRY4vZozHafJXS0SeaWqgWNddHGyN+oahhEVZ6UC0Pmk3W8OubNPTneQsBNmADxd7Cv5OvsKmOqc06mlqwGEO//EwZiWpAXfMjmpyMqic2Nrm3OTWOCZcMYaYP2GuP5hZtaCBbc0JZgr6TGJ2uVaPVfJH89MXu2EMLejQoP8BPm/DSjGgmZ230UQqbDvV6DvOb5+BLBmFUCopstNVP0eEOBcC4lDTfY85AP0zpLLn0/ajk1Tzc65Pc51/onnIOeJFhm5sOI40lAy0yyRBO5poCLQVTYF2mgH6XjsR/mTD9VI7D19oE0SEYqNvu4Il+2FUROjJpA45W9KPFa4a0g4m27sFQwIQPqhwHz+ZdeOmbLLWHM9wsAJtz8EXP+IP/MXU3r1ZXXxzH7/27QoMciPQAOUjRoEEOhAZNmgQNEpPwcSCBVGSBFGSghZZPiTnQP6gcWGI3Xvv83ue3Dlzuved8v3uvh89ae+211v4e87D3sq3sx+ewxXdoSUC7dSgfO7NXtSHRETstqDMmLIpL3A8n9QCjky/oKQRl19pIdNrTeGTuderUqc1XJ/3www+LUUQgnkARkWMwSUZEgKVI2xkgEBgZE+EgDLgowLgBG3hcW7miLIi5MuzqzK4DBk7Tq5SwMc3RLt34BIsximuHWBAAaN6nOABkaIE/gVlECBePQNGRZApsMfS3OYzHuNspFcEDRP1J5saPwAZgK+UBeM2S9W+U+ib3HAN5GIvyyBLNlc6MbTH1mfp1/WNlJdBBFxbD0qw14fbAT4Bvcar8YQ5zkr8FQzDpPafrgIqcy1bk/PCCD04nJ+0aMuv5c+TDSXAa7WQ7tt9Jk8oK/q8MVFqcruCyMjMZoktp0m6u0ge++xLndAaP+OlEF57rCUF7gTba7OTIC9bJy2fGSS8+s6ib09/wQkZodg/9wIT/6R620M5psBnX01Upf5grE+c9OMGnHzr3uwe7osPusBOuFln6Jbd54pkOyIOdKYPCSkFXfUrmwTv5ciT1XNC5FzlzYmTF8XGU0U1/FhY64IB7AnwbmPrR2BAZsJd6hvzdQY92nRYXMuIfapyHNfORf4d28EXm3uuEZ+XANhRsMt+BJ3STr+vJz8KN9w6AlMHkSHswqnnc5zOyMx65Gxu2fGaBaFy0owvNdOx6PBmTXZfFhenK2RZbsq5VosMNxqoETPY+Nx46akeAPeN7r3KKeWuotiiTLZ0blz7ghE5h0/hd4x4Yoys8mtP15NkhrrIz5idD1xinfkI67sSY3+RSIAVbrhO4u4c80GoOrzJmriEb9oD2+pbo1w9ajAmv7B7fAgA8JuvaR8qstJkybnSze3hCRw8U997+/fuXPF3rs9mTyd7opXITuv3N1um4cmCbMf+3qWrtJBO2V0CGRrSTTwkGtkruZIh//KFDqwGeKx+yJVit1adNDR170SP7z6b61gCyNg4fhH680m0lX59XRfI32ivvwUxtIx16Ihe6Qn/BW19ziObWJPOVwfN3fVMdprI+ko+gBr9oaG0lB+PDGJ7iFe/WIn65pv78tXWWrzem92rv4KfItmx8m2t0mMfjh/hr9/IPxRhLqP/LYrWprnpYubIEi3vIzdjwQQZ40Q6GfnLCg/tKdLmeXNAFs+uxF3rIvvnmm0WQwRCeU6zOXMYJUfWQELSFrOZLhFEcIjjuMiEMCJN+LHqAATiIkT5GpDE4m/pbKI6CzF961P+d8AEac5QK9wXLxgCKHs2QQ3QPWv10OqaSQg8cNQ/l5LgIjxyMDwAWsPpUALkdufvwSRk5why+sY3h83o1Sh/XI0AZpa0rqeLXfGUaZs9BteqU7X5j49H87Zo5PePRFZnSXzt2inc92mbNu+PN6CnVa3w6LpgyJifOyfUkY7R6v+CBE7C4woLTmaXTLYgCGjKdhwnwCQ/1ERibDM1ToFIQRm81RLc4ATM9oLkMq/mNyXDNX/aoJl/XkhcHmuHikc7KNJZK70vP8SiTxnlaJNCGVguseXPAMIYmhpuj81mLUCnyaKnUYPzZe0lv5EV3cENX2QCHWGYMbukADtgE3oxlfvpHJxmjy9ywi7eyL04ZoU9w6T2fm9OYZOfHe2TJxtpU1Ejrfwsc2nv+G1+SPzGX+dlIfgFOYdhCVm+Ha8JtfZj06n5z+UEXvnPa6CVH/LaAlznEe2U5D6HleI1rcSML+iczuIVT9JmDrNt88Wmvv/76NohnO+TtXmO0sMEX2vEFQ8YtqCsQhwn3dGinrFJlo/yLseurMV4BYgtgiyI+3VOG0/xla9ogeK8slr/btJmzBziTJRnX62JuPDjRnE1aUCyaPqv8hy42aMNcmZhdG49c6Jq84QYfaJJRZk/0WsbceD2x3XVtsNrIua8NShlxvkXQUauG9/u/jbjfdIln2IIVv+EOTfVBm7PNtOvZQvZaEGt++GjR5Zta3wrI8UPXaIqPKi/Grc2i6kYHM6wv8FYrhLkLWgt44L5SL/niwRz4MG+lYn7dDzrRzI8W9Lmv9hH+i75d617vk1NtRjXr8xc+K6Cg1+ycLGtxIA/yxCd9ordHkMAILIQvmOAv0M8e3McmbZzgB+2zLGm9QIO5ii/gPP8NezJs5M5folnAk93BVmuKzwow0cNurVfkLxtn7ldffXVtfN13586dNQ4bq9oFl3xrsuET6Y6/LGPexhrtfS9qwVcxVbEIORTwr1OWz54927t79+62rEJZGCNwBlTGSKOr3QTHx5gJxY5XXw4BM15CouDKIwTciT/ZnE6kUQCBaJalZPcCTPVUAvLjGu+7twWknU67sYKpemYICNAEe5UGzYsv9BfMZdxlMvBDIe34LKDuK9AAnA4X1LdTgGSeHLp5je3egp4ao9FWOY2yKr8BjL9LN1eCFST1aBHg8WNMC4cMkXIiOXTi0fscPmMwl+ABsNrRoKN+jXYMDJEBcPSuwycaZQTIEfh8PYr70Exe6FWGKaBsd+Rz+qEr48BFDpFh6pWCLXy4RtBUj2C9QOjnSOq3Q4sxO7JOL53QQ5NxC/DoAJYYN7ySgVdl4Hb6ZXzJg2HQX86lIKoAiDMyfifajIUW+uX00Ouads9lW42HFvJDVxle89FPWeUCVP+zNfz4DfdsgF5cQx7kgDc2RwfeL1UPD3RDb51+rpxlTuN1OKedonvpwjxlzUrjwxX90mEZ0BYdcqTfvju0BdgYHb7oZDZstFEoUw3n9ZKgpVPLxiW/FvYOteCpDRLba3daqYj80VBmmz4tAuRIfoKGyuFkxk7Mw74sWAJt+q6/h0OtD6dDFfhBD9x28CS/QveVXzpEgD86pwN0GZtTNwaM0SP5kX/ZP74z3HUSzGfoqceLrsoklAlrI60lw9h4zZ+lY/JDU2Ub8mLvZUrMZ366UrrRtlJmynx9x2AHieifruGfj+q5dmQKZ2Xx6utlA2RATm0Uy8b2lUHmIVs4ZzsFiuQLl2jzjDMYQL85BY9eaM0/0zm+CrRqsxEolKliE2Vw5vO50FnfMXsif3IqM5i9sSf4IlNz15NVz1Cb9RIWNW/bmPaA0bJt4di8HdLhB8gJTvm7Gr+9X9aQ3OiNTM1LXmRSUIPvAn847/mbBfn1gfkfn7BT6ZOdVIEwRv7AteTBrsnv3r1728e9tPEq0KoiViBUozu+0MaWKiXDEZyTL37EFrBTpQwt+GpjhXa2A1PaTOCabo1j3LKg4hV6R286aTPbBqsevrJ0VWcEadlAva3mrAyLD3KL5mKHNlI+gyF0ob3sWXbQ5ib9vf/++5sM2Y0bN5ZD5jh6XIWbpZsBuwY5hke4HBhhARThu4ayE7TJ65dyjQUdEcCCyHqNgI8wivCBilI6sYmGmhwpxnX1h/g/J9hOwfyYNAdnRTGycjVc19vUDpYho7tSC+DXK1Nmp2eOMHZzthuulAXE6G3HZc52L37LJNXvxEHjz8t4Pmdo+A54lf7wyYjJkfMRHKOV7BiuwCbjMT7DPHz48BqTM+05ZGTixz3uJ8Nq7+3kgLuDABZfvJFJQRUe/XDGFv76YPCATnIjc/fADB5dL5BGI3zUD8XZS+OiyULpt8Wp3i/OEaY6yBBtxtMLhldzugfN9daZs94YOti3b9+23IjvAiTGaGHkYBg5HitD+10an9Nj5PU8ms+iZL52kuRR4E9HHJexBZrsSA8IbJhLgIjuTmrKOFRCr8G/DQgZ+7uMBAy2Ozc3B2M8ukJzu37YRI+ADS3GYdNsEPbLJLrH3HDQwwrp0tj+L7vBJ9AdXdAvPoxDz/3tsx4/YNxOuZYFE9S7tr6SHj1DtmXmfNdoO2t2ULaDnfQ4hE5IGt/YZVpcwyYKWsnJZ3j55ZdfVkBGh5x2JaEcM/n6u0AGbfU+0SF+0AI/+Ic9YzjZC7d8Id/jOnRWwq/U22GMelAKoODU+PwpuvlTMu2gFPy61oJbb2c9PuwET+yhXrb8XpkIC0QZWXguc0Pm7icv9sI+y7iZn+xgGt7qCcZ7VQd80CW8Vd6kC3jEf6VoY5A/2s2jzOugBMyjlQ/iv2zsvU/G8G58Y5Mb2ZBnfX14wDN504Vr2C5fV7tAbQYwiW7vVwZlY2ivfOoattjpV5hhD7WNkFMbWe/N/jBY7RET9QJ1wpFOyAIf6K1vNHzgw3j1a5IzGgse2WrlMTSSj+vJp6qBueqhRH+ZOJ/Dc+VnPNSrx97Jzrz1bNd4j6Yy4PUIt+6Tl/nDkTlcj97stF5cc9GZz2CZrs1lrIKd1ud6U/FBb2zCOPk0coF5gRU8lUlrPXZP5dUO8VXupWd+zzpCTwX6/CN++CR+jt2jo+wp/LNd1+GDzMJdeHc9vvDovU7WtsFsPUG7a9qQ1CJQVr8+w/oj+dDz58/v7D5//nzv+vXr25RfPSwGxDQBVcsnAEYTk4SIuICO2Jr1KBA4EEqoXoKTShcRluNAWLsPAuxJ0gBigaHQFofq9+YiFAZKsZhCI2dWQ2h1c3Sgs5Qp2t3rWj/mNG4gKsVbwIjOHFtZqVKT9ZoBZDyTmTnRb6yCrwyp+Rk6J1+jaKdNgEwA68VxuZ/syU3GoAMM5sAz+TAw4+Gj8g7ZMKgOQZRxAojKbsakO/eRKecEWOast4AhoQNIy0jRWWURjseLU2shE3B1ysj4labrJao/jtOh4xrLGWC9Tfip90Qwx9Gh3fV+kyf+kg2duKYMH9lwxvBYQAqHfQ9k/XYM1MLjPguh7CO95uzIpQZRfODBeJpYyxSSm3Hpjiwt4GREV5XcOCiO3rWwRm494Nd8XvVfwU1ZzdLa6CQngRcdob9MAhn4DB9kQw42Q8YVRODFDh29nJVr+nqtNhvG6jBHQY45Klf2jRllmehVoOyeyo7sgOM0d2UU95dFFjjAFXrgHp3+Jys81N/VgaD4co1x8UjOMK4k4OVeeKIjmOybG+AI/eQlAHFvi4rFDP0WdTTRAx9UWR4dlcvgXzBIDwILMkw/tTjAiOtsAvnINg7kQdde+C1rWP8UmoxbuaweqHxEJbJKOnwjmdVA7F66asHJ95IJvJEJvno4LrrQXoCId9fWp+V/+nJvZVz3t+kizwKRMgR8Igy5z9iud29VBjbXg65dw8/BJRzWh1PAWNM1ffesyTZs8G/8/Cw8zBIjWbWhoCMYqeevTCpZtWEoS1bwD5N8vhc5+hsNldPphg8kA5/7jf4CvfrO6NZ7gj70CdTgjezhKj/FR7q2k3o+c43P0xFayRIfbEG2tmd3dSKzcdu44dH95Fs7TJnL2jLqd613sr5D2MI3mr0EN/Ufknu9zVWG0EUv7vFZdm6eetf4a/NlM/TGNxfI9JV+3ktvfsMPGzeWsck0uyi7XMXE/GyTv++RLeYkK7pyr/nTOXnIuLJZ15fR8j7cuDb6+Ws05mta9+pXpWPztgmBXfKprYsO6hMM78aCVfO47uLFizu7L1682Pvwww+3DekGpAACDkQI5WAQXVodQRxBZQJK5cx7To3rTWYhYEzurenaAuVe41p8KwEAnh8vQurhinpAyk509J/SGQ8QZeBormxGIDljPHGIBIR+PwnPOC1CpYDdiw5jG29m5RhG7wNAWaJO4uApZ42PmoE7leJzwADEnAdAk5trOpnF0MzlN6NGG2NEt8XIHBkKejk8iy2ZcdSADQBSuOgUrJYix7/gDVDJv90xeoyvtMtRcA4+ryeJTutxaadnB1A9Hr8FMORRn41FOR2Yo1NhOTd8wgmHLcixcJibc1PmrCmTceCtVLv56sWoTI7vyqT0VnCG94wUPR2uyEBdRw/kyEFKV3O2cAe/aCYbGUBYohPzwF6PHEB/Jd/KeIw4XFZadk1BFN3hz/zGKoNMvnDCkdCz8eo3wFcZYPfhx/U9FqJdKvnipb4FetYbhGcOskyuMTpSzr4qe8Aivo2LBte7rn6JGsAFP5Uy0II3OJQJNR59kYH5651o4QlPNVOXoTEHWbcBxEOZvbJgNUf3Ph3ji22Zz/+CeGPAnxOmlZSNbxw2IHAmg8r9Za3hmg7YYP1QdJ988QgzMF3fWT13aMBvWfd8oGv5O3qtzaOMXUEAXaPJ/PxC/bn4cd8M2MpW0b/xWuTwhgY6FJAZQ0BZv0+BPl114g4PdFyfEnrIEz10TYb49b/xXU8u5IVXWM7GOqyABz6Cnju9avw2jfwFOzdGgbixBSjWALhgE/Fer6X3zI12gXYno/GLz8plxq6S0wGbepHqBySzylBklp3h1/gw2wE0coMZPKCtzbDP63suGKsXsHJwm1vXVYaHi6oieKJPPpC/Nw9MehmrZ1q2aSfjNtpldsnOT/2j9VwWUNWjh8cy8AW59EMf6CcHvg+m2KT7C1ALomaWiD7xActVx8jUvcbRngQjeDK+z9xfwFgvqKxVCQ6/2xjM9qCSPu4XnMKoueGHjMgFNmARP2iA/2wVT3wCHKANPvkwL+PUKmF+sjSeoJwfQDdZlOjpsFT+2tjkhJaqjfWQ2/CxxVpcSrIYk77PnTu3CcjOnDmz7bcyGCI4YIKrtOBmxCZswiV8jAGc9zk8ixJCLFjAwoETRGXPsgeVwRBX6dFcNXsW0BlDFEsg1WwJsoDAqQ6KcR1HwVC8KICzqZxJKeaqpERRgF/zPFDWG0fg9ecwGEFAuxpz+YzgyYSRUxjaBAWAyeDatdZDZ+6cToZLbsYhbwaKJ7sBCqJ8/zMS11hYOuAgaLBY4dXuHu+AqETGqPFobONaIDnFFvV2rz1Sg8zLGJQ9M3bPYmIQANX8Hb8u+Oqpz+5t94BuOocR8mB0Oez6LWpGdQ8DoKtq//TCGZK1IBOtPsObQBFf4dG49Q+lNw6D/MlbcMHx1DuINvKoX8I1MNuumB7ot143Bktm9eSQs7nJDcYYpGsrJbf7MYY5GCDa8djJV9e0YzNfnxmTvHr2Ej41mXY4gUzL9NXb0sN3s4ca8o1jcSJDNHDY6EAX+yzND2ts1X10zQbQ1FF92CAbn/nxN/7pi16NSZeVJmpHQJ/58xkwVFmu00aVQbzvb3pDm4MG5lB2Nk6ZnzL07I3c64liexx9vYlsDV14UC4jgzYhbeLIsi8eLvvjvbLrLZLwwZ78X5O43+bn8Cs1ea+MADrpssxDh3TQK1CAV+/xaXRM5uRa75vffvDkfYsyu6NDL/zFu//DdJs9//txTX2p2UPloYL37KiTgm1kCzwFhHx3PVAFYnTGxxSUtQiZjwwrX3dQiizMzZ7oDy9VPWARtuiIrI1dCQ19ZeLLkFTFqB/MozWsPWjvxLT73VdrSIcK2DoefG4xR4P/vSqntriTvfvCd71QZOfVsy7JhpzyqW0oOwFN31VTsiH3Vo7vIADcsH120zMA2a57XVOvMb7IvU19mWzXhdHssawnuyygxldZXTaCH3MWTCQPY6HH+3RXz6Hr68e1dlcWraxqTmPgB674YC0W6O5bN2p5QEcVAfbbIQT8lQVmK3TjM3PUp1w2ku7L8JobLthCMYx7C6o7YIEuYzmUZR7rm+uMje6yaWWI4aCgsUAtuyuz3WFICRP3aUV49OjR4g9ddMmWa2WoukV/8Lgee6GH7PPPP18KFqX5kPH7H5AQh4kyPEWRJiDMMk+EY0LvEXq9SoTIudSM1xHeTnuZq90ag6MowkSLAIcgBD1zF0UAlMdhcbiib45WQNLCyXjqLfG7pnXZNgpEJ8OpzqysGjCMUekT3xxGPV6AaWzX4J0D4WAsOEBdlolTKpLu6ftAAOAUYhyfG4PyeiaSr7HyfvdUTsUbOfnMvbJYdFXTKAfoc3ppsWqBK5oHOnKzozCGe/DZjrcMWo6zEjI91FRLD5XWGBp6yKI+MXIwX2VCtFRaZqQFqmjDG6dOF9XbAbi+K+Pgp0dhWMzIzqvHVnAOnVQqXY5HcvHqadDwh0+4axdfObXAwGJBD67r2T6wb6x26LCED3Ko7yrcVLqEFz/18sA0zBTkGStZwH+LQ4EifuoX6RAA594CVrMxWdhRmpcu0SNgNB/6bVY4HGn8+jtc1wN93c9O3Q+b+KiUaw7yqD+SgyqbxEGzN3PZHMAhHHT6NEdTlofTz2nBm3mygTY7ZM4W0JlDhaF6d8rUlVHsESD0UZk+PZAp+eMN3TVps9N2uMbhO2w+BKCVS/HB/5R9gKk2bfBOp/CPNjpCayU293kP/21O0IdnQQaaK0/QA916j4zdB5t0Q1Z4cE0lewFwZal8kXHdj5ey+uZpB25MOqkh2vt+Og0Hb9kq2bejZ8/ehzl8Gtt9/HrtF96vXYDtF/i0OfQ/n8Fvsd+CxTLc9R/BUD1I5FA2vbYY/BRAZMMdAsv3wThZ0m39XTPz7TO8kBV/kq+qUkEe6MFz5c/KWLJvdECOaCpoqRJgTnopLg9KVAAAIABJREFU+0GHePYb7Xzf7Dmq381cJQ6qDNFX2VE6KKgqa8fnwWqZmnob0d+6jKcwzmbw439jeVXt8b5x6hO3PlZl4A9bCzpAwC+ydbLru3v5GfzRub+rJLQZZRvsJR+OP5glOzyJCyp1G7P+WGuCzVKbIXS6Fw/1KtYr1zrQgRvj4oXM0Y6W1iA6aQNjrTaPdRS/PdIID9YlayC5oT39tRbjtyCUDrxfzETmJWkkVyRM0I4X/psP6VmKximIZvenT5/eBGQnTpxYN5gY0e3uEGoQSi4qzShc471Ka64NFGWpqnvXP8LgCbLeEOBi6EWyGGPoZXQIlrOrH8G9ZWIIG8M9lI7BEyqHan7Ggx+LAcOgTCBkmMDFSCuHUE7P2cKH9907GwfJJ36NY7FBN0CVxjd3JdBKTe6p8RJNxq5kUanLtTlgdDBWi2iZIUCVNWCkOUEOoOwOmRkrY89Rk5t+lhZqARng9n2ROXzXu5ZjBJB2rzVZClbRQJ+uwyfgk6EXWdBVizq52TEyFjqlYzwW+KCTXsmFHssYCsItkmU6XN/T342FNvpkJO3Ce0ggzFgwfGZccvI/OjuoAD/4aHdU2drneLHwFnC7DmZcy3DRiA/0+g276KthFf44U6/sxuJjnDJbjBgPBQ70gq9KI5wQPRuTjcAgnTvRameF/kpSLeD+LzAvDV+WB+0d0JDxJBfyQmtBGvnirUWeHOgf3eYsc0Ge9EL/ZG1smOtkER5m6ae+Jzo1L37orqyN69nyxFQOPJ9gQYc1DtzL/GTbIm4s/LFf93Y6tSyMYBXO3OO6+VDnMm9oYnsFVwXr/IT7zGkMQR151Mdj7rJUcMIXkCXZoY9f6iQsuvKrZZzxg3eZA/zyXW0a4aT+KotCDw7tgajt4FtgXcuW6QZ++aD468uT69+p9FSpH6Y6gYq2ns1orL6UvOwAXcIkvumPr6rHBo7JCTbwxQ75BbSSO7z0eAty7cugBTy1e/TYDrS1oeKDygx6n57RUDVFEqBT6eYqy1Ww4z26rN/O2kAfXuyd3vhbNOGpgNV9syHduNYbNm5OmKn3rupP38ZA12gtkK0nqznggj68Cn5hHK/00eaeffm8bBE6baa1d5BvpcsyhrAKL+HCNcYqe+uzNgtlq73XsxXRV3awjGqnvOHZZs3n9NpGroxT3+CQfyITtJf5hktyIX+2CKPuhQ3+Fzb4GDLwN9stfrCWtEGCy6ondNpG0L1ss9Iy+dMPm2ldK3NJ9q6HMX+zV7pm+9lvlRG+2BxedNMGqyC3kiYa6+Gu1z08F3yTHdor/5f8Igdr7Keffrqz+9dff+198skny5jng9gQSBntLgkWw0XOBqNwEWYLBWV4tQvGHMYoIgWUcSMIoG5hKF3bCUsCBbTSp4yWsWcErucQKLNSACEZtz4cTuKVV15Z79WwbzyGWM+M3Ywxy0rgqaCuUmQZQp+VxTN/j/sAsDInNaBTgqg/eZEfI6CQehg4qZqIK7O5hlwYPaAwagsOZ1jmp1KcuYr+O+rdLgRNdNdiZl46NUY9BpyLsepjMBeZAyp6jC0YQKd7M+x0aBxArKQHgOYHOAsdOddgbh6OJedClx0ayfHVyIoX75EFJ4gW48GA8cgP5nrgLj2jTYM9zJEdmTHqZNTpwEqTGSx+Beh+Kt+QvzkFSOQOD2Wg4LsFCf+Vo1xDLuQOhzBvoZjpfnS3A85JC6zR5iV4/vnnn9c1nC75kFeOHc/1+bi/Lx0ua9OOmQOi+3Z+eGanHBiZkSu7dB8nRO7swbw9l4y8zU+H7IM8yaAym8BZSh6PrsEbJ+xacqi1IZ232233SNbwUoO4+9sM0CU/0HfbVmYkbzz5vKCXQzdvZR5yrMTRYSL88zPmrsTmd4cK3M+JRhNMCLjrRSF/PLKHAsmCw3wEPtBM98atly7cw0GPEKofEe1oIudKbOwNHfTE17A9NkA+guoeHYKnStwwb54yLeiF7xZb+u5UchuKghv34U0gbswqBfUiwT+s0HMHetDP5jvsRSYWzwKNNiqu9zd5FDyYw9gCsQ505BfLEJWJQlu+u9I5/ZqvtaCeIf+3ZuSr6jVqw9GiynbKnJJzvrfgnRzLzqMbvWQJjzBLluTFT7I1tl5WiWzQUlm2Fg2Y9XebA/p0P9xVDveZa7x8HtbYNV9ELrBi/vx5PdSugcFajPDMX1ZWh+n6yPDjfnrhQ/r+xgJKY7R5Jh+y4jt6PqRxWgvJ2txl8PFS5h1vtVS0SSY/n6OP3r3YAPpgyrwlO9CHTnSVsarKQU4FtTDL55SFYiMF1G0C21yXqeenyBiu2Wp2TMb+5sfxXlYYRuhw9hpWHcQbHtqUZh/wWJ9i1RJ0eD8slJSipxWQyZAdPXp0CaJUaL0BpRYRYXKvslU+K7OD0NK9JhOIlGrvKDZiRdgE5b2e5N5i67cMTk/ULnUcoAkPEPoaoppGgckiXXZoftl0OzE0A0dp/forOBSLeFF+O4h6QaahMjwy4LwByfz48H/lkVK4Kb3+KnQDD9Dip0bFFlv0tBgZ13h2Qhww2hkNkNZQWo9ZD2AlGwqtcdo9jQNY+LEYMATz1PBqEUCP60vLoyk5lFVwr/t8VqBUQ2vN4d6vebVgvQCK7OpxKvhzTYEVvvxfVsJjEMgOHtMro0l/aEZbDtG8HIbx6l0yRj0kpaDbacML/NoZxjuZ10BtbC9Y9NPOyDhoImvBE9rgDR5q8PY1HDAOy97nrCszkHEp7nbsZG18+oI3gQ66LILu56T62h/0kXNNuORW0yx8dcCAY7KYly3EC4dGh94vU1iwHF4tOGV9ySeHSNf1TdIfO3AdXHDujVdfUuXoMpCuzTFzlmitl9S49NchBWNyaGyJbgTV9B5e8MaefCaYxSPeyh6TIz57RhTsoUfATf9liOjItXhzgIOcu6asSotsbRfoxH+6g8mC9YIj+rEgo88PZ+0zMsIDfwVT6Ga/ykAFl37jtfJpWPFeixj+0W2sggnzdR/d4N/LHFUUbFL8D4PkUf9VuhdgmL/NFxry4TBjXEEvvbRxb9NOXngUYHpIJ57rLUYn+vzvfXPUT4gXtJBTGy4ypstslQzKfLJv+qzCgtae0YUWumjTiWb08E+wla+tx4i+4dBYZX+Nbbw2OG3wBcTwS2YdbOIHjOV+GCrL4nR2B0roAQ1kgB++Cb8dbnAd3mphMB8bhjH23zMozcknkKE567kkP3z4wXeVrTbZMJcttu6WPfPbPOjy0zPE+IB6HHsqAd8N8+YtWGbb3rOu9rVz+PBq04x/63U9dvhHBznXXwkbxu1eODM/ObifHOoJ9Rue6cEPeaGb3ukAdoxb+bpr+ZPWjlqF6BP9rmVPJZs6pEhHfU0V+WZjlexhhGzdq+xLLz0FwFjoqLe5kqZ76LzeWnJgD7UBXbp0aROQvfnmm2vAThx0YqRyQs7N5KXGAzaHUnRJ4C28CCeEjoCXNuaQvCxSlIBYAYK/S0HalVE8oFAKpwFc3mOEFoF5xJTyGERzYNSr/gggQC86y3AJGm/durWUWc+KcfUjMLYa/AkRSMxHyOip+RDwOFc81D/UV7VUH6aAmvrqj8NHjcruZUwZN9lXIuHwOQh0OTkkeERrPRVAU43b34zDfJUA6cPfxiFf99WHZkwGztDL+JBZPTDAjk7PiivYogcGQLfoJ+eOcruG3HKgxsGHMo/P6kWp+T2622m5t10keQtCyI1D5RDpSUDP6fSQ0ALHMnewCeAMwU9ZGzKBKfRYMHKS7ivrYqweldFunGwYbg3vxoOfnj5dNpAsfMaxCBL6SiB0ogP/aCtQkq3ps2ikPxhyb5sbGBQ04xsOYCoe6c5n7IlToWP6JitjwBp7pnOyp+MyajlW93AmHBkeyKOyqvvoxnyNzY5y0uwQHmCETNhwfgLG0EoWLTJkxvHQs+AC/5WD0zO6fOuGedkh+28jaJ6CoYKJTnO6jy3SPXrNPW3OeOYj47IonbriRPUt4g1t7ZrZMT0Yx5jmxKfFRaBqLPPAVQ/INRZ9+KyDJBbVfKax69Vhl7JEBbQFe7BSuwRbQpP3zNUundzJpmc6lTGqQoHOFjj3dEigQ0xw0QMryaGdfsFwC7XPyqiXhUMvTOPb9fVjmdMGUo8uvddLxV7RwObM4/rK7bNJnS752g4BlB2id7iFaTzxPzBIN/him3wQvfKPcGZcPzAs44hffKAXRlzrM/ZOrz4zlnHgBH0WZhuMHlgK32yrB9Gig57JhX2SFbnRL8z4n33CSpmpej3p3svnbAA+3UOu+C5rU++i+10HA/xALTJlc8iAX80fVfKtp7ZeKHowh8/JgS5rJ/KdnjChYlRbAr9BLugjL3MYix7wgLcCqPyAceu7LJHD78I6fsxfxamAFP3m8T4aO2CCDvi3xuL5wIEDawzYk50n6zLHPXcTxsm5xBAa/c+GzIHnvjuY3noUV3bIhujatTJz/kanOKZ2I7qrrQdf4oJKwWQE463RZEomdNPGq6c/8Fvmq3r43Xff7ez++eefe2+88cZaXO32Z903AykrhvkCG8JGLEOjnBRsEp8RqokBG1GUS5hAiGj3MFYCcQ0DsvgDnePyPXuk3SGG2yEYpwa7dqgE2LOJjFu5B7PuZZR9t6R7AJFCe0gpARrDLhkI0NzOpJ0UJVBsPQLoIDd8mhNoyoD5u4f6laZscaKEAiXOoN0bGgCcA2fsFsKifdeVhq0HotQw/vxNH309Ub0UNQMbyzWcDD1acApwe48zqn8I6BhSiwu+6qNjVBxfDoCszaM8TJcWJuOgvR4If6Mzw8CDz8i6U7T0wpjhrZQy45EFQqPDGHSRgbmXLnJ4lTHKCNF9j+0wH8OBN07WHO0OO/XSzs2Y4YsczUdWftOhsl5ZRrqDefean4zgoYxbeqM7WHadTBd8oLvMkffJg33ABtrtVtkK+dRDxtHMMhh9o19Q0CGJvuqqALBSW+WXTkaapwWfPVR2xSNZeaELDsgPrxYtcqPnrqkHriZiOqZrfJqTz6j/rLIQPHFyMIR+p0nRIiNm80HWdFQJMAcHHxZnsgqv6KjXiHzajFXOKlOAzvqh6s+jx74z0PwWPLImM3PwA4Iq8/sp2KFzcqhVgU21UcOvsYwBf3xjpTY6wjO+0FN5zDgWpAL4WjHIwz2daKWjenHgrM0mWtqAtkGGtzYTYdd76KQXGBSU9HVPHY6pfIxXcxsvvweXPq/XyGNUCiYtirPfsafNm5t+2LBr6YOe4BDuJARcI9NShq+sDXtok5dPalMNv50ghkf3Gz8fQl8eCIyHskrmgWPyNkfBB32UUXe//+mijTaZl1ywlnXQiBzxRs7mMQad1sxf1s57VXvIkN7YKazXGG+sDjMIyshTUOD6sj3kVva1DFkVlzAG4+hrwa+HCs75Zj6dH/R5GVPrHjlXZSnrVDtIG/QSJWW0+bmeqtBmB47dR8aCc3hBD7yXUMCz9/FFLm1o/d+pcu9Zt+pbhENyK1voc+8Zu+/xdL8fWIYHGKgSUJbLmoJmctHD2QanUmIVNDrDbz19lYPxAA/wCwv1rqGH/s3T5j15tjbQGTtojaG7DjZ8+eWXmwzZ8ePH18B2pQbgTOsDcUMPxvNewvM3h8DZAEhpWUzU0NtuHgH1VAi0GA+FFixxCAkOcZ1oqU+iL/jtoZBAgA6Cp3z3cBiOyQMykMlCFEC5tp6masn4ZLzmAsyE0ikgO4VZPycHSq70WYqz03Z9Tpnt0FxTJiznOTN3gkQyQh/Qxbf/LbBoLnVPpuYA8haF0qc+I0s7B0aewypArG+IkZAhIBV8G7/Toe14Chg7ms3pAS2ZMUw0+w2gXu1Cevq869BT6aKHGAIhnJSx8TfDP3To0AqY+44zdOKVHDr5w3F5v+e4MJ4WE+NHgzHgUfCNDzJpAXEPRyDAYcQzS1lwxgDpqgU1fo3VrhuG6QuGjdnCSg/obXFkG5xLPTL4ns9MglM4Q1OnlOAH7jkNix176qGmnQol84LP5JSTNjceyjS0c3cPJ4RG81UmxSsey3RUQjVemZd24GGvHqVwRo/kzqFXmuEoOWM8lgEgM7rAB2yzPy8yLIvlt0AUJv2NjzZ8OU6LCqfYaaUWGLjEe7qxyFSq59PK4OejKg26Bk8tvrKy9G8OAVEHSXrkSw/7dB2e6wOqokDG9aG2+ycHeOBL2/TQTVkEWIQTsiRnPs54ndJq0+N6dNVLg+aCDProwcxoqg8KPWU7esYVGyU3fCqTdzCini8y9LfMSYeb2Bn/6VW2oY1rm2Dzs2W6QiOa6g3Cd9kEuoARuuhkb9fBEgz4nFzCKOyES7LzQ575EffRTSVmn/NzFl5rG39WNhgtbKcFtTJ8gaB50Ah/gmG0KUcaGx7ch+cOOvA31o4yRPgmN7/5jiorHRbi69s48StVLOqrNH/PTSshkp3io1K4641VfxMZGE8lID8L2+hmN3jO/ipx4pmsakL3t+uMA4c+p4Oy4PRvbD/8Lh31mA74Mm6nf9kd+bvWuPxWMhYUwh1bqSrkXrS28USDMYzrfXjxIi9zWPPR3Ua/eIS8Kw+6zpzGLrPNL5uXbOiXnuotNAadVSqvJ4x90kUBGZrroWWr5iw5A5PG5teTE5txTWuMecxZwHzhwoVNQPbRRx8tZwBA9ZBgoGCnJ9TmuGrAY/AZZw59ZlY6iQIwBIswgqBYAmC0wF1a2nVFnQSPBjtMES7DYPzRWT9B/VIMhmG738Jjbp+VjsZ899b/ZTzOqJ0xfgnWbwslOjv6zTEXOBqnhlRA4bTK7BGwQIGQgQoofOZ9IOKsgMLf6KhhmbGRjevR7To8BApABhJj5kQYTWWKsh7+Rx/d+A0ENSbSLycJLGioRwXgvddOC4haLMiU/iun0QPe8O86cqcLzho/dFYWC08WFHptd1JmsOwKcAs4LJ7V+hkIPlrgzd1zpjg+OqkkbDxOCNAtyHgoY1UmgAxgrYyRTBv6Ow1jLMZa5gm+C3Dg2WftiNANF/AJU/XItCvuuHalYXIkXwsBncsgoN+rfiB8Gp9D9+P/HlWAL2Mbp0W6LFzN4QXHaEE7euuLqETjmk4WlfWgE7I1js/bABUgkaPP6NNnObBkZRxyRE+nWme5gR34rJR8WRU81kBMll4w5DpzsDN69F5BPFy1o4Znn3eyDyYsvHwKWfvtVRaSsy4r3wEcmESb8Vsw/cYn2uiIH/AyHv7YD1zINLjO7pot0DXbJXs26zrY4tf6zld8wSCabC7gQbm4oB09NaGTb9k41/MJ/Y9G8+Gn0hN81PbAz4YBvKKhDE6bRpgqS4eWvu4qv+B6eIANG4gCBnMbuxInPv24X3CBJrgTLFTOow/8GLMeVjThBw7YHp+ET3okD9fDEVvq5HSZVfqo74zPYxNtYior8uuuQZs50dOjMcpq4r8WAHKia3Iuc0fPPqfHgh++rJOAbV77PlNysgFpA5Rtos3Y+K2/jfzgoQMw5ilj5290kBF8up8sBf/s0X0whqYCXnwbs3Kb+WAYntAHH7W39GDW2YtH5rBZBQoN9eXiE92wgyc01Q9t7WarZWTJSkAMn+aDJzIxhvtaZ2QC8aUiZs5ONs9yMp9dK4h7+Xg8igVgxbXwQt5ilpIFfEhVIfSwyw44sWP+iu5tqnsmWic98dnjN5JnLQu16wjAvNKX62AQj7BVgqWevQLNAlK6SZ5l5OiHXtdXJ718+XLv7Nmz2zIQ5mQhyl7VM8FA3cRYBAkIwSjCvIdwiuzUXwZI+AyWcjphVQaNwOoHYICAxRAIGUPGBqAMlxJF1ZRNIUDpGmNjvNNeDNLYAFMPijkpGX1oqy4OUNX2GRvDARy04IcggQpoqrdTrECgBY6AKyP2rJt2QhkkJVauMmb3oIuhmbceDsovK1BwiF8ZKNclt57F1A4SuN1rHrS3kJTudn1OmsGj0fhAWvkASMjXi2zIGy2VpfDsbwEjvZQxJa8CTTKu4RfA/V2pwz3oK1CmP3K1oNK9cejV4lvJrgUbztBpoXcth81RGR9uYYi+4QFfNUmTcWULsu6INhrKGhXEuacNR02brmPY5m+xIwPvV3ona86iZ/BxlpVAyLTMmQDX/MnD/fg3bg/QlWqnMyXggomChlkSoU92afw2UO1Aay1o1+d+9Pq/z7wHD5Wc2A+5VZZAm3vKLqHR5+QQvuvpKZiq94Y8ylKGsYJ818KchYVcajsgB47X52VlOskH22WyYcb/6IKnMF9rgkCHHNCODr/DQJkbDrwdbVmugmwYq1TLx9GLchUf0KNeyNx8riUn8xnPfJxyQYvPC1rrkbG5Y+taGnzWggLTfZMBHeSDjW2ONiZ8qlcLab4EPfTpfT81C+OZrskWLl1Dlv6/efPm4qvgpExci0XVEbrjq9FUINjp4EpIs1/NNXggkzYa7kU7fmuHIGe27t7WlWQso8N/4L2+q/rp0FkbDDzScaflZ4bFPAXJ1jUBMv/QCe18U2VBdBuPrso8mrs1ocdIkF/9SOi0qRRg+A1HfZNHwWjZXbo0v/fJho+D5bI/+MILvut5M6aH3/KvtR34m93AFz2WrOCDjNszAKt4WcP6JpRaBciezZEPrMCteysRs22YLBgjkxIm7kGD8b1nHSAvaxHsk4+/zet9/sLYxsAz2vnuStn+LxMFZyVNjNVm0LrC9xvHe/SJT/d24IJsC7Bc02Er49Gh8dgAH4LmstLwTSeCbrJE89zg8QNk5Lf3yQSGrEH4h2HjtfkpgQT7cJL9VBks40jm+Hb9tWvXNhmyK1euLAPvuKlsBcG5GOjd0KmGMhM5jzIZHYtnpPXfGLNeDcIhUIIpY2RMii2ViSnMlWos3RmznJedCHBjqGyc8RKY8QkJoHukQAtsfQHtchgQ0PnfPRoFKZcyKNZn7u3BkRQJDOhidMbjsCiRAaLB/2jL0PDmfYFNDz0kW05MLxKHgOeUireAACB4bzGnC69KEAJc4PU5fgGEjOs/MS8ZcygCCmPRT3VxfKC1BTqdG7NewPQFbGRTNgov7ZQEAz6r9IBuuIAfMjQf2Zkr5+oeBs2J2q20Ey/lnqOhF/opcwncAm0BXGnoMhL1HjDCdo89L8z98ZWDLUOW0ySfFla6NW5pZY6wPpOyTx2g8JkxOvVKR2X74KKsBhnWF1IWE04KFivr0xne7HItEPV20RdsVlYyRgtfmVG8kTtcoZfjwRMaXUvHbV5qpCWv0vntdtk3etiB67Jl45KbxaLMUBsItPm8sihn1KER2GgBYFNkyyZgzy4effQHKz2jynvwUT9qwU1lIE4Mb96vHwb/sEHXxjYG+nK4cOGFL/rzwg+ZhbF6EtlPmXi9euRncTSea+q/KbgsoGaL/CGaKtHSg/nQga6ysMaE6bKTbIK8XYsHAb5XfYVlXsnafXBCbp3WQwv5RXuLXEEvnBSwCfzRWuaT7sjWwuO6st105b3aOcidjivT4A1efA4/eOqRAWiEI9cbszYH8kc3H1ymhYzbnBagzH4vn3U4I1tFQ/ikR/5CAsD95sArm6u8qZqBDvpxr2vqeWxuMiv4KPDyv/fbhOOLfqyZTumiQSsEfszVgRx/91iFWnjq/TJ339JgbP/nm2pPoVf47rmUs7+z/llYcj/fLkjhczxgvBYN97A9+IRdumhT08ad3urta6NO1ug3jzFcQ8/Jm0zMl29Au2voxotd8+f5UfSRBb3DB0w1/szAdX16IWO8kEFfbUe/bKX2KjQb03XwVHtHm60yymHX3OyEHnsGaf4CLfFkLDZBdm3+2rTCWqXV1obWGPThv3IpueOrg3owwDfSfwmV27dvbwIyqbICJ87PxDlvA1Y2K10MpO3YCNTnhJGTqYfCpBwYQNVLkUPPUcxUPIFwJBydXZux33nnnbUI5YAI0BiCEHMytvrJ/E1JdiyMjvIYSFkYgK80CDQct+vaoVKea/zgoR6olIPPem/wCnzmEJhwHD1g1jjkV5MfmmQ7yujhgcO9c+fOmr/TF+ROYRklGjhF11uY+iqVso+lbpNp5TogpUdAEuiYvwWU3F3nM/SXOmeYQEPOlSRbxNDYIlJfnc/ol0EW7TOYmleNX+OmzxkMuQAzntqpo9WiI3AjH1hBLzoZomCXztyHJzJ1rYMoZG9M8ilghJt4NafNhSZt91Q+MwZMmKMgAs/ho8bQejjQaixzuM84ZG8etJGJa8iEU4bhMIk+DtIi4XoyFpzQizkZZDtx47KTytjszHvkn37c34aG3smA0zO26zu+XmbN9fhlEwWZ/oe1Ajo8maO+h0qp+Km9oJQ83BYU5Kjro6O3Nk94oluYJStN+/DGbrMPWO9gTE6uR2cULLq3+dBnQYArL+/bRHWoocXKmG1MnNq00OMJfWyrB8Tev39/exAHr2W30cCejduGBM3kRQ5sEabJTK8OrJc1MrfP4AENZGDOsjfG7HCRa2CnLFS9tW1K3ZejJ9d63wrK4aDvbay8RY42Ifwu/yEbUpBcObN+ORtCNoB219Y3xI+2Cadj//dcOvrwIh+84Ze86kOqzwaN2W0bArIkk7ICMoXGo9M2PObhkyyS3q+pHw8WRfaFN1iA+UqEdIAvLShOzdJBPZ/s2I/72Zzx0YYW8iqbTe7o5tv9LjCo5M5OOhnsPnOzB3ojL77QTxlTtJdUIAP31Idofi+/zYsmY9d/2lrLXmoVKkOTL670XGYGP3CGf5vcmbWtjIeGmv7x6J6eYVkLBjnW/+Z3WXYydg859J71NX2iA/0lQPpmmE5X88N9+wefjxZ4YUetg/5vDPRU4icnGbW+HQYu6cVcdI1m/FYt8H7tDu5lP1U/jA9bVUXIzP3uad3HC9uhG+/BTs8xhEX01r/r3ioYMO6nkiW/0XphLPwYhw57BA6MkIVnUK6A7LPPPtue3OmZQJihAMoCfoprN+J9TFpMTN4uon4B0SGjeDQrAAAgAElEQVSA+gwQOiJsUgIjQONW5gKQmpCl8SvpAENGDPxow4TfGPU3cGASmD0DitIsArJj+gZq1isKplCKq0ZfdqdFnfCNC0wUiObKVQWYZZmMjS4/jUM5eKS0SmdkxamRoc965Mfdu3e3DfUZVSWgmhdrZCVPjgPtOQx0WNhLw/akcEDBA7rIoBN47teYSn7uxQ960eqFX/NVtqjmP0sh0YBfMgcyOmBgnCkn2FP6K00xXvruSd2B2fVeHHqlUn056Pj9999XlpFcBHpedn1k3gIPKzWBWyDqR8lJ91DZt956axly/XPGhMFKWfRTGROveLPY44XhkldZH/dUqmyhQ5u/4bnnHslmos2CCUt4r4SDH46shTr7IRc0Fszjg3wFVX4K8uCq8hC8WBTwUyOx6yqtep99sVVYRhd9eKGP04GF+mjwDmOVOC0g5Fp5rD61TiCShTlghs0JesjT5sScxikILcNqLNd3WASfBWL0RNbkQP71KdIHvJmvXi5/VyLm9Pka8/scb3jy+W+//bZ44lSTrTnYQhkDWGWjZcN7phE6yC9bLjBqgwA39NnGrqbzgmtybhPiPfrEv0W2vkubBu8JUOgQD5VN0MVvoAEP5I4WmKFn95B3O3H80ifboEt85HPbfKDRHDI7gjKyaDOCfxtVfNMhnHWQhp7Ji1w7KFOflf+N6XM0F2z4u82PsY0nM1fwz7+TD7xW+sSr69gOGtGNXzzyGX7XT8i3yVS03sCR/l9jwmMZYnqyecmOKlHyG/iqGpGu/KaLfJy/a83xu55kwX79ZlV7aqtoU4QX/s//rsFLGztj1cJC5/6HXzZhjnBvvSMHYxvPGD1Dy/qEPjJxEIjfK7ONT36ncXv2Hb9RZcmmF07I1fXdCwPeay0rO+b/MkMdYEMrPLZ5gtX0Scd8nayV+Tsk0AajYIbeywrj19hkgX7jd6qa7MgBbWRROwH+28CisXWNrIyFrwIksiN3a2VZUjgynvVCptkTGLqnjRSZlASorFp2G4bdXwmefMkzG/YZ2mGQ/NiBV4H/t99+uwnIPvjgg6Uwk9czQvmcBoKB06RAzemV4jch0GO8NGXRZhkL4xFcO976kxqjXhDMEULfOYZQigJMdBF0pcwiUilB96DRHDUQzrKYcSjSC2jrMcIHwFgkCARdHFOncICgLFwNt8bN6ZStIaea+QpAjUfo5Fb5rqeGy4608yNf8/vtXg6rE6RkCtx92W7lvtKcwF0PkHlapNHC+I2ZAfuuTzSVCexp3JV56RZoBBTmzGHTRaVH11bGpJN27xwSWeCDvNBfvwMZA12GPNPKPqMXdJYxq1ET7xYKvKKhk4n0b8HBV8+QcW+LGWNhaK7hlPxtfEGeIJEu6scpwxI+yL+0Od2hmVzrjUSvn7IDsMKo0FigVXnLAmsM+OQsyLCvXbG44kcvSw3MFgrjPX78eAVv5rXw+CGzmlHry6hXMx3Ur9Smwv3uow9YoJPK4GVBC7xg24+xKrdYiMOW9+m2xaVMCHmRZz+ur59KIGZRrP/Db3j1eQ3teOGgvCd4qPxGhmWiOC+45yNatOi4doFOPBmfH4Dxjr/3LRmwYs76VthJvq7SoP8tlH5aTOnGfcaGU3PRkblzrMYyZwdS0MleC87w5X42wmbQVvYMXV70YUwLETpgiQx8nuM3HztokaMLtFcSdq17OqAA9+hyv3Hx5bM20HAFuxZymHOd8diJ4BIN5IVf2KGPMkL+R2cZCj6jHiT6qnRKXuYoK4v/fF2HVMpoVII338OHD1fGFw9wbpEsqBWsk69xYRbf1oUCiDYi6CigqoTEdmE5ebu2jA664M9a1edl6KqKtDktE1lpTjDT40KsDT6XDT548ODOkydPlm9Dn89g2Hh8Ivqsp8Y1t9+wXfUCHZWQewQUfbuvDVXlZfiCqzLH7JevxJ9ryrTTG3z3vE7zVn6v/QMNZYDMY11tA1rpme6rFNEd2qvuFIjT+2zVoM9whR6BmY2De22MKonDYhlLY7NrekOTefk1uOnh3t63ZqMfLmofYQ9sz2/3lEFDFz2wATz43Hx0Quf4UNZGDxz5jH7RAPvmMFZrAyzXIlIVAy3oQmc98e51Ldwaky7QQm+w4eeLL77Y2f3777/33nvvvcVshgZACK3voJ4Zg7cT7ytzUniZFoLWVAt4v/766yICCIoUS4VShB8EdrqF0ZRZaMFAA1r8AAalEkZBD5ooEcg8lJASqzkbP1C5zv8E6m+Kxq8F0LzAUfNhfSuAbex2oPV3tevAW4tmvSkcgOCFcdRDkuMnE0qi6E4kub4mRfTgu54Y/6OTrL3cCzj1VNkdk50FAZDQUyAhUBCYULTFv0b6slVAxLmV8akEUOkFzfhoB4nOsij4KvVuPCU5O1kOiGzooQfsotlYZZDgp6wfeQsS60usN4EBoctYnZzFWyBnLJxzpeKCbPczKpk0Y8yDB+1w2hBkVLBNFvDfsW/jwjWZ9Aw9eq6sZr76fnosh8/qPSSfHF2LMNn0TCqpeyXsAlX3hjl8V7Ygc/Kiu+anVzqCi3QO8wW1lcgEyeasJ7JSn3vKanait96VmsC9jyZOpEx5/Tlw3u60Ein50TOZurcHpMI1maRLizJ5++3ayj81zndopXJ7ZSiyhlX3oMd8/AA9WLyNl+NGG37Q63368T+6C1DLmrCpmorJkJ356cHBAhi0ccb4CkNk49VztmRF4Y3fsVDU18VGLERlqeofM1a7/B78TJbwzR7aUZfxbTPbt5T0DQUtXD6vTcS9dOx/9PsMBttwmIM/MzabIkeYgQ/6dh0/VTasTZExycgLpvggv/FX+YeeLYiVaGpfKAtW1gJN7ikDBHf+Fow4wVqjeCVx19enWBam/jbXwFhJA3P7u+y/zU6lytYUYxVUd2iggBh/rsMLnZQZq6eO76pU5hoBI1nVwoJn8oYJMq4EZxzYRG+PGYK9yv3WM3SXEKl8iF8YL/h3fT2yBbx+owmW6Mm89AaPZVfxC1v0UwnOumFzCLtlMckeDVV6+FCvqjCV8vlRNl+FrJJolR4yNo5NDdy3+a6PsrjBptWaxlbYHT6M2YaX7fTtCT6reT/fOcuI5GQ8+mOr5A1TcIq/9GE8Nt26QVZ0Uhnb5x0cNH+HnWpxqUJobPTglb7onnwq4aPBmGUR3W+j43ePDeGTqkx9/fXXmwzZ4cOHl6LKPBFqR90B24R9ITeGCQvR7mk3ApS9T4nt/mO6SNIcGGrBE0glLKADGnNQNkMleAryGcH6Kf2KhvpdLNyUDgCyEgRq4QNywjcWMBB+gRXjokRGIyBDU9e4DvDRBszur7/J/RZ+DrEmVjKjuHbT/q/8RfgMEfDcA1gcACP0ci0ldXScE2lHPNOgQK9nBn8tJJVpAoMxLU7uqzcAINBcU2ZlJPIha6Ahb04WHeTif3Ihb2AtK5PBMAS8Bmw7xVLf5FQA4TsUzUeONfS2qzUm/SYDDrvHHbTLr1ehtLaxGS/5ka8xLCD1pjx48GBhoL4FvOdM6x9ybQ4GneiqsblyLScHCzP7wjgtYK6pJw0OGBXaycsP2sK3+fFrFwvbXnjr4Ew9D5wIHKClY+zuTR8wRIfkg58WHfJwXTs2MimQo1v6qr+T/tHeF1/jGc69555ZWoOnAlCYxbv34KIDPPCTQ/c+G+3hlugssKt3gxzMPXuA8AcbZZp6NMPcxdMxnPtdT1WPWihLQDYdGjJmC3MOk3/iDGG8xabdNhlV7uUH2I/3yvpZ8G1+6MzmhlzMJ3Mh6CWDSuAWYrIkM3yzE36xk5E9VZ7sK0MWEBXQVj4jU3zXY8j2ydhjWyp5lGnFszHhz7z1rMFvpa0WJu+VQapyUHtG2Xbj+xFwuJ/NkT2+ChCNV9BVb1kb2ErHHa7AEzkUvMMiTPMZfEDBEuyzKXTUI5VuyanHNrgHZgrQ0ZLvYNP1UqK77wvkz/HkvkpRbIOOvLznxzV4RKv5bBR61M7soaz1og0aPaGrfucePWE8rwKNqkJlDfEVdvkXn5elL0tDHmwdTfVE0zEM169J98rLPZBbltqrHrX68WrHkBGXxa0lgy5hMDsjU3zjif5aH8JKjfId7qp3tj5C49BnbRcdHnK/e9kYX2KjQSfoZh/0B8+up1O6rCpTu1NZ5E7cu54fFgzBackJeK28Tk7GMld9auYgc3o2F13MVhE4ZtOur5+29Tof4TeeChhtSK0HbZjJwf1+woG1iFxr1fLZV199tQnI3n333W0klyOeRuImAwAmZVZrraSIaYIiUJmRerRKTSd8xLiuFDUgc2YUxvHUhNrDEC2qOWNCJvRAw3AYO5rc5zqft4gW8FAuwBAqOjnGyi1l0wiYkiiOQl1TLbzdR6nsAiD0kAsAuQd4a2Sn+BryGVJRfM+o6unLHc9GOzBUouBw7RbMjacatsmXbCwO6KhPyFyMwQLZl5wa0+d+yJ/ReQFb7/sbz+Tj745a0we6fQYo6AbcSgNkAdj0I72Llk621usAB3RFLmXdXBewCwrhoWwpeXjfvRaaSnD0U50eD94vwG/xpW9zCXrJ38LvOuOTLRlWOmBkZVE4nOaf+oMB8vB5Bxg6ldfX9JCJHT2s1Jw7D2aU8atHquZccrBQVNqqTJej6FEQ7W7r4Wjnjl7Y5ZzbPFUCJCc/9d1wNGQCq/RuThkWemPjnHY9kOahe5guuOrZePBTk7sSg/Fk+WRDc1TmNJ8XjMACGeEL73TVglGTcyUhOjE+WzI3G0EPGbDbMpD0XnkJTWVbYAceOxVufGPXiIxeASpac8bo8cqp13pRWwL5upa86Z5NCsrMiVd4Qy+dm5/N9T1+Bdpkbm5ycR/+O/wAs+wGdnxWMBVu8OAaNMCI4CGeCsD4CjzSq7nQBfNo4+favKCBvMxNTmwCTfiq2hAd9dvQndYBvr+FuYoF/Zqnhzn3IGW24H10l40uuAqbPvcenNUPTH6VsGw48Vw/ornQyI/V+oE3MqAzOK6nzByub1PUZtvnrT0T32XajOtv2BJ8tPnBu7G8n07NUS8RmddbXPmu9Y8cyZ9M+Gif+41uNldZtsC/jX69hXysVz2i8IUP9DRHwZ4xy3xJiOC1b0yBD7hpM+K6greeB8huyuA1nzFhEd216+C1R00Yt0wqn239QY952ijVhwhbbIX9epFfh74q4VapIjOfw4S/YTpbIKsCdhgqg+19WGijDt/0adPkmjKU+GALxqZTYxToW1dhzJzwRk49P4zcy6yWVeY36L8KTzivjaXxyZP8yVeyBT1oJTu8kRn+vv/++53df/75Z+/kyZML/KJlNxGeGwwkoPG3KNbNBOpvThNgKIsTKq3ZkWsE9DRiRAds9wFjizOhFeQYq5pwJVTG0dOtASHHHBM5F6D3WTszCiglTrgAw5ngqUiWEFoAKi8G7ITZuOhxP+NHDz4rFaCrxZr8ap41lgbZFk80t4viiHrkQT0tZEG+5GocIDMuXsgIcMqioa9HUJTWdaiBvtq1tusjU861Wjqgec9vQLNIcFKAjsZ2wwBDvoITC4f7M070ocuizKjp23XAyGgFwGi04Lu2hSVZtRNBeyUkc8OKRU9mzdyMoL4ncnJtWddKV/QBXzlMY5NzaeQefAl3LdRlL/BAXv3kVHMINfbTNX3giZHSiy8wl7Wo96hSfz0BsGKxJuOOgJfy78TtDDTQh54WT/pr5+wz8/dka2NWuidfTsHYOQW/3cspFwzggaNCv4yyudoseZ+joaf6E+nce/AI+3SHhhwSPZE73BqPDdkwoKVNSL03dECmghqyZhudJm6Hib4wx6fAk/vLguRsywIaBz10TS5lLsuiRW/2Z7y+KcR75NDDJcmrMjY9+htd/oYZ14ar2g5k+jpJScZl2fDmGnSQoQWHfZgTNvqy+RZ+OiDfggm6FXDQq/Erb/rdM8PqT6l0bi5/+6kvkx7NwS56sKZFE/bIywJE3jVTs2+2hT7v0ZdTqrCOpspq9FCvKxv0WWVBY5QdhFk+xquFz3yd1DYe+mxA0Acz/JzPyb2MkPvxWzbBXLBSqQvPfES2XQKBbl1bZrdsILyQoxYCwYt5yvqy2aoD9EjH5iIX/5fpE3TQeXTqm/XCh/HhshJZGzE0ko372IqNUZl0PqQNSUEuWaAnv2p+skeT+40rYK5/Ct1kmi9Mb7ALH7U70FmtRHgjdxtgWLO+wCw+y7wZl47542wNpsg3/YdptPZtMMbl9yqTu6dkCLwXK/ANeChRk19CY4eK0F8Swpitx+SAX7IuFiEj8kc3ntsIJM8eE0PebfDhITrIt/W9b36A99Y5uicr15AxmRSYod0r/ZNnWU28u8f1/G3rfoGvQ367L1682Dtx4sQCNKFS6Aw0KFNUZ2DCNhhHxzlgEAGCHYJBqFdN/CZy6oOwfW5sRFWydC1BMlzzM17jttvzvznalRJOj3YoDUlI85kv6M0JUCZjdS2lzZOZFhXOIydrHjSWLeOQ0CobYE5zUDhayAMvlCGowp85K48ycApyn2Px7b7qb8FjKcyyHRRcRoeRF40zONd4VVevxELRlS7RXZBEJj1gEtDQhR4GPNPT3kcbXjnpAmd/C+B6Vg8nymnS5zx6Xc+ULKW5GR4Z+82Y8EmmcIVmC4AAAd3109BN2Ss8MDT3CvQ0xwbw2adEdvXb+Ztjo5sW0WhoV1/QR650nhHhhWMom1rvVzsyc7geDsJncxizY92M1djkQw59i0H9FfhSsszpkzecGruHdFaCJKdS3GRTIzk54LVMU2ULThH99MX5wDk+yJED9L/P6u0wj8/N28IEQ+3eXUf+5qFzY+O9bC15wQwH2U4WvTJuNYQXwLinRmeLXyWLHrrsej/kXBADg+gRkLVpYKsFamSa8+shwhatMIe3AirX8RnGr7xtsacHsrV5wRt/w57xUx9XGQQ8eA89bMmc7JpTh1GN8HTkM/fXl4UmspJBnc83bNdN/njqezOrHtRQjT7X2CwZE60FgmjGI10awz14rVRENwXzcILfelV6LEPlE4+J8LfxOsBlcYYrduQzmyrYajNZTyP6BBhlQ8pCtTiWWcyvkEnZgsqDLUrwWgCKP3ZA723A4MM4ZGyzRyZ4gu8+w7fxyUOgpZe59g00FZjhC0+w0eM88Jm98jV4wg9sVF5Cq/FhgL7RzPZhQ6YYrTYkxnGPeytfmduY9TKSTX2P5MKHlfxge+ZCB53WKoEvY/TVVOTDp+K/zb6581dtnsv61bvofzg0D/t2HV9pzUAz3moxmd/IAmtecF2/FT2iu8C1snAbXdfDVcmBglvvsTn8ocs4Bbv5vzKE5nK9NcP96Mav9/wuM268qhnGKDCGXTKELz948zI+fo2BJ38bH64FTsaFMXKGeXLlx2pPIcMqFFW5CvDol857HiEe2GtrRb3UdGwd8Fu7zSpZHjt2bDFHOaJGC7IAAeD8CLgM0NF0xBvApH2fG/ByrpSDUIQgngMg6HZwBJZy3FMTomvQENBLzUYT0HRCoYxaTkTQImrm3N5+++3FA3rLCFA6Zwa4BZNo8Dc+KBLPriNE97eQaFYHGAsqZ8DIO2LOqPGF1prWzVPvG54YZs+j8TfZoJtyK5U1v7nLYqEFoMwBgECFfu8Du7HIFmDwUBnEmAJGhsTxFMQBDMDhuUbYZBqdNfaiJ2dozuSGPsEefoHY71LP5q/pPj7NzfjRghd4sPtiEJXG8VDGzv317Al8LXjuJVMvvOHV9Zyz3/VQ4aGSU5kyeohOMsd3u9xS3ORSadDvDn+EUfS4t+Cz/znwHAK6Cu7xU39ZfShk0POEKvf6ne7wUA9CgWXBfWX1HF2ZirKDlZxtlvzgGbZq+GaTbLEUPez4vEZTNuV/dtaBEHJ0P1nhxf34Zats/+nTp8sWa3yFKQuKDC37Rnvl6jDLHgsM2IPr9LCU1SpLVn9X2WtyMh6acuDkih6BjnH6oafKfmGB3aDV/3RYH5S/yaqsUE/3rqnZoleDPv7QVxCMfrxYhI4cObLoM04+kx46UNBjegqSjIGWetz4FAGQ35WU4crfZZWNxabhrJIhGZBN2RT0tVEJS7BvHvfMQ0ct1D2+h+9skfNZT1AXsKR7+qi3Bi/G9DJ+DcquQUMl0IJoMoUjeIFD16GXXGW5YNHY9QrDYdn1smJlVyyU5FwVgHz5gTbW9Z11Ki6fbjz3FIhUii87b8760oxVkG4utoeH6K49xjVwQl5liuc6h2aLLFx6mb8etfp22WOZdDIoS+t6tJFZWc4a1MvW21zAiOvcZ5ySHbUA8C31pLoOTunHD0zAuM/rYzNvjfN+l8mDx0qRBXjpC3Z7tpY5YMhPmEc33ttgVbmCj7KbsIyOglE4aoNDjniFNXbrhdfWgLKGcAiXBTjmrOXBtfRnLLzmS1ojG6v+0A6d9JiOSs1k1joFm/WWk3+bYHy3xqO10q6/jeczAWJ2WnXNCeMVkB09enRdQPgWwJ4qbwICQwDgBwiLgGsqPXKMQNKOxMT1TgSoAN3pDJ8DS183w2lm4IFa4GVMTh3DFNjCUjDAWDIgY3PyxjVfacOCPrxUknRtz0LDc9+jRvCAVi8GQ2MQnBYey8zhnTwIkWP2P+WSGUFTfjtOY3E6ZSGADx12T5xx/RbtgM1fXw+HSKHSqRqIAayTL/RVNlAgXGauZ6yUsaQ7APd5DeyAh56emlwWscwVWuZT/es1ISe00wO6+loYPDAmvDKMDnzUbF/J2jh2dYAN9HTs+pwzHQFtDlzmBZ1lDOm0HRoDLZiApzCMf6A3Jj1Xq6/JsrKpa0rD57DJBe859kqLjJuM8F66vP40cq2UKWB17yzvwqdAFO/kW1+E7Kpx2z25l3y92BzMZ0vpq1IsOvr6l5klQIvPjNlz4QQlPZG9wJYsyvQaB1ZzpPg3TyW4NjfeN06HbiqrG994+pnYSGXQ+hD9JjP8m6edPvrgUlm/YMm1lQ/rmWIj9E/vZenppWwX2ZMpPNAnnfML3qcHc+PBD5vwmz3yPQU/nRLjsHuiuM+My37c5xr6wy+sF9jW38QGOjXuPX6x3pUWZTIU6Lif7QjgtYoYN4deRmSWa+GCrHpWlXvJW0ADN+yFPOinABXOYRY/ZEF+7L8SDuwZt1IW22KX7BH9nYLNt7QRJD9+A8b83ffulnVrA2ZctOHXmPTSBgDW+D/jVP4xJ3/XYQt+ohYCuK3XtcfM9H2j8IQ388NJvsbffGQ+zTVk63eZSD7InPVK0Tf8JcfaN9hiWfD8OvzDgM0jXJqLLr3KKNfz1iJe9sz/7qGDKiAFC/RFVmU961+qhcVvcqffgkSyIfey3QV6NayzL/iSESVnj0LCGx2jhazQFvYKfui4JyqwgRIF5JE91MrhfvTQWSfVexI9+dI938i/00HPmaRH9sivmKPezXgyFywVeJJvrVVkT27wbwz4rTKDp7KzxuJ/8O96MigZ42+6rQ+0dZR8rT/kX783vJQgqf+r7Hu+i27M0QaXLksEkBl5l7FzHZrRaqO7+++//+59/PHHK3jhVKtpA7FBSuPLEDEeTDBuix7wIabIuwALyFxnvNL1mAaIdqocA0OvBoyZTsr0XBEODshc1yIFIO3CGWzlCOMzSHT56fg1+iirnTGwEDBhusdc9QeYCx3V6tFLHt7j7Hr2GOCZC4+dQCMndNYw6HcGg3YZBMEiZ5NT7Vg9JeWwAbexKpdxMJ4XJFtWj0P9cvFD6XRI9hz13BkJ5jgddHfyx3xkwgCAjRzLRnb6A53oxgc+3aO3yyKi8ZZjMk8lLRghU4siWlxXOdfi30GFDibQAUOplOo3x93CT49KAfhhyPVK1HhZ/0I7SDKp5yv5w2CZk8pTaGuX7zPjkLH58OQHD7CDHpiFeS9zwQ8HYffrOg6LXL1a4M0FO/DdImgMn5Md+jplxwGXVegwTc+S05tVsFhWuh1WWTO0wy75lL2k72zHAw7xXOnWvG0ulNThHz+VetzHqVhMjId+siHfHt0BK303Yo37MAgn5Jb82gQY27jo8IIpr/o48F+TL35hgD/Qw9QXCleuRI/rXYMGeEAnu3GNuei3IJrMYQvtPSAXFtHLrsm/clsnpTnK5O7zemI7jd0pa3y6ztjkjxZ/V36rgRw9eA+r5OTHgsKPkoMFAz90Uf8bG8F/fWD1Cpqz50LiA/7YskUuTJd1rELgf38XkPA77gtr7exh16uFBV819vtdQzt+/Fhg4QGNZI5n19X31aaijYL3KyvDpAwT/+CFdwtzpaIyX9oeCiqSAZ3hp4XYgo8OfLUZIMd9+/atIIF/KsuPFsEsvLBF+jS+4ABtPR6CftrYshmyM4Z50NHGtYwlmrJTmKmcDpPuq0UBJjtg0kbdWGwgO0APv+c687HT/A+s0ItDceyvQK9NpjFqT+mRDj1XEw18gHUUXTWuo7feJnPTaz2aZIoW8+LJPWhhL3SkNYlszEsfPSWAvZWBo6s2mbNEDm94sd6hhyzNgadaX8xrHnTAKVkUoLN7NoKeDkT4DO14bg2omhWu2W4N/GxWsAY3ZI2+dFtrBnzRVfGC69ibedzXExbwiw9yqDUhrMBapVF88j/WCbrwAOuVIfvxxx8X4xkiwRqgLJPPEAFoiMOIv72HyeqiDHKWPgiUEoGbMSDGi7Iph4AJknMsOm+X6DNK4dgoNzAQFBoo0FefUDin4oewipQ7JYmnIuB2UJW8CAItjBEQU6psRjuz+tsozDUWX/f1rBE8e5kHXfWqKaMyhOSBRzSSbVk6ACjNXGoe/QI3zpZzBjIy4BRayAEKLwymDFA7PEGhEjMe+2oSc7of/ZWC6a+Fy1juByjz0oUgzT3GIwty76Glrqm3ydhlEd1DnmXh3GuBOnTo0KKJPOZBAYFiTcqVpcjbGPRHnoIx+EsPZR7RDxdow1f9W2Ur4LcDH9X68VlJynuwS3+VqJKHyJgAACAASURBVAUMBV3xRNdwjm5zkTddMfQMsYccmrOSeKU4fJBd9oNutMK3eXNQfpdWNw95FHi0U26TVMbPdQVh6DRugSMay0B1ms5CZ6ya8Y3T110Zp8ZymPTqf3SgFcbxA0NoqZ+MHsnCe/iqDGFMCy0nSqfJp74h44UVmGMjdG7++nU4rBaDyj10Rz/+90PW9duRibHQ2UOEywInd9d3QIDO8yewwA6yT/yYx/V4LStmfNhBB77Jma3i3T38Bzkbm62YvxIY/eMpPOG53b5AB99tcNtlFwS5z+f12tC58fgMWUZ2YhFGG1rNaWw8JSeBda0SHdaob5c/QLdxCz68V6nf++h1Hxp6FApfDq/oJyd65Ussis1h3DKftcLUZkB+PbaILQuUyDP+vUeWHawwVn2n+KNLspGJQwu80CF6+B022wZ0NsqzYff4HG35QPo2LlyUyalkWpaGTuozy+e5nv57UDY6LdhtNtrcs4My8GyFTzKewLRND9m0cTI3vdF1PXLG5t/It8qAub3PftBEJv5mC8YjVzzXD0Um5usxL/x9GxHvwzkdmqfspUMx3ufzSgqQOVtzbxt0GEBXpXl0+dw9XvlePiK6a5OBY3z1FWMwKH4wXhuY2qKKPyQO8FoZlKzdpwfcmt13bla5ad2lXzSRS4/0qoeNL2nTA0+urS+ydSxdtmlHN1+ErrKM5MUWZ9uJz8ijTCJ9rS8Xf/bs2Z7AxgVF6AYETpMCbJmJFkHAMZio2Od2eHZF7XyKLutvASIPiW0hQWBPXKY4i25N5cYlbADyAh7zE0h9VzlCADNmjbGVXGoo7JRJjYvAjy/AAyBjUgyhEAhjq7RDsBQFiMY1F2UCIjo4CeMBKxprgjQewRsfbxTjc+DywxmVkncNPl1jIa9cCkA9WLDyCBrbRZTpIHff7cY5lcXCX89wqpeqdHGnYxk3I/A5IPltHuASlJaxwRu+OsXiuzc5GIFlBzc4s+r0QMfwCiTdB8CyXHa4Ldx9pYnr/vjjj6UThlwKmREYl0PqlCsZ4pFOjCuQSzctOOjIcaAbLmRo69Ggt45/w4Afn6Gt8js64JhTwE+YssjSjx0pedGxhaTMJiyUwoZJsvReO+k2CGitRIEejgBew5VFxDX4dR2MwrFr8Fcw0yJQyRg2yMTn9biQhUDKe4IC+KUf8sUz3fvBI316kQn+C0ThnIzqv8GTMSuBcaIcmd9lK7I/uqovp34+/FW2qrWgHgr6pnd2Q9Zsxf/k0MlBtPm/nh2YqZzkfXQWzHXMnuzZjPfJvJPY+Tn0ko33yZ0tmN9cdFHplsxhYmZrzcdWje9zNj43eJ1uNk6lwzYF+CyobpNlrnivzaBgh79wb6X6NtBooM+ZgchHsHVypMcw5H70CHDqc6wCUY9aDe1srn6dNl/wg6bwhgf6gIkyALW+VP6v3Ml2+KEyUOYpAyegwXsnQo1ZWauv1DMOPbJHtPGdPWrJAYrK+PgyN7mUoaZfY5Ihu0OLTWKPTuDz+Sa/6RI/7KWMh/Fgjdz5Cy92axwBgzmNX2bK/ehntx2iqSc322izx6faHOEHXpuDbsmUH0ET++mxTLBKzmzYHP5HS0EC/bAxPiq+e6aka4xn/jKM7Bg2yImduIZsa9XoxDb5wLLP8d83jdSHiOaylPSJRjSgp0CMjMiCvyEn/pr8jO3/etrYItnBCFnSJb+ORvd24hZ/9a2ayxj11bWukqv1vYMh9GdMNNWfTn4lR/jPEkiuqY3DvOg3p+trp2gDSh7ohJvWJP6xQ134JHc89vVx7r106dImQyZVxmAxABg10vq/ptRKMYT72muvrYVPkGISjpRg6ilp50SQ7VxF1j24zbgJEsg7/upagiTQMjCVQUqHEhCBYQgwKZCAjZNDIjyAokxMG2P2RhGO8h9lEDIFEy5lcXqEKDCJNg6Hw5w1brQCQHx0GghvaEULAyvoYYBoJUdGJejyv4ChDAZn4168S7Nb/NHoOKzFnzwtCMYACnS7jr4YZf0C5rQAlgov1d93cuKPkzWPa+jSmHgsc+lz4wcexiNDZ4GpZwTP8OJawVapYODGC9nDhjFhw+eVTQvyjUlm6DBXDZqcBOfAeVeL56gLHvBaBqATaLBDpp3k6gRiAYZ7GQrs0AGD8X/PIoMBWMEX+uDQ32jHnzk5KHO0s+uhq2UF8FBvjfvxY/5KdZXb67XokIN50d/DY2vW9b8xyaMeDX/DXul4c7umYIFeybpMEqzW2NtmQG8mfttwFQSz3eRVrx4dwgd78zfbaMfnf/ZInu2q8U9ucOeFDg6cHs2JbrxWXp2Z8zKJBXXkVWsA/tv9w1TO0Nz4dV0Bmf/ZhHnRXh8YWtBp/koFeGAbsAxLlWXwUdN4T/DPzmuxgEmyawGnt3oCza0vxOKE1w6E5IvyYW0wK7PV+O+eAhC8sD12X5BY1ocu+OUauctq49GY9NYJV3hPVnSBr8q7ZUULOsiSXNBPtvRE/j2QG6bwjl7Xsi/48sP2nECFX3rDM7ot2t6rFEZ3+Ce3ArKeh2hMfoe/6qR9bQTJjAx8XiWmXjLjmoutzL4mdit48nk25142RBYCMn/XL43vsEaG5Nl3LfsfdsieLMoOkm99pjBQlsi9+QZ6IA/2hgfzutYY+TF049/n8OWndgW8uZ9cyZ9PopdaE9xrvnrUYNv1sNCGgf6rQsFx3wjQJpR9CWjbIJgTZukKLsnS3z3kugwQfZClNcj6Zd1Cn/Gsr9aH1qqwQy7ukyk1v//J3W+yqoJSGdiaZbx6uskGfyUY/A932boxycY92UqVI/xlc97zQ8549KI/dMAFGl2LV/e11rqePPDdZldshPbw5HN4bLNHJ+agb3o+e/bs/wOyokkTMnqCb6GvEbf6rkChnQeCENNOC9PGApSyDSb0P4VTiGuMVYMzYvxPgEXWLXAMh2IrbRgbjYAmmKFofxO8hYLB1nTJsN1X9EyQXpXkRPzVqFs4ABkNwEARDIXSCc+4vpYnwQKH9xl4CzRn5DpjED7HhAcGWsSNB4oDVD0y6KBgBglIaLAjFCi4V/8YZ9VijzZzk68Im1EAEXrxCOzk4W8KL1WONiDhBIzFGBmTwKsyj3t7Dk2Ps0B7dfua1TsokcNRonWdcc1NR2UgXYvWTuZx1PUttWPr5AuZ5WDhpVQw/sgLr2ioJ4f8ydVc9ASXPnM9x1kJkxFEG/lyoD1brWxfJTMyp6MyoWgog+FaekEHbKHRdfWumbvHBdBT2R7z04NrW5gr5dE9HLITejUGWcKF3/gIh+1oLSZsDy8t8DBY1gsPncx1fzxwxsaUleaY0Ed2lZgKrMgNHZWQ6xezecJXB1jwbV50lSXM2bLzdrt0h0e08BccJJq8yLrem4KF2TxckNXGynxe7AxuXGusGv5b2Nssel82v0c3VDKBB7tZp0PNax4/xuJL/O0e9m0OC15+sr4UJZFw53dZ18pNaOighxYC2DUOHMGE8cMymcyeo3pdaw2pF87/8N3pUfe3YWOPbBo+YY2szZmPpRvj4M1cfsokZneVnsInf9Gzw9hXzxg0lnHMXyaU7NgWrLOTNtnG7AR9c/N1PaepzDHMzF6mSuHWHFjMLuHe/a1DfB9eYZs91RdX0AUnbbDwA5eVi93TRo/vIquy9gWA6KhB35rjZRzjwwqbhiG6qV+sDYJ7yagKkr/9wHEtDMZgW2hngwUDcFdGsg0v3ZdhQUtrS83yNhElCyrr1wYAc+6vfaF+vxruXW8ecqCzWhUqReKFfn1WFh3WWnv4DX6l3may4Cf5G2Np06l5vtI+2irvwSDcGlOyA13wAEe1NeHBdXwX2/S74Cv9m7OqB7zWYlH7CBnXqgML/ma75kILvVf+pYOwQy70yKaMwc7x5X10uRatZaXbVJGp+3pCg7/5BXS34VwZMt9lef369e3uFbAIrWZ4ExQJIhZYDYpJjo9DqRRY7wXn671OTCBW5ItphAGExcY1GMpQKUHw1I6t57J0Eq7+HgpAVydbKmdyAD6rFGGnW3CCh3b/7SA5mYyDARIyvnsei/spnvAsiJTCsVMuIwFMf2tS9wIsIDMPGQBxD8+rjEd5Regco7GByk6iJltyJQvzF727D73GZngcE+MgV0ZJ1u2ijMsgyIXsySowo19QzBD1naAZjfXSyVj5cZ9ATbmxEjQjxx966akyhfksPF71X9BBJynJqtJJjpqsBQcyNHjBF1nCQz1r+CcH/AI4GRi/XTVnjsZq/vjgoH3OEfi7DCUe0E/PZIpeeoNp86LLWOYnVzLLiGV30URmBd710ZjbmGGunht6reyAhpw17MMNIzQeGl1Hll4wTZ7JtMxv8kaTueitoLAdFn3Xh4GHvpRY47756tmDBQuAMQX+8QT7LbLk4DoyY589ygGuYc3CQUb1alRGLIilV5jHWwGs++jPZgTW6Zds3FvPJt3AIppgonaDyi5kVNBKz+Zrw1GbQ1n52QMHs3wVXZX9ZNtw6fEqlbJ9bszKLOi0aYK/gml8ZzP0w4fIVKPbJrFSEoyTXY3/lUXavVciroRoTvRUJqv5tx4bPoLfLLNLbuZ3vTkrFZXxh4sqDviCQbiHUTLyarePJn7HmJUQ6boyf6fgLSKCWHqhqxZ/NHqP33A/Wtr9mztsopdfNE/ZCPyXrfDbyz10XoZS0OxAkTHhBh7x1mNx4h/Ge/ZXfch4xTtsm6s2Ff6Ebui2bKlrjA+P+MEr2ZT1LRgOj/W10ZWx3Y/XvkOzpm9jshmfVZVAR1WkMl21jhifvQj4BNjkAu+V4vgdNNE13sqWuY6OyZ+uYNCr1gfvsUf2yX+6jk2aiwzYK0ywDTSYx8v7aPE/W8In/0HuBT6uLzAqg+caf/ctMp34Z0PWs0q9rV3JvUoNudWrBjdow0utC236yybWEkEXfBjfx6bIpTWGruAn/JvL/VXw8GSuspzGgaFOiZd5ZkcdxmoNMm+tO64j6w4V0gWdN18lbjyhbfvVSVevXt022lOMhaqsFiMtZV1ZExEWWcqtVwoDiPIDZF6icJMhsjo9Ynt6dRmrarP1cnWs2T2VI2vu58BrVnQfBRI2Gs3NYDjLyjSVaFrIZhTbwg1ohNYzdywYNdG3+yNI/Ne7hHfzo7U0OZ4zzMoH5iNLjrqj1AzMHD7DY84omQdyfPbUaoaD3tL99Ql4eKryU5kNTqh0vPEtUjlm71uka450L1B1fNvnnYDENz0DtPvJvQMEejXolEy9p3QN0GRYME5W5ocTumjXRI5o7AnI/jZWp3HLWBbYCTiTFfo6vYZu8qzXisMwRxk0ekBbpyQLvMso5TwFDf72frvpmjnRXUMpGRQM+ltQ306IIzKG9zkk79e8Ch/ep2MOee6A4ZR8ekzAfEq2e9BUyaHMJOxUQm+eAqnS7mjgCOmFDnqeFr2xDzZVX5RgtywqHiym9QTRFboLgNqVcmb1taDf5/gt21b2Bj/GrgxUOb5+J7TU71H21/zoJ/ce3FmWEV14bKMH27K43VOZt0cywGcOXhBT31D9ZAJiO3d658f4q7La5A7z+JP9reG5DV6ZBdeRsYM4bNIYBTL1i1YWqucLNiupoqteMlju5G32Q671CQk00MkHVEp3L/7NAeP07jEh+WwyLvMGQ2UlCtB8blHDR3IuO5Q+2Rw9llWfpT70ohG9nZzt8QvwhE/38pXkRN/w6m/0uo9dpXO6IbfkY+4CHNUAOm3xhX+f1QrBZgQ0fhojWsirRRiO48mYcIk+dJERmRTEsA9zkoXx6a4veS9zVUUIHzDGT/EPxqvMaO6+y5j8fF5AYy0hQ9hBS8EAfaOb/cKfeeCOHhq3wylVMCpjkxGZ9lVyJVUERuyvKgOM02FtBJXI6wsue4o+9JK5azuIgDbz8P1kU48cvXYQAU3uqxWKHMuosS081tZifjJ3PazWR4y/nj7AN/QtIq6jH++11tMdGeOzsq330On9SsX0hJc2gJ0IpZt6A/Hp88rNbVaMVTa3TRme0ENPdJ9uajchB3ZKVtkt3vlPtPz00087uy9fvtxTuyQIwDAo5Ve/d7NFoDpoi1c1VsIl/HooEFlmwN8Y8j+iLawAIM2PEEbDiAmgRQLDiPPCiHEJvFNrANtpPuOjw0skCtAcVhGx3UnBCMcr7V1KFh3oru5cKQbogEN5gYJcA8ToN3bBV1my+psqPTBSDrAUMFl6z+IBrPX5cJj1XDQnOdX4aIcFPJ49xpgrcxrDw2oL5mSw6M17pbrRb9ePRu/hsQWmhlBz4llQkBw5NgaMT+NXWqgMzNGTIZ3SX82yjx49Wvqx8DLkmmVhinwKggrMzC0A08dHtmQhK9dpIDJDm8W2bGXBz8SB+8qipMf6d+pfYkjo6NBAC5Try3rgW6DkN3nBHbwUdDJ2MoI7NPqcIyJn+vAbzio9wSPdooGx9RgQPPZVIujhbOC+sm/pcrT5G02M2lz+NzdbjG/0kQds9NiKdrfkJlsAA/ThXsG2e8wNx/OklPfKULaDq1+FDgsmsn/4YKt4JDd0wotgyPtlSAUPxnadxdG89Z/AQZlkeqrZ3VhlRyyYZElv+SS8GJPM/SYDf9MT+2Gz9IUOckA/3fmc7OqzwWdNy+hk88ZjrzDP6dIF51922vjmooeCUdfSESyQP52WVa4sW4aWjN1Pn2V5yIpc8FWASjZwQy6zTA97eOEX2ElZLbxUeuM76Ml4xsETvmG7x36QpftdYw58ooHs2liwb7LrsAV50Bca8ErXxm8DXBbNNWyBHynbgG+81YucHRuj4AhOrQfoMj5c44MfhIMyNvXx4Cf7Z0P+9ygaG2t4xaNr3Vs5mT7ayFdqrqcH/vyg2X3kiSebQjgyJhzO0+JsPbyj15oDr3yyxR7t9aBVkTG299xH1q4hA/TAEhkYh57Rwg/Wo0YGaIKJFnayDNP05R48kSGcFGCbw1y1GOALP7BMD+jnq5O//keykkXv4BO9oq1yXUkJ99FF7QTmRzf+4Bj9Pq/nmm9zD59kTJip55nvtZ6Tc5uaNuP4q3+LXmEX//VQk19tDHCZX8g/kR15+J/MOlTXBpAcYMla5uV9vjW/1Sa/xAda8Fw1Ci0F92Xvq0D4LPp81vrQ2rN97MXly5e3ZRfGB8iASYD+x9h/rN1Lq1zFFsDx5LMZiXFgFBFifICjiCIOBCUZONBMBEUcqCNBHZiAiBofJCZKBL+R4AvxyK9O/n0X+/Y5OVxuQ9Pde9euWu9atdaqaka0+jADAJACCdUD2u/yxgwNIjNYRZ0QANEBjrgEIWUkEPouNEyRAd9KrLQGBhJmsLTyamWHcYxNqz0GrwgKY5Dj0i4yfZmwMEwfDCpcw4vgg9N48CksDE5GRZ+Urjx7zh2HBdGrwxKBifGMX6tMY6Jr/4VYGqdoWU4MA28McKCh1ZmUMuVleAk75vaPAgy0iJnolxdYKuTNUaDo7VjEM3Boh+dFZeDuN5jRptolPKUUXu08rJAXTfAYvHiJr+CtnozCt3u07eDGYdTRj2AyJtXAGBOeGRAwVoelL+PAvShbEUE45IS2WiIfpX4YxrZyV4Bb3RajlaNSJKpJsLoPhhm/0LXwtLHnq1UsOexvRXJ48Rx9Mrba5ryGH91DO7g1QbQSM743eMBA/1rZkm/0JgdwNqGRG89KV/fH9HSLcUJDPDMG56Si9FLp8CvliOZ4Hf7a5ETjUfAZlx5Wl0EH6HO1NtXYga3DaStp8Fy1lOhFP9GqjRhgqDbPd3raRImO8MiIog1aaNfmCJMEmaID6aI+yDpcjY12+nCNjaD/7pFTfIaPfm1uKnqMjvCtvALsRfdLc7WpASyMPJ4Zm06RzeryXM/5JAdqLsllmQOwsatFKfAMTvpFe4ucDr1Fz7IDYEUT/ZMrEVO2tto5ssreFLlqhU8u2BO/m9Cq2yyqVvkCeE2SLaazx+5XmlC0BKwtBvFU33ACZ2llCxg8QQPXS5GDmb2go/hY7RYc2iWbs++z2rzS2NUCdeSD8fVXjSC4PJdtK4WHbsYGu/toC1b8b26r5pY+aINWcCibox17h9+ulzbUvlRfC1A4o10RLbiRAw5DCxF6VBCkOl74FpEzDqeqhRuHx/PGMweTp3Zj60s7i8fsL8fPYtwnJ1OWBX3AyMHKV6h8Ayzo5Q3nMmdoDT+RPzwja2xcG+iMBydweXfyAp7DGX+qAStgk+4UaNFn9e/gZXvda0Hdog8fy3qYQ9q5SwbhlBOP7gVEWpS2GART0Xrw6i9bPSNqaIDHOatkDZ4++y9SY5jD1y7La9euLYBicJ45pDGGUNUJ44xAOiAcJi+AGNRbP22HBhxG56xQaIJLKQgO5gKcA8EZMjlnEApjIoK27unHRIKAmIoY+icsnCPMLpRpjKIX4OA4Yk4haQKLQFYQYNYPPBG2FWP1cuDsnBVChtGl3tr1RJC9CFoCWGge7Np1LlJ1cvCg0FYfJqSMLiVp94kJoHqe6mw4MwwynoAFP7zwTZ+cHterBwGbNvqqjqHUDzwohLErCEejVmT6IfSeT1HwsaJ+fMCX6EoZ0I8RP3v27HI4mzgphmfJWSmLNiG4p0/3UjrjVatSZNHkXOEkvErPgd8rw9guJnDBAZ3x0zPVqJFbCgq+Uhqz7q+6McpUZLR6nxyiInNkKUcJDUxMJuUirNUiWhE6qBU8jCI6kGnGily02CkC7XnfwVINE5zQhS6SebTJEegsHc5Ajgf88KT6zUoDqvszdnJdjQZYmrzIrT6k5eDYIZqt6NEHPPjimVIa4GYnktXOE6x4lrz2V2v6JjP0MD0gg+jbDk12AHxogXcVKBu/3bM55zm5+FAaIZkgy6WLKo7WL1p7JUt+txhrmz786Am4+xcJMlkkBI/omOgvWhkLb9AC/OSzGjzyrS6KXQIPe8p20km4may80BXO+vIdHuDBdy/f9Zvz3Zle7A6+kAkvdla/YEtnK6p3n37A3TPZCXS0yHzmmWcWLzh91feAp9oZuFQ7xt6iCXybpOMROPFjzhXaWhTCq40oRRzQGjzJxXQo9UXO2/CFN23WcQ/d8aBn8aCoLnj8pj/0EI4tCskC2tILutaGHnQueoRe7Aq90Sfa6zNbwql1jS0uM0DnwdcGCfSkl+7n3MEXHC3EfeoTL5tXwB0P9OE7msO3RRr6oiX44dih13SxciNtPEMG1HKBw1xAltHS9XaWdg4ceNADXfMJwOsa+PSJJvhpzFKt7oGRPhWpR+Nq97JzdJ2MakemyDK46Gk63qYC9DceGjYX0J18DNf11wIEHXJAyRQ8230KfnDRFXiZi7zgWbAoPhjTs2xNdemuVfpjXPYp30U/yR5+lT1xHT3hic42DC6H7Pr164t5BCaHyoooZpVjBagVLYJX6OtekyyAc74QH0AQpVyI6nmEa8Kt0Fl/BKHaDvd59wAnYJ7Tt2sEFiEiLJg5ZLx+hK/mhSBU72FsAmJCoDTG9copg3MFzE285bkR65dfflnOFCbox3Paw7sDY42B2BQnBWvlVi2FlQX4UyY0UlhfWJ8ggg2TSsX6bXWoL4rPABHWW7duLWeibcJWQOgH/iY+fegLLuB2jwOKlq5Z/fsLDU5QQq+NfikA/IooNinCmxMerh0Fgk6lBX3PGa9dkU39E3YGqP8ENIGDAS5gS4k9K1rGsFMm9CnVgYZecyeg3+12qRYKjvphhODkOXJd5LYaQUos8kGeMvKlevCgNIf7yRD6lu5Av8LiRWfhkdyRZXIAZ4qfUS18jq6F19GDjEk742kpCLw0TmlD8IGFXngVHUJDOLpfGsk9Y1VnkdFryzqjk3NsDJO3iSxdxINkjUHMKTJW9RLxpDPP2syAJ52zhh/ug3s6TR04SodbGFW3WC1OhsyY9Mh9b/JWRLsFEh6SFXLgefTQDt/9RpvqsPwGC7lnB90zmeTgk4tSzUVD9MeBZOOSyVbd+m1DhT5aZKBhtS70AA3QFL7wLu2MJ56xuNSe/YzG1cW14ifTcE62OXbt/PIMWhkLfTiRbF0LuhZTpb9yftniFsFkDY3ZKZ94IAJHxumEZ8pMcCw9S7bAB1byC89qOMl4tlJf4QZu9K9m1nU4GcMb70zA7CveermObtrFZ32I/KEJmXe/HajgAncRLM+gNbktmtmCK7uJbjludImTrG88axGELulxcxa6l3khIx1DZE5iT6oxBRPdB4sxk6/mgGqc8EifOR6e9xzcS3mWvsZvdG5hiAdkoQ0L6JZzh1/oU/E/XIqYFeDARzRqYwPZZBvAUuSxxRKcOW8cUYEGtiIa4iGZ4/yVpva8fpqryRDYi0qjXXMh2qIPGUE3Okp/qs3VtnMZk6vkx3PVFeqHPfJ8vgVcZZ46/Bx8aJRPpJ+iXLMEplq4Us/a4V3+BZzBWr1sso+W6TZ4wCaDsRyyjz/+eBnuolOYYtWA0dWP5HkDsBBfKaIcsiZzwtqfcja5UriiRz69WmEhfimmvEWRufKtHW3Q3zdhEGKBz0RvPA4Doa/+BJMYuFZ+DASBhZdnOz+Ks9PqjjJX+KtPhg2TwdKf+DYhGrfVfbsxZvgdjRqH8nhXH1Y6C14EkFDM1Bv6t3WbUeFsFinSlkILb6IHAYT3ww8/vGDtLBnPMx6FdNHHcyJW+KYtfD1fpK4xijIWSYC/duiBr5SAAmkH1lJr7pGX+Mw5d40RdV3/FJTQVnMjhQae/kYLXwh+Bbxoq58cWfh0yCglqtC0tDa+GD9Dh//tEEQ7fZNzk1KRjoy6sVu9t/oGd6n1Uk766Hwlipjskld9tlmEXJG5Vv9Nxi0m6AuZKepbigW8ZNwkSFnRrRomMgMPuJtc0U3Y2+8ZxQSrZ0vJMKJerWThZzEB/qIYLSDwp9UnOSnyoY8iXvACL2PveS9y1ORCPsDkVZSjCCDY4AxHzmmTQQXEUoEV5Bq/EohqZrTPOS0KjW+udfhi/MLKcQAAIABJREFUOxsz9CIgcCX/2pJl/aIZ2wZnv0WPyJADl9HdWHfu3FmG2jNF8smAxSkeFaFmO7wY8/7+B/3ZQDTImS8aYBx9NDnWjo0y4bFfRcXBnFOTo8m5JVtFx9CqEoxScnTUAi0b08IOXiYAh4LDiY3BH32TMf3ogz3xCdZ2xeJ9kRD3OkqnWmAOGtjxWN/VGZKj5NB3dMK/Iu8WFuDyHL0vGlfEwbOup8f6rQyhtJ+JGF5oqR+/4V/6i13Uh/Zk1XWwlpGBu2t0CyxFcKqPYr/00ZExcK1OECzomy0i5+SYnqCtMar91Y68ZRfb9V0NrD5aUIOzjU0cAH3NdHzZD/TRtvIh8tACtzol9NY32tauU+7L+oAhuw5vCw9jtsMXPekX/SYXlRPQNeOx+YIkZBv9O4JEu3ah0i1wk6NSteHUwlRf6FyUsKBJKcnsZSUS7sO5YBH60SPtq0GtbhXc2tMruILLIsq8AJ7KCVrk+11NKd612Cl7UvYn36iNIaW0S1eWVSgSan5HdzZB/ePur5MoGeV1gwJgBMK4nnHO6y8toHMCVmEtBkMMsQ2CYZhn8FZD1QYQ9kKDhYIB32QJjnZvFRqt0BxBTGQEsLOmKhwGe0YaofVngmQgEVWKADMooXEZf0IORkrcaoKh4xQwQl6cDtvf4ZcT5DkE9fYsQUArTI+pJj1K7HcpjGoNKL7VJrxTnmqC9OfNyMETHfHD+HndjKU+4E7w9GOyLyJJwPCI8qAh+sHTpGwc9zKWaJUzpQ+44BlDbcVpDPd9UtBWK6WZc4xn1MJYaOMausKxtEDGu+gG3qCTVYoxpIP0WcicoM+CSkoOziK2cKMUaEUZSr9U8Fl9AtzRsFoUK2T3wIjX+qkeijFFV7yHb1GdUr/gwxeyWC1axcgZWrJTyoq84CnDBlY4NcHog9waj0H03fhqnvTd/0p2EGebD4znvue96VWpLGN7vlSd3/DoL5XQGv/pjNWisb2KwIHRuEU8yRrnXHS21Wih/5xBMlXaoBpE9C6tCef+tcJY7SQulUfG7exFsyY6cHi+uoyiF6VV8c+YRS595mhle+gyGeRc4VtHgZgIyWQLQQ4iXengXPiLkLMfJpp58juaKYVAbzYpJxEsJmoOmom0oxvYBvjhVylpDoDnsqlN5mSgswmLNpOVHCTjkSVwtgBCn5yc9AO98RWfwEsW4JITDjeyBDb6hab4nGOHh/BuggEfmavsQLsWpvhcVLF6NlFeuJkbclazy01W4DYue18NFV6BC53IKMeOXoLb89Ua4VURqpwDjp3x2Gn08K7EoLIFY3ujExxzBgou0JOcMPRrnqu0wX3fwVvGoXo6Y3iBrRSge3QTrO0GJ3fGc4/twxdj4ru2LajgQgbIaHW6ZA5e0Z69znkkO/pEt+qHK9rP7pFB/bWYKrtEXpof0QV8yQOZBh954Bc0zxSdNqcaz30LlWrDzB/V+4EfXKXMm9NL+Rb1LwLe/7i6X+1hi82ybfrz0heZ4cf4RP9q/6rZZVdyYPGC3JdVo6feaFJApbRu9aP6pYdkWv9oWIAJPEXbgw1tioa6VnrV2HiIr2iMH+zq6b///vvgm2++WROg1WOF7P2liwcAo6NyxAyegZukUt480TxJiDK+OTUV4gOMs1ARXHVmFK6zevShDUamkIjLqCBoOwoxAkL6gqA+8kLBYywCWoqqs6YQpImqlcGsA4AbD5xhcR0OJuZSkmigfzCJGBEwxrKCPzBYeRRNaUUGRpEt/XEm2r1SzUWr5NI0aEPxq+PybCkYglFBfscrgC+lBw8laSIoRaS/6uvQUrv+QoLCNCn7TsjnH0rDzyTTKimjhf5eDAm4PEdechQZnPLuJj0Go/PWGDUwe7ZdYCZQcLehBD1zRPE4x6l0C1mr4Jwyu1+UtoJV8DBMZNlEoZ3vnkNTcHvDhbJ5PmNZigANyU24ZeD05VowlsrUR2nodrRyCowDLrrlXRF5CwjP0z00y6GGq2tkCP+MTU/BUx0HOQN7qVsTV6mOJn5yp02reziKIJFlulLEphWs/gvDm8A8Bye6gVaizP0Pn+fB4DV3ZNGnJiw4kZ/q/6rzghP5b6GA1vBKfsm2V5NxNZPVLRrDM8liUXG8LZJTkTgakKN02nc4JR/VngQDvEsPNanAh47rE0zt6GQvWtjSP7INV7rTAqS0KxqXbqv4vkJi9IB7dEJP+o9GrhkTLclYqZLSunSKjdFn9jE7a4LUPpvC/oO32h/6DT4ySt44Q52TCAf88ll6sZ2/4CW36Qi8W5DltOJDtXToVzS7f9vAD7YCTeBu8YJG5MVzORlwNlZ0ZsPRg5yKurdbUulN/Cc7OXRN+PDIOQFrsoSu1f6W/qenpYjZmzIA8bayj+qCwAouPG9+mmcQml/Ag27oQ8/oM/6gHf5Uh1RNEr3NZlQG0CIXHGiFxp7Lzid3pd+aC/VJXsAATna5VG/0x/s2kMAdLuhcXbNxvOhi9sS9Dj6HE5xbzDdvwrM6W3QCY6Us2oCD7lR7VTBD20p+8KfzFOlcO5fbsNb8gi/ZFO3g1qIbTniJVuSrmjDjwTWn3nPxqFKrdJBe5XDzXyqXyak3dva4eWE6w5WaKCdax174c3ErNQTwIMIQWB15GVhH3gjSai6FmuE7hC9cjuGAK1wPacbBfcyvjqMJBIG9C+0zAu1oKvWSg4g4xmplgLDVx7juPsYwvJhaBML4edSt5jGuXDXhrIASHTiE1VS16macC7/ncMARrO5hKuOmrosDWH2HT4LIYDCunGA0KlWA1hlStHZPhIOgwGlGyIIF031PYKsBLOUJx0KzrYrRoBSI1GeTkfvV/qFZjh/cwM5Ali5gDBgU7SisaAslAo82jUth0AgN0RksOV3kAZytvptIPattR6G4Xi0Luhij1DnB1t6kiG/9rQt+418rSzxn+MCKXhW5lkaGGzrjH4OD3q3eir6Bp5oDBhsdWw3rP+OEXtWpwB1PGU20gIui/tK95IRT3mGecJCKyukBn4J3Do+xPR8uM+oIL0YcXniDRmgmnZnBKw1D7/RlLMYILUWK0QtPwK9vfYANjdGXfFf7pI1/kDChSk9wcMkDXhoHnHhdsaz2GVyfrcjTVdfQsvQ3mOgF/Eubwg/c6G4C4JzQMa9kyJjgbTHmHgMPH29861iLoruljvE5h1Q/xmJ3qr9hX8BFprKB6N0u0pxzNAGzsUSgOgrEs+iinU/jkgl0zikge3Drf2fx0iuHnU1rU0fny3EKjQm/6qqiv2hR51y5hjbaoWFRJwsE/YMZbhwsbY1DVkrroU1ptM5ho/PaVodaWs61WarR3JF8gZfeojF5MS4d6d9V0B98FuVtuPKstmVk6HjRjGgKZvY1J4AjR470kc2kj0WSyax+wdohsWDFd3zQLkcV7mjn+UpxLMZLBzfZL4bdK+Rujmve1GfzIB6QgRYxPkWgLYA9h/fVVaOXBZ2xwAEvb7JHR8BTBN+zZRe0r5aO/UJjY1TXhSZlCEqll050T5/97aF21crpH/84XukHmYUPWUBX9/EBj1oEFhlqDjUWnk65JaPmC7i5z5aSB9+9wFVpEviqby56i2aewQ860vyIr9WRtQgyH8/FQtkJ8otGaFaZS84oeMmA/vGADYNr6VkyQ56MO0srjNNmj3iFxy1y/Ff0Slk6GNYLsRGSYkIOgyCRp1naQMeYAwjfEQtBMamVRWkhz2tn4CIREMpQGAsj9QEhSJtUGcuEn0IxWtXJpEQI0oqhnLfn4EEwMF16DfEL3YPTPTDoU+qiE9gxx6pPH4yBSaZdNnnRDKexGFdKro+2xaIJYQdnOyerXajGxb3OUTHJFgFrZVmEpbRLBebVFhQmzThRUs+iUfTDk/49AA/Bm9EnkMZNmXnlTSSeJ+gVGRNKx4VUX0PxwN+BnfhUuLo0QSlWbQkqZ8LznOsip+AlKxwP19HAWHhCkHO44ATenLsm6aJ42usL3RkNNDtz5sx6nsNTIbOakrmLcToj2uif41sdQUX0eNnKCk3JsLGLQFa3AvYWL9qBiVxrC0dje5WWBls1RoyXdzzBZzLY9myyaJzOjGtyzkmEC/mmK/gHd2/wVMukLXk24VQyAE7joL3nGFb8ih5oiv45f+1GxX8TACPrk7OhXw5lf5Tr2VLM+Ew2MkwtjMDm1ZldaF50HL3gDHd6VG0mnIwLBvgapxoM3+EGhyJ66O06HNtAUu1bq93SnvXXSrY0GvxzsOFEvqsTAX8bPjhmrdDpvLd2rn322WdLzksL5lQaA1/1mU0qoioylLMBbzJj0ZNDws7CJcfDOGCp1rMJjDzhAZml5/BpJ6dx2SI2oh16aM6Baxc1GD3LNrKFaNkCnXy3ICJz6ISuYMAH8uVVGkgbY8GhVF12AmxwzEmtlIKN7+wq/MVHeMMLz8icl3H13USuLTtWyi07CpZqlrMvZNEYHHX9l5ZDi2rdKlAHI1pX39YuSnpTOhTu4PesfqvBLHLsE7xoXxSXbOhTdExfYIc7+QWHvqXHyUepTmNoA+aK59G2ulWLtBZJ9A9f8NI4YNR383M7msmcPshAPoF2ReHcyxknb76bb8HYopC8oTvZYL/1DSb0rpypOlpynM00Dr6SdzYVrOSPg+qTroNPP+w1GYUL2dGW7BRsaZGFlpXTsAdkFP+94UT+sldFq0vjog1dpRstwFpkwld/zd/Zd311hA4cynQVYYNfixGwwp8ekbkff/zx1Ol//vnn4IMPPtitjjP+TZCIiRAAIVg6rnARQtr1P3tNqCa2Qq4YAvCiYJQasRCVQQCgCdMzEO8YB3A02esDot7VX+hPvzkuCE3oMNq76B0lQ2ApGQRoK3kFugQW4UUH1Yjpt/PFCD844aLNd999t4SHMPhETISkrOgDFjQxfkQ3GcGr/38rTVbKjaChR+lEsGKicRkKApwzRqGKCIYvh8y4rUTQj7D1p9ylAwkQQSGc8GMcjaHvUmoUClyMSOmyJhYwclCsYNFRH5SsOh99GKO6B/RAIysjuOEl/oGTwlUbAFeGSd/6An8rYE4jfI0HTn27j0atMskfXCl/Be/kMDmteNY4OYTteMJz1zkT+ODA4ur29O/A22qQ4qdnczpdI0cZdriBtx25jzzyyFqtgxdOeIUODlwEMwNQjUNGCNyMZfpGnvzWtvTOjCiCEx7azxoi/dKbdrDCEb+KYICplEFGuAUOHDvqprPK+l9RsgFfMt6Os2ijbqTVtlQRnlQzkaHqrCd6md6UskVreMa/4KHLLYRaPMCZfKEr+IsEkBEvstiOSXrK7qRj7pMnDg5+ZCwZVzKELuSd/OEpnTBGxyiQR7T0XBswONVgwC/vaNJOtTYmgN9Lf+0I8xz+VGuF3/jEJroGpvRPf2CGZ6n4bGKRRNHO5MFY+tHWOC1gyoDQzyYn8MCD84jvdB/tRCKNSX6NS66y9WglSslGog9bhNbsh37xAQ2LfrcLttpOuLLN5L/jIHK80Qi9soV4pq/KRthG44GJfKENnpPVHDLjiviRE3B5Hj1Mgp2JiFd+56SgJ1rSATigAZ6zUWQO3yvpoWdgzA4XASH7BQ7Agl458MYyZ+boGKs6Js/luCVD6AKmnPDmGc/koOBtG2XwwnX2XA1wtWttgmsuqJwnfhrPOOgI30oFOtm/hWLpbrSAP3i8c7LwvgWhZ8gSvMyn2ldekqOanUCfUsHV2JLjjsdqVyu+078CQmBGd/BUqwgesl5NZY4PWrBB5N/4noNPc4Pv4Ge3yAk5zR7NTE0R+IILngEzWuq7ulc2BJ3RgV0AB3nFIzCWutSG/7FSlq+99tpuCyvhhbgBCZrJp0hVudFqBCBj8IqWEajic0hA5saNG7sC8rxmfRcK11dFuqWJPGssBNY/YQNDhqGIA0YzNNrqA1EhTRB9J/jG8QmXCkbBiwAUQbpFP9XiYAjCt3W8VRLimUgZK20wAn76IRyuVeBc3t9qR7vatJulPDL6de6OMdsZBm+0JLz4gWlFPYyP6aW6Sqsl5BlcAsCYSElSLHRmYFP+UpPw5GQZo1WGsd03aXKc0EZEhyBXxNrheYxUEcycCUJHoK3q4AgHfIIX3sC1rdb41eTjE3zgZSwZ6na9FulwD7/a9aqvIiXkAv6dFQQn+LW4KM2MT8kMI+C+5xhryk12GDT9uO4+2OBSHVcOlKJqdCObZJRMkAUyZ5LlnFVk2yGQaMZRQw90obx4D/5qNfHLC73RunB9Su86vMEJl1Z3JgbPohGH0ne0FCmGB574pGtFmzyfI1VaCn54AUZ0LK1SCobxzfGAs3bkRV/oKLJqTE5b6SttwFUklt7MlJgFg99NkHDukGg8abNOhbXkDZyl+7QpdQ83xhfNyRw9s5ACY7WCRST0g7/oLCqOf2DRN/5X99TmGvINxsoCyD99bEz9sRdoRoZ8tvMQ7OB1H34VabMNnvNqNyH4+/cL+i0KnAMIxmQwe5nDee7cuQWP/tUFG4PegKXoED550U10gL82njGuPouulIoDOx5Wk4b/cCNLJts2N7mWs0gv0AU8ZRPggk/omo0mC9q1iUR7ODYnmAfAVLoK/NVN6gdcRVSKluGd56rVbEGjH3NKG9boEhkne+5VCpCN0r/raKcNOaPD8IAzfrUTMccALmQPzVzL6QFzziB5LmLShgZ00T9cwE6ftdfO+HBL18FZgXupPHh4oXXHc7QxopIKfVW3xukIhhYLZY/gVlCgoyXA6dW/+lQOhLZFCIuWlrLWn/to7pUzou+i39mx+Ejm8J9OogN90aZNbUVpWyCUgjROcz7Y0jXti2yT7xb4aJpDVq0heQk2NINXGcHmijJU6F/KkryFD3jzCapTBDu84hG7UXQXje7evXuYsrx06dJSSBMCo5Wn2g4+QqWjTh1u4ELqEEmpK/YGEEDVmRBGr47RaLWAQAlUwM2CcIzIWyd8TWCtwhC1VSRGdM4OI9AYiBG8CGRyMmY1TQhtMsxIIDhjIIVTCBazMYaAc3DaNYnhrpcOQh9w5ABw4AhfES9/kFs/bZuWWkQHz4DPu9UBAwl2AtKuM4phkmJMrEwJF4EBY6ssigAvkwCBaxu7qIV2GE/50BPM8Jp1PQw9I9OKxHjtRmssMDHC1R2Wv4cHuD1fugPNGRX89Dxew9kEkxK0us9haHIo7QOfzhNCf4bbs2iFn6WiqvOgiOQTPO1MJEulO+Hue84BeL3IGdkoKluaylhwLPKqbZG8akrQFNytkMiQcegW/YG3fsin8DSjbvXpnkiFxUERIHgU3ev/4qZziO9e8bKIl7pE/Ia/+iV4GUO/cM3hzZHFI3rUBFA6UH/xJJlGZ/LTMQd+e5GDHBrPWDTAxxl3HHnPt2JFW284oz9Y6ZtaN3QTZQNzBrYdmm1sACsYM4g+tS213KJAHzm1nHr9tEHE+E3snFaTZGe/KWEAjzb6ViNEBvDM2OwjWcNXesG4smst+No97hky1Kq4vyTrsE76Xype2o3dbJLQF/kmi6WH0NVvuko2qmNpcYq3eA5nCwHjm8yK7tFXOsQegBGdjIkH+qw+pomvqAfbb2JGY851heyugacJRSRGHxXhp+/9eTQ7g27VsBX9AgOalMIkW8amK3iAJi0kipbDKycFXXLKK/oHK9uHhtVS4mmF6E2WRdEtLowBBzDmNOdYVEuFxnTeePjZGX/uc2wrZ2ghyhYk9y082S444asXPemYjepGzQGew8sWY3AqoFAQovHRIP11jXy0AGZvvKt9rQSk9HERYmNVC05O8Mm1dkoamyzRCbKPP2hWETz6et6rxazPotc5memV5/EjZz87WQocjYv4Z3eb99EyB44eoLe2LcjwwfPo3CIcvu67jkbsAbrhvXstBLPT5LEFVnNec6LnjFvmDFyec60IZ6nT/B73m1MKougPrc3b+loRMg7Z+fPnd5NakYOiRISlVWI1COX9dcjgEuJC0hhv8MKk5dIRzD2IFz0BCEXVFqOL0LTChCBBRxhKgqAMgboc6QYCwxGs2DqHiGECM2EBM8a0guh8q4wypTHRMwRwQVwTqTdGGMP4mEZ428HjOmZWFG3SM7kweK61MYKxQy+4iKZgACNF0I3luvGNAZcMfKs3SgpGeBdqJ1DVsPWcySynwffC3RUl42v/5ckRch9NCYHvJpqilWAvIpNzoS18c4DdrxYr/PAP75IFPHDMCIfIC4/R0LOFol3zPHwTUG21wyP3MmZFCQvJcwj0n/K2IqPcyYA2rdbxpkJdclk0KecYXU0ORX7QGH+cScUhKLJJsTJKnKo2sYAfL6vtYHTUnKAJfN3PMZKmR/tC7OTSOKUdjNV4jU2ewVaqEHy+V+gLJjV0/YcbGnh3GjWa4i16Fe2s9oVc+o4f1Y6id3++bCLJEdIOnhYE1enQlWqKyAkDje8V2Gec9V2UFS3ARrarebRocd14aFMKRX90pqgVnW43ojHIFHrjRRNatgxcRUf0l5Fmi/C8mqCcd5859CIfxuZo4Hu0DQ96Xy2OZ1yvBrLFArg4xx1lQw7bJUg+8R1unvcsHEz41XaRnSJwTahw4BDSD/RqEeh3EwRnsvqUFn1FKckWx83kUjoXjVoQo6nxjRt+nvWdvIGTrBhbH9r5jZ5FM7OFRSnYGPJEFor0oA271wRLP1uYklEygE8tMPGKvOCDMelu542hR446GaTLpenZgI5vIEPoVPaDLJFj9rFaRrBXr5e9Ypfgjk7mCm+44jPd1idaoHkRlSImxnINfuhhPDRsYQ0mZ+BZGOgHvPAyD8G5BWRpZ3TRH1nBb3YaT3Ngc5jpJfiq68NrY2UDyF9OOLjaAUu+PIc/2egW6NoUdQOH+akFRVFTtpsM4SE8wK0tvWa/y2CVtjNGmbLSi+iNPmSKDS19WAoXncBpHDT31g5sxoi/bT6jI+iKBvosY+e6vvED/fShbzTXRxG+nPrqdo1RCt4zZBg+RSLxh6wUQYMPWMFcBJBNN6Zn118n/fnnnwdWshlGhoCSMRAeqojTQE10BipkrnPGhbATAkh6DiIYwKEIWcBpU0oUMgSqP/FuYge4Zyii8T1jbAKHkSYh6UAMJHAU3bN+I6rJwjMYh/jGw+T+VsY2fS+OSUWZhJFCt+JCOKv1Vt/VtvT/jX63YkRQglukAIPbVm+VhqEEoJUr2qBXigb2arDQ1aQJB7iDp7QnAWCIMBEd4EQRS336dJ0yaNsEVt1OKQ4C6m0sEZbSr60MKz6Go2fQAHz6wbOifmQCj/HbO+PQJKydiE3F3troB8zVGVSjVPqGbBX5YrxaeVeMCbcUi2JUFJ8TV+SnMDeZKEUOj1INeNEZXRn86huL6JKbClzRAj5oXBRNf60s0QU/8Y3ckAcyW/F6K+UU3oRBAXNUOgqCAWoXHzjg2CKHsaOfomsmG+3wsHQLoytVONM39EE7eDTBgBns1Sq1AiQ74ESzdonqG9/wiT7pQ7tSrGQGbfAhA0d+2/1I/uvfuKVv9FtxO7jb4k6+S/uAhfyZpDxrTK/S8vgFB/2DCe3A4j7ZKR1RZL76zRYS1XXpE7/YQDiQ6XSi9FYraRNPkWhyRY7YgZwTsBdtx/si/xwy+HjpC9zt+LLxRb90o8myjUIcvqKF4Pc2MbAL9JFNw18Tdymn6uuqHyoqbNHZJKEf8BmbvBQpbfMGnpNn+FUblOMHnuqxON30u01cdBc9WsiS7/6BAIzsLV4VIc12FHEwZjtr8UO/YG0nYaUpbCOZK5qPlux3jpD+4NWiFx/aEFVhObnRL3tX1C04irgUrc2JIGPoSRfob+mvoktwJPto1CIFHGSYXJQuL6JPXqqzNQ/qLwfX2GhAh+ANbnRlf8gnfNDSWG3+aVOP+xw89IeT1Dc+oY8x9Yde5DC9RHu0Nn6bZTqeQr90ky7pUx/NTeYS1/GZ/OiPLBsXvmB0zdiuzUgauuo7+uEnPF1jI/A5Z6donrHrp/RqtcfhhvZoglb6ghs6sc85gdmLMn2uVwMar8DeIq8sFh2OjmBsAV5WIT6VCjZ+NfTVfmvrWTDCXd8yaitCxiFrmyplYhwwr/B2wo8webIAgqDoGubrlIJXm4RQBjcIA50yuE/IIEH4MLzNAdpgIGISxmqfMNPYGQSGpd1FJsKMWfUVxgNLtWS+YwTBxhhpiYrfCRH8vNsVhFDgqvjduOAGpzEKffoNT4T3PW+ds0UBcvIQu6LYVo8mIUwnBBSnok3MhDt4CqWCWTtC73mKhCbgs3LHO0YT/BXq69sYjEF1GZQFHOpkGEb9wVV/DB+a5tSa/KTQtGe0iirge2cFrdnlntcPHvBmiNHFs3gDl+pFel5/KXmpODwGY4XLnhFV1I4Ag7Ni2iZn7clqaSMGBi8Iuu9F9Yqe9M8AJiLG04SC9tVjmOxyrvSJHzkAPr3AqT16i+B2kG4RLfDCu8m0mq0WEGSPMeu4kELuxiOnnmszCbzpFkPleZGkDC1YwY6/+uNgcsiKanoG7XMii260acBnE5BxqodgJNGZbuBTzmXFuWhgXDJW7VGbVsiRhUnRWLSAHzkju0WuwVK6H36cC/CigTbugaf6C3CUQmgRUEQCP9CCjpY613/4Zqsqf8BTPAZrxwXQJRMjXjWJmKTxmZ2yEAObRU7RRG3hZCL1om/grM4F/G3K6Ryv6qzQrfQtnrMZ6ETPi4Y1MTeBFN2rmB1cZMhvTgDdw0+wVoJCD+iKe+B0vdoqY+IVOhZB9HxykEx0NiJ8OSNsd7JrXDTRN10Cq/9GprtF/chNDq7n64eda7FNZl1nryw6fFdigf5ko5pFNoVMkclqg8GpjXFmhKJ6TPbbM3BzDd70AkwyLfSxOUpb/WrvVXaFzKFTdUHGwVOp9iL2aIuXIpO+k7eOXSr4QD6au8AAdm2MCX6yp28wkSeyVoqthUOLDmOkM83NLXDh2WGw2pnaiUxaAAAgAElEQVQj4nU6j7aVt5CTnBZwsV9o0nlg+qeLZTLQbi5SwQmvNgOgV/JcIActSxejQ7RtMdfiMie9WqtoiN5grzBeH154BebKcEpVkik6U7YFjAU5PAcfNNbGmMarli/HqcwePXff+EUP/UbX5nf9g6UNUdWwuU9ePUtPjFE2Z9b3Ke9aDtmjjz6680J1SmB1jBk5QjlUCF0IlAK2DRehIYuoEMQcBkc/GUsEq0gw48Hwt1rOEeL0+A4Rf1BtTAhQXtero6guwjWCCGHwF2IFh5QWAlbITalKyemvgk7wMzIZOAzwfKFLOGSsKEth+FatHCOG2EvbTsUm9BXoU7oiRBW1SldUZwEe9PYsQaEkcPGq+LfCWtfwpD+FZZxLPcAF/AQDvfGCk8Jw6I+yMaRoxQCA2+TbpNjqkEEsNYSv5AI9OEathIq6oCnF0h7/KjoXIYtnGdCEkjGyI4ws4LU3XreS7/gN/DO+vtGvWoFogVauVVzNQcEPL9dbUXm2UHpR0+eee27JDkcHPcgzHqBVCwI0C/aitNpKnZc2gzsnXFuOmgle+q2VNd6CF26+e+ML50p7RqudUumViTFY4E/uLXCKnIGlsLnxyY0UWykudPOMZ0sztcpDCwa7/x6ED7kpVU0vyVYlBzloTYbVk+ifQywaA162gcx5Z4hKoevb/XZh6wudyB096b/l0EJfZA2/5oozg8iWtANQu6Jg8EIT99EB3kXc2iVHVvXjhffxt9ILMLapgWySZzJbATqepFv0inyDl07n/JFteMMpnShqa6LSZ6t3+kbW9Gs88pwToS240ErfaAo2NNKfZ4xr0ioVnOPhs+hpKboioOC2IKH38Cr9Yxxje5eaQdMia8byxkPyQY/AQ7bBCX6peHDjSbW/7ZR0vclQ29JtaF6WA9x43nzCJqBXkX66g/5oztaiRYtjdG+XbHa3lH31fZUVoB/dM5Z+chbnxIt31dAZp38OwVeyWYYC7PqnFy2eikTD3Xd2V19orl2bCPAhPIos0ecyLuQZTuTU8+hqrEpsLMTa6c0ZR4N2dJNbY3vDqwUeHhTpYk/ITkX5+F5mig7R8doXGc/RIX/mA7SBd/9JW4qWPIG1SGcZgT6TC59sTY4QucBfdDDv6IOjzqaBqefpCtw8X41rDl0lUGAr6k1/8ApfvclGjqPx2yiiDb1EGzDoG8/0hY5wbfGEXtpXNoRH+UtkpMVnZQZoV1pTHy24Vw2Zk/pfeumlNVCKMEN8ECcsTcYmIRMeYTHZAhQzIUpQDFoeOuMJuFZjhL4wKkAoBIIWek3IIYFQkGvXQ5MGphNmTAIrmEwY7agjQMbxbKlUz/b/avApgmJck6J+TKiMNrhF0bQn4PqvgLsUHGNUioegOOwzY4rIcEaTvPQOxcRMtEajVgDowCBXp9XJ55wKfXk2Bxa9OFMMJiWdK2Jt9as/UZZqpCgDpUELY2rHgPfv9vjmuc6tISyEhqFgeCoiBncC2UoSjwhnEygccnrQoGLPHO9kq5QFOHKi0ct1bfUL/iIKlKVC7Va7+EP2PIPO6CRSY3wpoiJP1ZEwaJ2xVFieYTeGMTuuAl9LW8LXeP3ZNtnPGPTfZ0V60LGoCZo0OVcLQqGN0wRQjQw+F73BG7LGKau2Dc+iA7zwF0xkEI70wxlFaD1pxBhXz6gvNCILLZDaAUZn3UvXwaedSCjZx3+6pl2LmRwCcBT6Z7SrgdPe94qL0aNjEchWizB6Cnf3TVi+m2iq1SlaAAYwtopGA3gwqhxLtG5SLdpT/QxZ1d6xJnAkI6Vl8QQ8+gVfxcrG6sRvzxgfTJ6Du0nd7wrv8cz3bJbxcr6brK3wS2ugT3JvLP3pgyx1AGi1ZOjiu3bVo1SvSX8qLeGsRwf9oGP1Pdobnxx4o5lrtW+yKX3VXNAu+yLa4C9ijBaldvAp2UXvDsmu1KSIC1p74XdR5up40ZvMSZOWbq3mchbpW0RUT5STql3RcTtL6VaZkaKHZDqHprHBwy52eG7ZFzrgWrbcOGjCMSxbgJ4VeDc2utIr/GI/c4h99jd/5hTjli4spcd25NST66Jf9AguszQE7/TBgWDDwIQXpfGLuKJFJ/7n1OWIFWDQR+n8HJbKT3IuwZqs4FfpVTpj/kMnPIZzi8eiS0XTCwgYq4CLNsYoAlUQAp/IqU94sfXwr9yJfa7+TR/ZtJlWzFnG92rb4G48ryL8RW/JFHlFe33Tb+3RHk7GrC6tccgJ/uiT7qMRXLRPp2aAqTmpjRg5unBYfy7u2IsPP/xwV1RJISCAyYQa4TgnBkR4ABkMkNowuAjtN+PqPqEoTYNxjJxoCwQTGMhVkNx/22Ec56iUASC9WnlxtAgRppRKaiWeU8BwcloIH6Q5joVqZxEn5rbyqYYNPvov7GzyYyRKARA20YCMInzhY9IyfjQoYqf/dqRhWkWlaMbwMZhC3tJn2mIcwa641ORESAgTg5MCEr5y20VJOuwPHNq2067al4xEqUx0Mpaz1dAXrQljzg0cMuaugdP9jm5A26IPpWEz2ibpoqRoUtSk1ZJ7hWwZC/3290zawhc9KAPnChwmtbbGw7XVTCtr/YGJXKBB0TDPoRE+6UsE6aGHHlrPUx6fpYYpIjolU2hHFsmbsVup5rBWx9gJ/HOjQJOnPo3DuGQ4S3nTMwpKVslQdCF/JqUiJsbraJl2VpGforv613dpcv2igfv6LuSvnyK+HCt4ox8Zb3UM3pwR+Me7dLqNF3QAj7ys0PFIOpiOFuFpodVOwJzbaA6nUv30Tjs84qA2ARkPfcNXHxyBot7gxl/6lYNpAoYr59c9/ZLnztsqcgQO9ICnF9kgR655xvPZwKIn4CUTxtcPXdM3+NgHPABTMsoO9i8HngEn2sOhP7gvIuceOrIPFZIX2TYOedB3EcP+X5M9MGEZswVGi4RSlJ2Rpy0YmzRLAfpdNBKuOTToDW6fRc20Y0eK1HiWXCajZK7oPRqiQWnC0pVkFvzGryzBcxVklykgB3jYUTf6tfjAH9fQkA3RpqgKx9Riqf+i7XxCMox+aINfyWOlE2ilPhN+RefofekmdC8FDc4yDGxXky75IRdFLlt0FwUtAg8W7chSOy7L8sDDixwWzEB7z4A52Sjyz3llm8w14MbjnKxkprSq8YyTw1eajT6zt0W6cgyNlXPBpuCfcegMOwafFvL0znhko4AIOvfvA57FT+Ogtc+i+e7lZHoeT/C4cglwa1OaFw45dkVCq/dr0wGa0Qt9kY9sjevVTBqz1CdYS98XgDE+nIKZjfFM0bvqjPVHtsAOxhaarsE1n8F3tHUfrXP4fP/yyy8PU5ZWji6YYCBAqTHVKe4d6cC4c6CqZSpkV/gc4J5rUoOEtqWdMI4AIoy+TRocId9TJMhSsIQ377kdIrPY1niIR4kxwm+wYJJ+9UWYKWMKCHkCqB/EZ1B8Ym7F154rHWFy8dsbAfvLFYw1HudMlIlAJqxgLqLE0dSWcSuFCNfq7PSPpvoGC1qkAIQkb7tiVTSFK/jQD09yjPVJYOGSM1pqmUASUvhXF8RQuta4hMxvtGJE4IxX8Cm/XrQLH+GrfaumihbhWXi3+9WIZVjBJfJGmPvrmc6YMxYZKsWGx50irw2jVGFtE5n24Adr9QiljPzmKHS4oBorEcgcJXjiEZjxi6zhgXHUl7ifk1sK1Pjo/8MPP+z0BS7gJOelJtGRjMCp+jPGgIGr1qX0CCeEHJEJvCdreGpyQHdOT6di4zNF73BZ8lNU2nW6XAoZHr673soN7KVH0Yx8pDeeNa42QuhkzMTGkJR+1b6C6mpC0KiUUP/KQRbpnzo7MDSxF2nFP3RzPWcKv42PH5wIRj6HmtzRO+NXoxJdc9bRk0x7Fk3B3qKAw6u9foyHJsEM/uQsB09fCrfRTZ9wpVtNBDnCYHENTfRBftzTD93nKHXeIP0i8zlA2YomoI4awmPjoVXpEH3iWykw8OlbZIIMlwFAP2294FlEJEfT+EXtwG1s+OsDfC2c4Az+UprwST/TbXDCFy1bcBR1ahNKCws4twEEbGhPhtFMP2D1Mn5t9d3kiw8WK/Atu0J29E9PWoDjfZvJ0h99ogNc6Hgy33xkPMEAcyC64yU8OpaltDhZqiayaCHnxDjg62iN0mT9KwuZKxWY06+vFm7kgI7lpKFNkfhKAFp8tqCv/hH9wOwZeFQDSA5yENM98lJJCF4Yo/Q+mCsJKSJGBsBE7vWBxkWKkhP6zs4l0/iBTxYXIqVogLd4XHajRVX67JlKjkohlh51HZ2MXZkSmsO3qHmlUAUW2KoW92Wr8j/wku7gfc4Y+oHP8/Coltv9omvd95w+WlgX8S1rkFNcdixnsmhqgQN9o3dO6ueff37okIl+ZFA1Aly1E4iCWAS8XYgYDTmEM9F5xjUdM05+9596JhLIxwifOQ6u58kHFAYaG0Eg0sq57fqFxSkMgpg4Sh0iEgErHVD9lH70mWNSrVUhY4TrYMYMeqs1RCZQiKzIvTSFscCANkUqqifKOHemkpVgaQXPoY/++9++UiUYa3z4NHFXN+E3HhlTG/wgdKW/KA7mgrfaI2OhF+OMTq2A0F/bcujohEalaAhlBccducAI9vdCbcIQMaXgRV7AVaifMhrHfWOX+w+Hjipxj4GgsL57NyGKWIju5GRZ+epHRDGHCpxFZY1vUtB39UwmKTKJpmCDh/7amMDgghHOIjEMie/uc8ha6XmeEcHHojGMNx0gW5wmRqljYhhLdNJ/oXD8BR++kZH4DoecOzzCizaSwAMMjB6dMg4Z9IyVJ3q0sUBUwJj4TZ7JX7ToOAJ90WPjV3dFTqpFg6P+/UaDVphtQEF3PMJfTiOZL/0MP/CZ8Oht0Y6c1VaNGahqTtC/iZUslY4CC71zr0lMn+jtE+3b4QeuFhRoXAkGOaf36d2a8e8Va5dyQyPt9Wt88pSz346/CumLxMDZeMYq9QFO/IJ/6U2Rzw7VrAZI9BNeOdX6NK7n2swD5soAjF2NFFiNDV78KzKFX9k137U3seBDaZoWfPQkJ7IyjxwyMKWLJkt2naz4JINwLKKafan2k6x3TEK2GY2KRpemxktjVO9XtL70TdkGtgucJl/fyXRZhtJBFvDZRjTUrghejrj+5qROdsFHT3K04C1lBLcWBOk2mhdxTD7gVBQ6WXPPs/qufgnOOf5gxgt4V95iwVDUqjQ0PmoDF8+Cke54Bu9z+kTl4J4zAaaySq6TG/0XBUID8sLe6hff0L65O97DAw7w8r3oElzA4bc5L50zRuUIc8EAVjYp+kwdRgd44RFZ9wIffrMvcGLv4NqiZTpkndOHh9X3gg9M9Mzbd7yDi2fBk85HEzwEV85itIRHOtxpCPrxBk9OmN/V/aE/nQS3V7uL8Ve/2sLby+8cxlKv5oDlkPlTy4okMbG8vwE85DNC6bDwXDtgfCJMKR2IiESot4Jwgua7cTAekjz70kKNTyGMAeDC5gieJ43ohYEJKEHQXwfuVYdR1M3k01lgrhX1yjlBHLAXKRIlQYPOoUlpwdp/zhFIkxHjgBkVuRMA/YILPiZ4RtDETshMNEXickTAQ6C94Rl+PvUlKuQ58BV1NCbFMgZeYDSaEwCKWNoEbk1crSQoQbUQ+AYn+Oq7CII28VN/2sO1PzrPWaVsFaiSD89QbrSqENm4TcAMYauVVm7ozaiiHSXLWcArkSxOsPEpTIJdAWwrfrzqeIVWoeiMD+hM4b3Biq7GJJMMd3/fBR7PZvjg024YCoYOyQ59oCMV44Pd80U62wzAsLpXxJmsggtMaEgRjW9l/umnn65JyqSH78Yo9J2R0L/24NcG3mhuVxd4OWicRDTUxsT/wAMPLNyNySi5Dm8LKWO0+aQ0W7pCbtp1hf6eKf2hLUc5Z7kIKCfAvSKALeY8TxeMrU+wwqP6pHYH55ThQ3VdbEYOC5rjM1noT6OLlGXMyXxwshl4Xm2O6/BynfODnvQL7/TjVb0IWKolMS558SZzlUuAu5SFMYpu6J8MGAsu2rFzaOMe2PG0xQL80Aw8eNWCNOe9lbX+fAcX+OhBzoZrZBuf+rsu/OeUw82zYKSP7Kr27EbORjag2qrKRtieFqTkDNw5UvpCk+SjOtn0wT08JuelZ9o93FEa5Je8olP/+4gG9ABM5JQewdNvuNATdNBXcwW+gBmsvqNxB0J3L3qXbtIn/H3CGxzVNxYpwbNq+tDbi5xnk+ciyLUWoiZ+z/YfmJygnH401CfecNj1R5fRC4/QRFvt2hzVohe+ngW3/sk0/NBCm3aYkw88r1668gzX9VlaL5iTNXQgi974q490wTX23WeL4FKz6AIm6VNy1VlhRQiNrx8yWnYAnwtU4D89aFcnOuBfNW3okUOIBm0WIRPkjn0GE9yK5Gqn/+ZNfeW0FeUqWlbJC9iLTrvnpW0R7+ZbMlSQyVxcPbtFibkS7TonMPtVZFtf9Zdjapxvv/32sIZMypIxEHVBmAx+q+1CmhDLaBoQ8hTOwBjg7TuGOVrBDkJAFJozOCNOAThQGFidS2FWiHm1Svd8HiVCzdUtpFJSissYNXlplyFuNYDAFLrwKBjAAq5qXyiQdgiv/wQoA+sZwkvwwIZuIjcmQ7CYeOBSiLhomP4YHP34jrYVG4KJ4nA+CFfpJ/20UomJCW6pO/RjwAvlVheED+DhnMEtBdTWs65VF4Rf01kEMxp4RyMywMi1QiT8IiiF1RnlVnLBrI1xwYyu8Ne+lCf+cN6sTDPs1fVQOHRmtODEwOGt/uCMXhkpSm+irr6iXarJhr7RD4/Igho99/RpAi41ZCJxvZQP+PVpLHKAXpSLzDBU2jPgDL1P+FQT0Tb60hAVU5f6Q0/t6Y+09yeffLJwY4TaNWRSomc58cZEk87SgUvRxCa6mzdvrlpPcgiGitTJGLnjVBubvjRpkEk8rxi6aDSalvJsYwge02s1oTkwHYtA/9Ck+hx0qrSgE+fJfav8opjwApNIslf/jUgGciJaaKFRETmfcGpSbrcwOwRf9HONvGVoPdNuVHi3O5oek9Oc/BzwVtVobewmntJ0ZJGcwDnHLke7MgXyl1NHvuGCruSR3uFxRrtak9KIaFt0kpyW4kLPUtDVxBmntJt+LIjtYvZM6aB2v+NLh1ODqSgC/hiTvKMF/FqUp9/oCh92rzrCUlI5jOyRyclCEl30Q95y/CobQVPjgdezlaB0QnwpafQgW3QNLuYO/NOPPqIvWehcMXhVq6Vf8knOi2KgvblOOzBwrjpeg73AU/hl91ocGIs+0xPPcIBNyqK1FpGeMR7ZQ+/SuuSuVGi2pmN80DjnpsUeXuQ8uZcjCR44oCeHjs1otyBbUgF8UWH8Rxc0LGLXIrdieDCDyXiegysaeI5ctegqalpQBj2b04oqg6vItD4rKdG2CBFeFxlq4Qm2ao9LJbuGD3iM12iZH5CDSKa08awx6DH4fddPZSlF19GyoA4ci+bTgTJvnoN30dfq25oHmxPQFr/KiBi3FH+4Fu3OXygIBI4CVnD76KOPDiNk/j4EURSvYwbmGoQAt+LMOchBgYj70iWF8Dh0om0MOcNPOK0gPastQWFsOQnaRGBI5XkioncMcx1xMgqulyfGeAi1ojY+Y2wsBlQ7RswbkTDOmzDDE6Mq2oV7tWgEiNBjUGf4UD4vgtGhrQk+pfO9lEARRjA0kaBBaUj4wLlVi/FSOLiEu+9elDtP32dGE4MVxDIihJFSga3UKQNg3M4BwjvwRDdCrC98ABv4S0WXEjR+Z7egBZjADbdWlPrxpiilJ9CkqCV80JMhr3AyWuAVHjS5g4EAU4BqSTghnYHVarJ0KN7m+BWZ7D848az/0iuaaaVaWB1crhdtwhOyD19y1Bbyag3jWZEPkwJ6WdAYJ91AA9EETgsZFAHMyFkJg106th2LIqgKOr2qxSglgq8WMdUlgRntWrVVK1EUzgSB/5zOonGzNsOYcDZZaAfu9AJP20WWQfMb/u6RQ/Q20TtOhoyQATB4kaNS0kVMS7OWBkfrdpvhZU4z2qFvUYsiOXA1DlzwpQmlFbf+W2TRf+UXZAWP0QB8fjcpkhH491c3dAEt0J280SXP0v2cv+lsVStlIQEmzq9xjVH2wPV0Bew5e2Cnv8Yx8eEVPMEAH7oKNjqAv8YvLeRaRcucAbrUJEHv8YVDq+6v6Gc7Cj1b6oauoJd7nBHjkA9vslWqByy+txPY90oSTMBwLULYApeclP51DZ9bxFeaQk6KuNCJaI3P5gR2tGyE702uTVw5dWUHOEPgoi/oGu31zbagc1EXtEQLtqi/JPJMTpLockcr5Bxo6w0PONN995rXwIje9JTttYOXnKIrWOGFt76To9KZ2beiWPADc5kAtgftS2tpb0x2Be9aVPfXeMYpINLiu8BCWRs6SN5y6kszul60p+wHulfuAhf9oy348gXITOcmakueLTLAVoYKv8E+/YbSsMbgeJO7ZAKdySd9Mo8WNU5P2Atwo0GLolL0ZWjYuBZH+N38rA94VtSPtu6V1nc957CIe3OwZ8HYGYtogeeVE1QDXCDI+GUEwYr3XtrD19iT7vq6evXqoUP2zjvvLAdKY4OWbwdgyuZ7nmoRK4TL0UEkhu2rr75aExRnQVTEjhhKikHuIxaDQtjy3MsRQ6A6L0Kgz1ICmIjwOVnl6PVXQa+ITXUvhIIQwCVl1RcjAU/CCiaTYUaIsngZG2O0L40ED2MzANoxZvCHKwEl9Pql9MYuPVcOvMP9qlPJS9eHaJt2bUsuaoNJCTQD4lkOBQMALjQWiSS48ICTvghRTl47QCtuBnsGm2AQWOOCn0AnoPiADtWzwdGLcTMuwTTZtYuzehV8qqZGf/BKUUw25fJbeZE3zxqrWoJqcdA7YW7FmUFhfDgTnPtWPqUcq/sCJ+Okn2o1RBCqB8m5NG5GgkMGZ3SolgYvS4GSO2OjtT6NjQaMOZnWl3Gli5xD1qSGR15FncmhNnA1EZFb8sbAoQXeM7Y+O8hYH6220KzFCRiMkyOL9+S3xYxJCU7G1g58+s1poiP4iVcMi51m7lXPRC+rjzEWOeckFjX0G807H7C6KmOgMbjQpqJzk4pn0NIkzi74bjwvvKCbrpEZsJRKojfoYGKg9yICcAK7NhwyeIKHzlTOUHRBn2Qe/OkJ+cTL5JtstnipxgS99QUPMMDRGK4ZH27wIBfVmhQBKCqMzuwo+wcOkz/ewEWbVvfoYAyy2/lkRRv97lrRuXSEDMEfH9Ao+pOzHPRsHZ7Av9/VvRoHjPhCzuHL5rBp8IUbfpAHjhObpA8ya3K1QEQTNoacoRu8tIOjfnLOtNMPuecU0XHXzEXsq7ZF6/GmaDM4irqRoyKt1V21gERvDgL9Ak+lKXScnhmzxWgRUTzxXJkEtAYLetKrIpc5TvAGDzzhV51TMDXXeL5IcM423OJ1Y1aXhuZFmcBibHSykEOHymDwIP1ij3OujZdNLl1cNBkcpSorTdFHOBkLPZr/6QJdIxPhUTSZA6pfL/JvvmljUoGanM+i+OZCz2TvjFMZTvNii+ycP7Tywje2Eyxg6J8E2GvjsNP0gR6CFX/JdtkNz+kDz8BHZwp2oEH1dO55Du6lF/EWHQrSVI4CVvNKm/fA6Vkw4Bfbqj8wRNfSqegAD/dfffXVQ4fshRdeWJ69B0uN6YxB89tDEEEUq0HXMFSbiEloAC8aUAiXcFAuBGSEKxBkaCgl5BRo67fidQIMcMSl4K2KIViYGwKlEjCXgdW+k/gptbd+CZlP96sdSQgRH0yMaTVPEQp8FWi61r8LwN91K2owEb6MA2NVHQna6dv96jzAQrlLz3Ao9NNW9QRbuwwYOKz0TDjoXZFwKyvPPPbYY8t49r+ijAh8GWdjEFIGOYeHEFb87l4rhM5dgx95cI9TAM+clFu3bi0n6PHHH98ZueoX8A0MeFnIn3Dil2c6o6bVEnzQs1SFfnJGqw3Ef4pO+KXUOn0a33MaySL+FHlBu5xwsPuNH3iBTiZ58mMVWh1dxqdFB5qAgaziX2ko8okH7XAEA97oC71LW4PbG009i08+9Y9G+seTlJSBAJfrnjGuT7SRyoYP+cb30gZ4iIbGZIzJOVjIK3oVicUPcocn6A330ljwh6fUsGfh5riXnAt9ktHqIT2rPXqCz/Olj8HHkcIHRiq9IsMMJ9g5PtqjB5zpdCk88DKieMGJIMM5MyahFgdtu581M8bUlkPps2g33I1fRIM84wOa0vkm0hzEInXwAis7Uopd25wPOooW/aMH2vqO7qX7jZOMozu4ZAj8MwpcOvYC3Y3bf5TCC230T2/ITLWanmeLK1xvMVj0A23a1YYHZAoecAVjC5QiT2wFmlcXBa+iCC1W8cV4LaB9kkGLv/7zF13wFbx4aoLsH1SMW21mETdyBZaiN+hfdF1bcBVJLPpeWo+8wBePvOiBfjioaEYGS2UWmTVuCxoOMZk233kGj5ukO6JBf3Aq/dlOuwr+9UXnjd05X3QGrHQt2NkO19CsaGl2yxh4r+/KLcg+XpMXdC8qo4928fa3a2SG3hqDLHEmwYzvnoWT/si8a74HP7khA/3tF37mcLURo4hRZRvaFwkmV22+MTZ5jp7gQP+CG/QYT6tTY4dL/aF9spnTXPakaJm+0SHbgr6uoYm+4MyOGpOMoG8lChw9dC5IAI4OEs/X0W+BHjgWFXMfT31qk3Odo0ZP0QC8xk/+4FQU0nh8H682VqF99tl1thS8ly5d+s9fJxEMKUafFbhjBOZgbjU3nWwNCANhJOHJQCAigXJQKmJ0GKlBRXMYNwQ0gSLSgw8+uD4rvm4SpGwRJyJWZAw+zyCisREArNVtEb5C7HnC7dTpjCJ9MQCt5hGm7dSejylwycBiAINVgWH1MZiiH2Pqt3Cq7xjV6lL/mEFAte2zMLp77V7RNxhy+Pkoa88AACAASURBVNADviZGQqfuikFgEFv9gpvgpISF3xkfdK+wtKLbUjdwr+4rBcUf8BYqRm+w6BNsHcAKxorsKVQ7sBiLijspKiOqnVQResG/FACZ4VBwYHJGjc05oHTw8TLZ9jdP6FRtFTk06Xi2OoaiQ6V6Mv6MEyfVyzWwpbylxywoyFTpw3Y1ud/fGumDA4Y+aEBH/IaLlF6rKP2QB/oBPnDhExlmSDkxDAi5tHhxT9/6gx/5rd4jZ9+zJgHya+xqYPAIbdEVL6IR2cyooXuTq3HBX5ExWnEWrfaKuIEdTckf3omAgAnsHUfQ6rWoNTzRynNgkUbTxjU61JEn+va90oHSQvruQGI6kQ3qfosv8uA+WYEjGMkfepC/FnmtbJv09d3molbidKLIb85ZOxsz9EW22CrPo33Ov/FcR3P0rCga/v2tmX45LPBG+6I7RQk925lWeN9ERlbZUriSEzzWtgi6sZItdC7lk7MsGmhyxi+8zXE3RoXG5IVdIyfoTE7JQH0Yuwg6OwB3ulDtUQuWom6e1Ucprpw0MoD+eMr5KbVM3qW8yHhRwBZj6Uup81JxeE1/impUv6i9yCnaF9kHi+dKCbve4r80Xcfp0A9wgAkvG69MDjp5a1NaraMOygBUmwRfsmE8+oUeTcb4hhbmB7xhK7yM6WU8PMYPOodfRXw9i04FHnwWMQ1vY3rG71LV2Y42DFigwrN6pvClg2Sh4If+6YP7pQyrvW3Rq63vbEi1zaXmKmtZiN07TcCYxq5OLCdRW7Jf6Q8ZBYu+coyiM3riF1lA82DWh/bu6wvNvUq9GgsNsyl0IhpE62xmG3+K8OobfvlJ1bXRS3LGLplnCui4Du6cymQRLJ3DaeyXX3750CETYcE4NS8MRoVtdaB406sDHjkpEOxvWkz0gDUhUYR2R1D+JkjPWvUSbv1zzsrzA1B/EMPU0lMVFlIUyHEGMKndjpQaYTGHgcPYaoxavXeGEiOiTQ4f3BgqhnWGQ3NM4EuIOQVepWZTyhQsg1QoG5NN4O4X6WslB07wE5Bq27SBc3UTxtKmiKD+CW1OsX4JvDfBwLeibEUGi661ki28zODdvn17t4EBn6odadcooUZD4+Fpf0jr2aJFhCeHhlDCrzA03qKR5+ELFt9LDXSIqGfwCO2ttHMk4FBfDKbJjLEjP56BN6eRzBFosoBG2qA9A6ZdETqrKRM2/pgk9F362OTnXsW6nm8i1NZ3isdoGqOVu3b6YAikKnM+0VK7eVAsWuBZBac+GUF9SkXCF6xNjjnqnmmjTUbNZxEycgxudMUn342NNxYpFRODpXQIeoKVLniZnBib5KRoSbV/9LN0ovZoWZqbXBQ1IBelkukxXuobf8DCJrgOTn124CMcq+FxrzSb6xYEpfjSGXJULZj2beHHIzIe3Stcr5iYjnO8wWU8E2MOxk8//bRoQY7Jgn7wyButW5Si6zygtnRQq3V44aNnjMsgN9nhEVviGTBUH2hMPGshADc4sTn4NCcrv8FWoTz8i/QXbWwD1dxJLgORs0a2ihLjl+fcp6N0AYz69SKf4ENb/CKfYOuQbPe8wQgOOLTD0LVq1NgN+JNzcJDbCv3ZQWM2rzSpwgOPyH80Qf/qnMokkDt2QDt9Jl94J7oHdrDgNXlkK9rJ2blhcOr4CPw1J7BJ+kCr6qhzkIyRPU4+mgvAQMfASR56xpziOh1Fd3373mIxZ6d0IFxbzBSEaL5obqi+uRQ6HrR4bs4Fh/kPf90v1Y9ecKC/1eeS1WrP3DeH4VXyQHa013dlCGQyhwe+bAPZb8Fn3JzLUpH6Q1/vUpr6yXlHFy/95GAbzzjsgX4KjHi+Wi6w66eUoP7cT+9ywFtEJbel3+HcQhMuBQvyDcw7ZRyS75xDvACHvtG4Mz791ieYsiOuVc8JT/jiP3hff/31Q4fsvffeWzdMygxMxgoTK6It/9wABm1FWN2Lgn7X9JNjoQ/IUTKRDMBoT0GKqhV1yikrfAjJIguYwcFDwIpKqynrQE8MoGCEOOEmaEUWGEKGApH1zaHsCATPUJq82bzgCBnDCGU59dK2rYrBpY/SARjH4aI0rRgJFPrOot8MGpjgAD7XMErbNiHAt1UTI+J+/9NWWJxSgqHDDym/dhQPPOqDGN/SjEVhijIU6oejl37RTBoLL/ANvr4TtNLc+F4kAezw1HfF9GBwrR1ORTDwhKPuOlgpm/45a5y3ogBFnPAD7tKXxiNTyQt4W1lV6Kt/vMOroiHa5cQ0URRRzfnKcMIdPylf9QRwZwBcI1sMN5pn8MlzEVjyBYfqcBjhDDmnRsSp2knt+p9PugAG8oaOaF1tUvIBb+kCNNYPHE3mxnJN5BRfimRVD+V5/IdrkZZq34ryZvzQDhwZHHxBE1FAtOb8mqTRoAUCXuoPr9q11tlcbSJB/44RqNaoRRA697c18K4mqrQKvHPSTOJ4QebABe+iaqW1cwBbpWdY4VjZBTwrtm3Scz+5Bm/lBuArXayt59DNy8KAXIqyohX5in9oAnb39VG6g4ySJe1EfBxGS0bABAc2k6y0s0tbY2aHqrWqYLwjFNBORA19tCmVM09ax0dwkOkWGeSwncpoCSc6gM8i88YvzSpqCo50jNyiWTV+dI78oDn5yzkEv74922JFv+6Xjqpmq9qy8C7NrE/ypY9qsRYTTp1ai3cLNxMp3RTRbxe7/tyjrxcuXFgTP5ntVc1TpRVdr9bI77Im+J/9KfKR8+ETPtsX3hZ1+6+b9y7UB5ntNZ109Mvpm33ouwhnWQL00nbC3zyD1ttX7XJ8u++Z7GrO5oSvdjkzbVLY1399zTGinzFy3PQPV68cOfjkj5CpcDFeDl1j4o/rnvGer+AkV/vwmG3LhNCja9eurR3G7BE9oPsFIchyC2B0ZJc6WkUfzZlkv2xFkce33nrr1OnffvvtoBP4dVQ+lVJBhiJWCKsTAmZQzlE7PTqNnPAXqWIUSpV4ntKbeE3greT6a5YKZBEZYfJQMaD8OBgZjRSb8fJc+e52qcAhT5mRqIYLrNqCIwPjPkcknBJg+JV2BAu83CO8DAwBgUd1PbM+TXvP5/wxBkKYnDJ9lMcv3VmIv8hbz3JAwMcITmekkCv+VMeUg5ARr5bKZNCOVsIFTxN+u5cYoRSyKBpj1YRduN/kKMpRGJaT29lhYENDY7tWqLpJplUD3AsJ6w9u7XD13X280Rch1g8aFeXQxvNFF9pN6xqe40FRhKIOcDaJtRFBv/BLaUq7NhGHN9nKMfFsMpWzTS+84N7kZszqJdECfGSZwpqA0Z0cmSDJjkkXf3x3jWPJQHgOLtUvcIRLb4ITv8gyPHyHn3fy6LkKXtHQYYNeGXjPcFoqoG8RZDFBtvAEn8HCFpi00if96BMcruvTJN5Oxla9RYvoSlGu/u6GzNoIgweiEeijD3BznNAKDGBslS7aAWf88kyrdXDon81BS8+iBVxaqVfrUr2ItsamA9U2tenI83gsWk0e0UFEuYmgBRM9apem8V1nbL2MjYc///zzslfG0n82jp0CW7Ja9LiJHZ7VCpaups+cCfiKaOakky9RnRZC7oMV3X3iNXhaEGjvd8cxVCuqf/C7rm1RzmwYmFzHO7zGA9mUSgmqecsJzwkjH2jZZOWTTLkOZniAnw6hdw4nOhobHKWtfLqGP56vVs9nZ49pQ27ZEXoL3uYQkSJ6hqZkBT5PPfXUapt+uM5e5STgTWmtnJQcqX3O0FHOVVG16sm0a8FrjBYKWwcouI4by/M5h82dwTEdQ23c3zp6la9snZLwZYvIewvS+jHGhF37IpRFxbShY/Cac/tRdNp3Xb8T/+3vaORzS6dt29KSk07RPAewaF30AH/4kw8y7Pebb7658KVPFoXVCKKJeatUKjmfASP2oqCWvumKN9159913D88hmzVXCTuB1ikkIFB+OIZYiTNq1SakKK3+OD+tGgmiibYD9pqsM44ANPknLNr7DkkrNWkhERHXGAHPMbTuEai5td2zM2dcHh0hwWOsjDT8jIGoYGLAKLfJ0jgMD8ZwNIwNRy/GtZVwjhbjVuTOBKO/0hn95U81NGCcKxywZYA6tBGc4EFv9+Gh/wqiMZZRuXv37i6Erk9jwg/9OYIVBbd6gG87iUwq6FeErkhFK5BqHYxZMWeRAc601bIxS/u23dnzxidXeDTrSUxeHDLwtEGh6IvDhMFgInONwa4o3mRd8Svno3Q23nTsB/7gQwqnDZqb4NAOnHgOTs8ZozbVepCdnNccEM9TOu3xvbSocThl+mvXEmcIvzxDOdHOuNqiO9nFW84Z2TJRdGYY/DqiwdhFkD1Lr6qD8N01dPSCc5tu0JUDoC/H2dBfOBszI4MWZItzxajAgTPZjlsTc8ZL/+iawTIOowXODGArd3pIJnIW4Qp349ElfeAnh4UcklN9t7PXbzKjH/xmW9gdcoJeOb1wKX0HTvRHm9LW0mT0CKyihKWyo43PFh50pCLfdmkZN6eanPiew9VntbHo5nn8aLGgdMPmF3CR59JYRZvSa3ypLgsN8BWP0M118gOvVtX6Rzt0RNcintVcwat6mmyv8fHHc2yYxTNY8bgUKhsBd3JdWp6sV9uHBkXn6TV50Y/JDHx+l5YpRVgED676hQ9YtPUiBxwxsooXaEOHTHplVPThe5GG9JLta6JEQ/MD+nUIKX6Aoxpe/EOvFo6VU7z//vtLjjvSKIdA+/tFTGbbHKJ9jhM48bNXulIAYZ8TkrOmP06mttMhKjqE9tV4FRU7qj90bFEcftuIUTpfUOZ+jlMpx2i1/X3U883zOaY5bDOCV5+VTaFFdJmO63S6et5nr+N4oz/vrSO7D25wTHq9+OKLu2OA3CP/LTbKnJmX2B/X2SLyTMfBRyY819E3+LgcMilLBlAKsshKxZwUnVBTKtdESXy3UrV6ZHw7liKFdp/CKNhkvAplM1yAavIt/4u4s/YCkBVIzvQcg6zv8vSdAI14jATBzThX+E0IGcUmUp+IQ/k72A/DKCijAF/MsSGBQ4qwTW6YUZ2PZ/VTFIRRKOUDxgqlOSOMc4erUnzMQCsMMAGauMGdg9ZuEdfQ0WTNoGsLNjRptwdjgidokmAas1Sv+3Bzv5QI3PGGc4A3XhXa1k8h+FKupUL8Nk786dyg6p70B7YMORyK9OXwwLMdo+hCvlLMc+fOLTjxGi8IdCFpBhVdyUq1Qp51XwTFva6bQMCAZq5Xy+M32cVT/EUf9KyeAxyMOrjBqL2Jo4OPyUNHXZSChF+RtZx6/VUYjCbaGLPIjMkQHTnPRZ+qj8Hj0nttCDFJ+Y7OFRQHi9/6905fWjVSfrIJfy9yQd5zEkrNkQn6hMbgKeII3iIXjd3u4jt37uwm2dK6aMp50hYt9MNpFCUh7/1VWHal3WDugYGMgBV9wAPODJcFmah8daAcIhMsZ6IddBx1+KoLqz6QPqB1EaPqO5s8yFBpHrizJa6RMzi06QC/i5jAF705vcajD2DHdzaHk8fQam+8alN8glFbtMUfY6TX6GN87ZocwZF9KMUHTjihb85Rx4O0UAZHTlG1Sz7ZYXRFMzKKF67l5MCFHHihYY5TKUg4Fc1Dt9L0xuqomOp1yE6L3vgG9qLOyWMp1hYWLc6Nw55EAzjHK/1668t/LpdBcQ0t0DXZz97Sqxw+NL9+/frCE9x2K7IHOX3wPMmrlGRORrzZPls6Lrk7Sd/agHM6Utlm9/QVPY7qjz2tDsz3sk/TafFsY2yvnxTOo9pt6XOU0/T/HHdGMcP9JHjkUG8dOnSjg3STPJKTN954Y3dGIDn2NhYnOVtGhtJ1OsWWkI/4xs6Q/TJbK2X5xx9/HEiLMSAcsibptslSUAam1IMBCDigKCGlNtl01gsjScCF+gEhFUPptTE5muQY6ELOGR7X67uVpvacPoRgpFtRQ5QhaOVZ6Fwbhsbk1eTNwLufh1oIFZ6MhAMu4QZ+MCCs/DCHBWPA7Zq2lAM9jO1VFLGVuWtNrJ41JgOZY9G5SH5n4CpGNAZGgqXQPubBo/+I6w9V9UN4OCJgztCgaWeyMfbG56QwbBVnw0G7zjzDP4aw89LgRLBKe5n40dkz+kRP/XWem8mvGh6waFskq2gXmcADxtCk0DlBRQYrsu+wVPLT6sWEYzLOUKIR+UFfvAZHDpfxOAPktYVEqVFRSnLFofC8ttXXUbhqC2cavQmt4nHtPM+BqOC3xYRrXhW0awvn6nsqJm/CB0urX+2a1PG1Ilb0wp8igC0wPEe38H0aen3qqxRRKzOTlVcRVjIBX323oxN8aAtntMEntARDRcr47znjS4WSoVLo5Df5JweeI/vtIC4iqh355eDgG5hLu2bsyE+bAuDIRkjdeucoeYYjwcGuLq/Vbmn5aqOK4uYAwK2IIT3saJech6JQdIDukSV0atcjmesP1KNtu7vwqLqzotLttkJX/eGvNt4tBuBgDHTxHPqhDfn36VrZC/DREXSBf7VhdDuH3TNwJOPJk/uVlHQunI0l8CktS2bYV7/x129j6Zd8lI5iL6pfRTe0r3i/5/XBYUb/anPZWfIMNrqkDV3qiJdsANl0jXyBI9iLRrQJiG0oImpceoTOXmRHP950Asyl6MgYh0x/7hVJLAXYpFw0Zps26/7WkcgZSC/Ry5i1w2+8qbZ66yjkgDXecY5hkaXZRw5P48Ov14wW5UDOEqHa5Uj7Dc59z5eCJO9FrmZKtABB9yaM0ShHMCd2H02NMyOGnjnOedtGxFrQVy8WHGDFmxzWgg0TzsZma1tEuw+et99+e2VZynrhMZkyvmt0zrtNGR2M3kLJuHSw2ls6ss4h+/333w8MwBjojBEmnDry7lC8jEptStUxRAS+nSJF1zrfyHMUjzJLoRB+9QeQZIQoMSekHVAmMPDknBSdgKxVTClEBlEaBNEIHSNFgcFDERFI1E+0BT6IU41cu3oYP0rqr2A8py/G58aNG8tB8xwjbgIvSsRAipIgYBEGtXHgrf6iGiW4Y4AoFpz0g/FwQgfGQ18ZZUJi8p8rZ/TQti247QrRj4mHUYSDdkVdKtCVkgR/zjTl0r+Jz2TDOchDbxIgeF4MJnjwtaLEVs4mIfeM6zt8CdaM3pm89GnsjhgwXhs68AyPiijCB19MMHhNvoR7Cb3NIkWh8BHN0A6/KpTMsIMDjXobo8gpmWmHF5kszAwXdAIzmcArPAFvjlvHApi84KBPY1TThbbam/CK7pAV+tDioMN9U/Tvv/9+F60lQ+QFLavbAJfJrsM+4x/48J2DVcSQPLbLlt7Cu0hOheV0jM7BHez+O42s6AOvTBTwNYmiMdw6sqJjXeCtrWgV2ckJrLxB/+SOLFrUFO0zRmegudezOabg73gWPMTf4OXYicixKXAiZ3A/e/bs6kdhuvZkrYL6Dial//hg04Nn2owBLvzHH7aj2lD8w68WGf23aMe5GDu6oh1a4xedKlpazZXreF5aqdKNonZ4pD+0YT86fgEt2eN2iHWgcouiziTTD/qxVY0FBv11ZAdZgXc1huCtyN4z2udAFxklL67l2OijibdNTmhnkumfQtotjjal2qrva4dhziL7UvpHvzldxq2chB6A07sDN8EDtzIV7bKEv+9Fx3IO+89QAQfwkWG6VyTW/8dOZ8Pcgh/a+KxGMSdn61TkUOTcbJ2rnGjX5/eeK8VlrOl0HOVwwK9orz78Ps5ha8wc+tl2wrN1yua96RAdh9/2nt85aDlR4ZWz6fMoh+1/jZjti3JF/2C8X99bXs3nWkQ7omKmkdkC+tkRSWhdWQ05apOSdnTO7+xMuvDss88epixFoeb215lrZ6AoTbsCKFlhyFIVUmAUiAExeRD+asoAWEjPZG91ZIXuT48ZRcYF0/XrbZwcGf0oAGY0MwBFYIxFkBlxY7YDkJNGcRkkY4HNPc9pC/Z2/CFoq14rRQ4T5VWT0KYGYygG7WBYRDZRtdIhdL5XnMyoZsBMbBhoUrCKw4jqR/SPLtqAFy2Mxbjok0HEVG/4meTQB94mB3xBk9J/rvcfpOrKjNMkb5LSHq6tOnPI2hBgQnONQ9LZZ+hOOMGJJ2AqZYyO4OVccsrgCe4iftq2O0ZbdDHxmZzwoRUCYURz/ToKhSPI6HoWfuAxRgXXnEPyyemBo4mX05ZBTvmNZyIvUthEOydU/cc/+IOpIv1qZsjNTNmiRTV21RSCz/ju6Q+f8AXP5nEg+oQnXePo4Cv64psJs+gJesArJ4XcVFbQMRnkxYRclIGO4kE75XLi0RRM+kLXCrbRw+SMxxxDuFcPikcixx1aiZbtNBURJR/4C068LYUPb5N/C6J2SOMXucOn0uedEQZO8sx+ZKhaYfY3PArkOV5Fd8CqbYvE0v9sBxp35ESlDGBFq6KH+AQOdDEue0TP2g3drmmLg3SBXlb3Bk/OJVq2YCs6y+7QbbYLTzi2/T9u5Qnw8iY/GWNj+04OOioEvJxSMgy+Ij3kx7P4w0HGh/R/bjTBG7g3IYNRf+iiP85Pk0+7VSstcL9NNdX4triAs/HRQQak8ooi3tW2+U0ePYcWnZ2XPW4B4j7eGhN89K1DhuHGOSXb2nijJzz141m0NodU34hPZJDdJvMWD3a90oEWCCZlk6p+i5wW/WNDwIt+MwK0dcjQdesQbeubtumvrRNSqjBHYjoopbK3zs6MjM2UnPYzZbov+nUSp2pGmUqxdm3rXO3rbzpFW/z3RRTzJ4pS3c8JnA7ddIZnenZG36bTnbxv4SjiV0oxh7KAD9tCD+v3ypUrK0NVgT69rc4ZPmSdXLJ7fpO9FvUtnulxR1bp9/z584cO2ddff707roGAtvPOIBSjbccAYtgYKoLuNyPbqrVDRTsnzBELhN3AQtFFSvTPmEC2ED/jRsm9CUE1YUVSGJF2E8VABsEEhRGzHkbfGV+GqnQDQjDYFIkxKgrECMCJkmeswFZhuvbVuRByv8FZ9IlRL1VZ3VQTd4elMrLtlkN8tEJD9OREcgg6YNdEDr62+zM60jOtbtEHzPAxbg5PO4YYoIqB4YQGreAJPboRyHjtEw05jYxcUSFt4EpI0QMNmggJNvir0aoWDG/bZVJYfhawgtdvvDQWelVMXdQiJcvYkT/XpkNIblxvp61+KI033BlgtSV+V9tWFDQnDBzamRzRFz3RAB+KWiYHGU4yAffq+NCy1VC1LxVdc7Q606uFTZtbKLM33jUJdQyCZyhzqWT9GNdkj97wbjMCXExQZL46TvIRXY1bugiP8RA/0chvtKHDnOXqPelUckwOq5VCn/6rrtpKcgwmeIAXnTxvDO3xrChTGxbA1Nl1dEHaSXs2wj1GzHMiX/SIbFVfpX+y085tPO1vXZrs0J/uWJCRX3zJ8HF8KhnIoUMfclQNHPmtvKAUUoXp+qIv1a210PO862S6KC148Elf6NM5TtkOsJfahg8ZD3/8aEMSGrlOJsib5/U39cyzeJuDhtaep68c1OpYOcz6Qkf3vYp8k2Mw4UWpQbYDTq7hiTHISWnt6rPgCTayUIYjfcTrDkBml8Hq0xj9FyM4ZFDQzI5S9/SlnpcdwYei0Phm8YIGYNE/OEobo2kL1mo3+9cB8sABB9vTTz+98K9EpKhTC/XjHIMm+aJW2axtxKcoyr7oEFxPUuNUei14wNtz2eccp32Rqq4lyxOWmWasTGRfBGk6ZBNHfJ/P7Yt47XOI9Nf8P2F2rQUvOEqZTtjhug/G0rTu6x9vyGQO3Byn53Ogp0O8z4nMMSua+cQTT+wOn6c/neOJL/STnllEt1BmEwVm9M3esL90iN/h0/jOg905ZASHUYdEE62IUcXfrlcL5TploagcDgAZqG3DlM11joF+ORuiNT4hVHE9o5ZCUPQKbpvIMQZBKW3GiHGm3K5DhOEyPgSNXzqB8XDdWB3qxuBoT3ERsBC1/kx6onYUvAnGhMIgVfxNKBhd+LUzE/ytYKvBYQSb3NHFc6XW2nFoTEYejBwwffbH0NXddfwAYeDkFoXCZLAbw1hwFw0q2qc9gxRs2sK5tBJjl+B7tjQ1fmSMRHDQiMKBf77xEOychFmsjm9Fewqno58+4Glydx0vyQ58Mmh4ZwzOKZzIWgcBwwOv2ynpO5oTePCie+k9eIpQqAOsLlJb+BaZKE3WLlKyx0jrlzPG6egZ8oMunEUyJYLm5Xf1fqXbS5PiC36RZ/2WdkdnzpPJxBiiv3jdZIYWYEmePF+ahkMCh1JzRRw5GqWdmoQoN5jhgj7VohnXP2OQSU6P9nQ5fqAdHNvtiU5ks1S8+3TBu4giOaZfYLfgMPH3/6bogn6iz4xUBf+cUn33n6zxOccUzt7k3Die7bBb+lmkvZIC+LcIgzs6c4rAAlcOUWcjttmiSCZ6K4UwBttCJjtWw/j6Jed0q+iDMehA7Yoalyoj85ViZJyLNuFbiyX3jA1vMoDOdL6FCjnKaUPfdmC3sKv4P/nxPN6Vhkb7/k6HHBjPMxXu69tbO7ax6Lb+Wgx4TslFacNqb+kAPLxz5PVVP+DISSryi9boXo2ZPv0WydL2iy++WHQ9c+bMks1sfc4ZujaRsSXphvtN3K6R4eYjNoN9IKM56p6F48WLF5cu0wUH5Fau0cSNXnisr97dOyrtVaSlKBZ4j3pNJ2dGfbTfjrkv0pYczv7xq4goeYwuR6XhtrBNmNzTR85TbWcU7jgH0L3SsuGzjZ6Bdda5bfvLod06evohO145p8E+2+Zwbfk34bgfDkWayRCd1Kf/KSb35KOd5GRNW7/dY+MrKzIfpJ+VCs1AD925fPnyqdN//fXXAUNJESiBjgDLMCAGJeBMmcxMCgwwxcpL7UyciErQAaGwGhE8T7nbwaXPHBDjMqbVeCU0+vIchSxKVGEoAoCBoHmuFFx1GBDXDyV0AnzRHsqFcXOnV+kNkzf8nnzyyTWpVKPhGderOzGxmZARtEoVtQAAIABJREFUr2Mv4JtTUsgbzGig9umVV15ZEwLiG0+0rmJxgtC/EIAXDqVtKxI3qVTU2uTUGVycODA2uYCrKFmOpMmxWgoGhzBp45OxICQZfTBqi/c5CxUHN2G0O6tJmsPB2URXk1C79bRn6Pszdkawk961M/HhU5MRuqIznumT8FvVlqYoagseMkPwyUdRstIk+oQzeIq+aut+xqpUEPjIU3VuJl90I5ecKP0XEeFIoU2TQlGnnC/0bIebZzpaQo0NuvdH7OA3YbTRAv+LrrrXxA12feA5/urDROY6mOEC7iI5ZKlUFvrSkY6m8BsNOLvapyv0mtOqnXErB0AfNCavYMXfdiuDAa/ApB06F/liE8g9gwhusIqOoRtbUBG755J1/XDM6Ex1XBw4NoMj0JEU7Ay7AEfPaptD4rc+6S6akFHX3G8DTIuTdo5mm/BcZA4fW1kbN9sEDvjluKB9zj959UYfckdn8VLfaE420RQtwIEe+tUfPPo3AjLge7SNl0XVWgx1Rh1eVcuHL3SrOjW0d60/XWbLyFWbk6ZD00KtCIxPPK9OtZ3GeAMX8JHteAueCvTh461PNIajT7DSnTYEVFxNH5sb0BhcFfaDFR5gMeZ0zMhT7dEdbkXdtPei1/jZYjjnH9zoj1fuP//887sSkpzHJmfwzMhUzonPouUzsjYdqOmw5Bztm/SLquVYTAeoubCob7JZP6Uj9bEvAlQauSjodCT3tb+fUzLvb53Rk/RXFG2bbs3hiq5bOLaO6dY5jGZlcaJbPGhOng5ZkbST4FxNITtn8euFtoI3bAI7mWNceUsLxf6u0aKXHaUTZLwNds0TwSYNevrXX389sKIi+E0IFVkSeE5I9UJqzaQ3erWN2ypfuyIWjJSJmBJDnvIBnKLo24TrO4VmwKZw+U5pGRWA67cjLvRbKJ3BbUdgBir4K7J1GGUeejVZJnrMalcdBQUn49ORBtUwgcXKGm0os0806HDMIlZyv+DCPLiKDKoP0redEyZv9+DkOlp4t1pFT0wtImjyQYPy056Duwla/6W0pmNnMoKjF/jwiWOl307CByMhIgj6w3djEBhnr6GDmrZC/sHtN5rot+LFVijgMY6VOPqAsVBz0clSQqVZPUOm9OvdvzbgDRzwm0GEdxFJfZpowc2xwyuyw8E1GZUqRUNOAZjght7VHlUXo/82ZbQF37gmgiZTckf+c2bgog28O6cLzeFkgaE/NKj2hezog4OA18EPB7hzUlJm/CjqmUOW81FdRVFbvyss/be9+4C2q6r2Bj5TICGhBoL03gmEXgSULlJEkKKIgigIWFBRAVFUUPSJFTs6nv0TpQpIEQELKtKR3nsPNaS3b/w2/u/bXG5yE41D3nOfMe6455y991pz/mdZc8059z65a5XMI1fz5CYCtJIXu+RMPOeNHpJlMn6O48f8xsuNMTDCg0ACD2mKhiU5CUzwkf6elKHxZ2F2vXMEV/RGEEc36Br7sGFjW34/VzaWXGGYfqJgRrZ5FAkbJNP0cZo/GzfXeflPd8iSLrNrQWdKsIKEBI3p58O7+ehOAky88xP5ZQ5BGz3NI3Vgm/YG9uhz28ehxXHzoVMgATvjwxI+dAAW3suUpTwLB7TxY7k5xrXpa0UvHtgr2ZAlXLLjTu+WedhXWhOS/aaz8EEzXUE/fskHTsY1niAxdwlnU5MsLj1LnyYZZWNFt/zRx/SZ4QfNsZdkkVyf/lbfZX1AE76yyYKjc42ZG6pyt2aeb4dHupBMe/xh2mn4QzQKVOGE13322aenhy4bnGyc0ZyNLp5hhQd8O6cdoPXOKrUXerqYXlrfJ4DyP5WKBA3pPQ4+WRf6ChzQ0g7a2kFGO0ijP8GxXebMmGSVaxMgpnrSO9BKIDarAKzdg5VgMvzRy5Qe+wrwMm7KgilppoTZ+xr8tPnuSw5zEjwmyRTbp4NJBJg7PppMjz322J52HoFW1ptsyvgKtJE9/WG7dBgvWUuy/mcTdNhhh9WAcePGzbCQpOE4NeFEsgDO3USCLAqdUo0FilPlEBgIJ2sSBCCQIXHAiEndP2l4RGFQ0yYiGVB2PoyK87WIuDYlqTioLBzmdF1Sh773HiicQRxVeh4YAOfO4JN5aWdCzGOBtugJGi1GMQpOEzayNhw82lO/Z9i5EcHcnFiCUXxy6j5TfgsTTDjj9IIYJ8FvSiF5llN+hzGlP/8peHAO1nEeyeAYL4bFseZuTvxzwF5ozTPF9PtR3mRJsiDHOXJ4dEFAnR0pfsjHAi24xmtKebk7FO+wQS960vtibp8TxGWhNIZ+LlgbG9bkYu788DJll0lDe54d5Bxz06/cCEBP0YWnzEVfEmTkobP5DT0O26KaEjwe0MfQ6VYC7gSKzkVLMgD0ka2QBSzpP2zSowPzOMDclEAv8Ew36VQCRZ/xl8d64NN8voOhFz6dh6f0r8EN1rkBxPx6tCz4+h7ibOicHVweXeAc+KIl2Su6J6BBF16SWeUD0itEjtmYcFToRIPrEmyjNVlnY8Q3CJjI2k0orvU5mdhs5CzYdABNuSGAk0y/Wh5wyjfA3n/HyMV/dLsWPfQj5QK0oQVOeWxNNj6+c03ugnSuspr54QR3cqIXuUOTLzQ+PcWDselAfqg+jxxhf3Q9ZU4yEBzJpPpvzuy4YQkfWCejlzsV87DpZCqjP+k7I8dsOsna985JOTR3uQvsbFqMmxuEcrcY+XvPhtlQnqOU58dlwYU5vLJZSJ8uP5GMMFoET/EveBKow88GC2ZoNCaZZ9OWPiB0wNbnZL/MYwNjnDxqJL14aV2he96zMz4fnWmPgTe50W/joimViWRC0JOAwnd4jP31DhBSKmsHCeZL+wj8ox99BVkJ0NoZs8xpXnQkCMuYjqd/LLadIBAdyRxlPnNkfO/h3NcrvLSDsL4CHvzBI6XBPgf7+5fGNGeyhqmqha9ko/oai4yyOUW/MXrjlIA3NKTc2juATPYMb8akpzN7oclfklLmZHvnnntuz4YtfalsLusc26FffCp9TdY+JXW2lJ5m49O9d7/73S/2kMmOEGKeZ+UgJTY5R8pR5fZwxgJAYDKgZBUYOkfjGuc4n/FxPClVGBNxSYXHgWMkDzRlOOZjpHlYX573JZAxdx5syokkegZsUtbZnQEni1j6LFyTBvQ4aHdVZofO+RgLjZwWxbd44gNPnKQxMh+FRBdng5/s+NBpzvR3peyRJtakMSkLJ+C8NOxSSOPiLQqPPsK0GDg/t9FSKgEFXtMo7zryQYPr8GCH7rOgGb7hD1b4Irv8LqVdfEogeEVDsmvpy/OdsQXzxkNHSs/4TpaMw80OLU36xnYuXTCOxYvOWejhrD6PVnpJHuEH77n7EK25ycD4CcwZbprb6RLdkSFMOZIcjJ1sCzqNSS7e5y5O7wVYZIE/+Bg7Di5O2qaBribwdm52iQkS8M0gs0jiB+/oS7Y2dHMMeE4AkoZw11rUc8daFkc7f3bIYRg3fVvGQD++8CA7JpPtO/aYIJXupBcTvfkxcvKgo+EZ/8kKpfcH7WjCCzzSq5a+InN4nxs5UsriI9IHhe48MsXc2TjABp3pu8gzfoxpPjL3P3aFdrz4D6vcvIBG9uuPHAQTWdTICmYCQeP7zCewI4EK23Ad+uJTQpPPaEiARR/9JQBMW4fyJ1nmt2KTgSOzbFDQi/c8NNb3+Ejgn7srjUMvOfD0OyWTBOP0iGUTkTssE3j4Po8Cwjea6I9Fw2e8x27JhZz4bPzzLzLBdCU9YFnw2Dg5uNY1fEUW2/xckWMw8z2s8UiX8ck+21kR55ovfXt5tEg2CukZTFbXmGhy3Jh8lvFhQo7pTYZH2gXwRcdTDTB/KgbkarzwTT74oovJDKfNw3i+o1fJ0MXP0bNUHNBGr3zH9/hDH/skw9h1Fuz06fo+xyIT+NB9GLEjfHjhhRzI1JiO8U/ody1cYAqvYIWe2Kdr6JU1Pzem0At/CZAT5GUDwL5hkd7CZMDQ4j1ZO44f+KS8n4wjetiK852TYDn2Y0OJbtj778V26HpsKJuj8NfOQia4i82bI/rpvXH4TGMlQwYPPPucG95gGZ2CZebO787iTWDnWDY09BRu/gRxeEh2P21M1lP4kMe+++77YkCWFL6DieQoMQfr5PS/pKEZ+IwkJROGnMbQZEw4k/YdNa7xQqSmTf+jOBFomuITQTN44+YhiGgiKMois4YGhkWYaAe63bRdpx2yOxjQkD6y9qJiTnfzmMOuN6VLgAGLoihPylB43hEhca6UzPOxCD2PVSDgHXfcsaGDw+PEcyeF65QlCAztySJyhmhM2S6CpyC5uzOlAEZGsWWFcueGa9GCTosXhclO0fvsCuIo4J9FOM/JgisDSfDsGvOg3flkmKxOnALlT3Muh+gxCMlwwiR9I8kupsRJSSldehXjHOlQGq5lE4ypPm+eCy+8sOc3QBmDsXOHIR6TWbTgCIrapbUELwmKOcPsVuM80Isu8kuDNn5hSxfxz2Hm4Z/mMw7aYcRWBOICF/MbLzJIYze6jS8QyuMcfEf/yZwMkpmIs4QZXOit75wrmPLnGjSwi9xtmIyp843t2jQTpy80v0KRB7JyHCnnZAFkE66Fs+/igLw3lzEtvvQzvW30BQZ0IqV0GBoLv+Qo+0rfPUoDDv7oGqzQnCxPghrXmyOLZB5xgDbjmCsLjnHai0geaZP50+uXRSnBCrvHkwUzwTidgksCjQTfnG7KjPEz5JC7SdlnSpCxt5T+YGZu7RMwMxYfEXqS7fE/C4N5sxCTBToTbKWE4jvvU1Y3X256SdkWtuj237mxW3oLhzz0lkxjl/6nogBjGy48kRH5CBzZBzs1TrL/6PTCh/mcCxP669w8ADOlVTrl+mx4zUHf0hPLbvPIGOsE26VP+MiPvNNl87L/9BaSZTKw6PdnXNijna+xdrA5Y9If1xonjyhIgECvzBUd5Xucl9JwSpfpscyz39gjHHKTTfxieoGNmYd9swGyjK/lN/GDbn4gGwj6khYSdPmerNBOlo7hkQ0mwUCf0Z7NJzngOZu/BIiu5dPQnf5DOpoKAT7SFkIPzJcEAhnyleSajA89gHmqNo5lM5f+V3aWKoLr8ZuqEtkYi+7kxr/2mAkSjY9m2CThYpwkQxJEZy1Mhi6BfWwGTr37WuO3jcW/iXHglhYZY8osk0HamXIN3NAfW0AvXU2WOHZIT+FAhmg94IAD/idDZrA8lJNiujj9AgI2zie3vxMkoSMqWRGOjQF5hIbvk67zX+BjQkAwZs4st0E714NiE5HaLRFUmu+9RwcmMWIHzYEIhsztOsdzV0+ickpgAcCXKDsOjGAJJgYD6KS785Rs5wAbz86TsbEQUBzBHkNBC0CDCf7tBs3PqChXdoLOE0gRHHooM6PEOzopOEOHOYPCm52Nv/S+4d8xvHN2eUZSAh44wJXsvNJXl8xZsmIeJZC7hyix81Oyw1/wzMKUwNLYlJ08kgGijNkhZdHmYPBtERW4pgycTJ9r8N3OqiTjaM6khlMGgRcHanxjwtc5DCgOJtk5cxs/CyuZmYvzwhfjym7SNbDzH84MiPGbN7tz2HBM5EM2xsiOFi3BS6Cc5noBN/45sfQPGQ9OCXw5ELqVXVUyBWglk2R9EyBzUF4yxoKyOPGUk+kEPbbYpFchWRb6IxiAMb2K3qenB5bZ+cMWnWwPbekLgouxXeMxBBY2myo6LoiGN9zpB11CHx1LpjSPsWAj5sqmIkEh24xDRG9+iSGOHM7poWM3HGnsJTtQgYN5fE/X0Q43/5P1ziYgvWHGTEk4CyFdwxf5pm/L5/SCmCPZ6uzi6VU2kfTJK4sA2RiLfNgkWfOn6Iwd5nES+ErZFB7ZgMIdnynVcOA+wzllJ5iScX5j0jH4CWbQmV/LyCMsjE/WfEk2pfjgV9I/Bfezzjqr2VCmXMj/eradY2wmmZS0SJjLH+xib8keo6/tA9EHS3zBAi+5sQOedMk6gZ74bIEMvNipOZMVgbd5zJvscHxjSnqus77AwlzJzLo28slPpRknfcXsn17gxxjZsOA/vjB918mOocHahz4+xNqIT7oAQ8fYaFpMsnFKIEOH8GhOYyarHB/EZlIW912y5Klc0DGyz8+zCY7NQQfRQ6dSkUGj48k40lF2nfYL+mYuvKZknv/J/KEvGVDnJYNorPg0OEeH8Uku2ZhYe2EG82zEkpmLb4ExO6UPZN/OitJl/iQ6kApWsorkjd9s/syf4C3VBteYK0kS+kdfZYYTNCablY1pWoz4QHSlxzQBrNgnGVT8sE8xEH7dTJiklbt8DzrooBef1O9nULIwpTST57wQCmIQkF0i5RIpGjyllwRFsk2YxSSQMEkBTZy0JwOn4JhlIBYZL8FOdkCUB2DGN0ZS4owYLRhyDkdMYcyXn4RJijtOlXJ62UFSOkaQxYBgKRtlAWZ+Egd/Fk3C0cfR+zfg8EIZvYwlihaAZAcAR8plbvxyPMGLMnMAjBIuCSTIQFbOeDvvvHNDEww5K680rqZUBwcOy/e+MxbMGARjTqNhykPwSo8QBRVkJDCgWDEi7y1Cxk8p2fzopAPGxiengA8LKEWPjOCZgM74zsNrGnDJOQ4cb/iO8ZE1QyBf8yWTQe6coc+5OyV9gHHKxsRD6BSQp7GeEeT3/pJxxIvvkq3KxiO44zMZF44MT8kqcup0InpMh/FibNil7yC7enPhmzzZR8o7zkMvzAT0yQjTU5ilN48+5WaQ7NKTRUA3O2EHMDCmY97TOXZBj8nMvBwfOthD+inSIItndpAm6qTYyRid7JvNsmmbMuMmS5uyJZpTKqB7xoJferbYApml5QE2KeEkyKYH5oQ/nNkS2mMD3qMfvnSZjZFNel/Q7VrBMhqcD38BaxYm5xiPbqGNDsMopcFsPviLzBsdib9hbyn5uUHB9+zOea4hQ2Ma2xzmhn2CYO8dyyNhBL/J6OAFzgmG4ZgNSzYeKXvmzu5kFuFtTDKDKVvHj80p/gTHdJi+wjm9V9Ep9u4aP5LOF6LdmkCX4M6mU26PrsdHwJg+8g3GhZ8X+yUv58cv+N6ceVRFetzS75YAF86uTfUBjvQHv/Qnd4ai07X4ZJuxB/6RLBzna1KCTubQPMbxl17O0JqMFazpJf7oFDwSGJIj/Uq2OfaLrnZW2jVwSXVDAOh9eoITYCfjkxIwzNp9ijB1rvnwlo0030WH6IP3bBFtCarMj6YEX86BI/tCv/PZseuTIctTEmBlLHqYu2hd6zvXJBMIo/TZJUMdf+B/giHXuSYxRDCjV+wjbTPJRGbdi89MO038v3ETZ6TnjJ7gMUEWfYOpsbLhy3w++x799C1Z3WRgHY+/MWcCVDqIRryw/bQtmZedJSuZNhf+wDV0By/45/9OOeWUFzNkfkIlDi47K8aa1CQGUnIxgYFiAAij/ITHyBCEAExYQChO+hsog8kZOMA4MNfFsRKy812Xn4Uh/ChBnLjxMIRWZUTKK4oVZWIs9W2AACo7yWQNKAvHaR60cHjGs6NIj036kLIztCgYGw2M3B9c8IAXiplsFmyMm7o0x2Cx5swINfT5LlF5dqWMwnsLiRdjZsBeqX/jybWUNg44dfT0sERZYJdMB5ySkctNBjBxrUDACy+UEkbk6TPnjl/lYPQkmKC0MLYLy64GBvn9upRDk0VM1s6Y6Agt6MoOz7kyOTJNeagqRc4dWnHeZJeMmvd2fXShnYUg1/SnkbegKX0WuYOX/nE45G1uMkVfFqQYDZ7jcGAssyDgI2fXyF6hjf7CxTlkFGfCScKuXVJDG6xT7knGNyVH18ISn7kTOs36rsudoQKCbF7IIc3UCYTwbnFmNwkssvtGo++zkyQz+ppn0mXDYdGmJ0mz41XQYa48uJYfSCaAPGGcQAdvHFwylHjMAuk7CwIZs404+wRhdNNfMrLmzLhkBX/Yoif9po7DzByCGnihL88SEqha3MkJ7wnmk2HKjp1+wwwvxkvZCj3JwMLSYsW/Wfh8Rge5wt3Y8GJraVjPjRzpXUsJ3jyuMXb6xJTwM2Z6co3P5xk3/pju0eeU91LKgRFbyIOK2Un6WYyB5gRNsHUsfi82zx/zgdkUZVNAjtlw5/El7NqYcDVuHopNl9sZRH7Z55RJ6Rd/5c+4jsOefGGIJrrMHxo7WcgshhY61znXf5+TTTYP2lOeSlnW95EZ7PgH47ab1fPYILqZzWIeW5LACJ2OoYXuwRz+7It8omd0OhkeNutXKLwSSKDH+wTuxkkgS4dzY0syRPHFuekI/blrmlxij8nSm9MagyZ/5IpeaxO82D1e2DnsoqdozjqdG2NyB3JaG+CTJIbzE2DFbsk1FZJkt9CQ1hO8wCsBlvU2wWAa79ODmHlcQ1Zph4ElPUlZ0jx4R3vuYHctLH1H1ul5Z7/4Zefpqzavc9AC+2wYk8kkz9zYY860RHgPP5/Nm/YQdpu2sJRe0+7lbvMmINPjkUXZBS6mBNmRCVIAyaCyCFNI2ZxkeExOSSio977HoCCHknB0eQyFPgpKk10m4+LQ/M/uEcPo8Jcae2rM2XUqK2ZXLDWYn4lJOpUyojd9D0kdpg8jzjs/V5J0PqEyCLuXRM/oTy9GFpvshgiX0MwFF1hK+VLcPKAyNfoYFYWHl0UBP3FKlMQ1cIB3FjW4Ul7OKel0/0MzOo2H5ygrPLNgwZPgc3dfygHklJ4q16VnKXXx7ISdzzn7b9zs6FIrx3uyP7BIFgJGFg3fwR+d+E25IoGY851Lxhw7JUcP/tENU3I1B8MgUzQyYA4TDu6ATV9BFjPH0QwHvHPm6IlDMAe5ZkeFvmTBUjKiDykFZvEjx2RN0eYuOXSzFfTiA2/JWqKPwydnc2RXTL/jgJJpyAKTcgiMs3Al6xxHlWejcQDOT7kAf3TMK3cz0gE0mJu80Jr+NZjgKe0Ied4ebLwECeSWUoDrLcrh3fxutuFs8AwD9sP5CwbotSyW8ckez77PBsV/ckVDekeMn5JO+lycx17pk8Ad//jBF35kzGGF3tifa9DjmlQAUuIlIzZjTvTACoZsMKVk/wW9aEmmEf10y2c0x+nmjmJzJdsBM+fkJhj2k55DeuUvgT96bMaSybDoyUiim66iEdb0K7acR5eklycZEnOmed0x+BqHT+aj6QO/mdJp+pCMncdKpKeVX4N7Wk/wRy/xhg6YKXXjA7bsOTclJNuRQCX+g165PpsU9MY2YeWPT0M3fTN2fmIswQNZp23GODYT6VE0H5qiq+ai72RsTDTnWmOji09Bd/pyE9SmX5D+0pe0FaCZDZAJWaHfNbBNOT2ZpfhS88InfdTpLSOrlKbhm4SItSPZm1Q40IgvPiM3AaE/WZhk/vxaSbL0KacmQ4QHvPieXkW3+DH6nn5iPidJgGTYk4TAZ/wOjBKoJ1tOF2DDdug5ubkm+NGrtCCgI+PTDf6GfFIOhEnsynGYJGuJRjJkl8m++mxuNOS3XJM4giP8vZI94zOSXXUtfGGK5vgfeCfBlOxW1gS8pwyaTTnZpu+VXaaKhG60oSHJlJ/85Cc1YOLEiTNE6ZSBEBlBnncFxNSIGSbDkxFIqUr5gkLGQSAsESeAOIHsOJTzBEyEZ4eWZxm5+yupZ+cSQvqQRPiAsEBi3l+aHzGEWQIAmHKY8wMKpXOc4gimjIsfjjZ9XBYdympxd64X4Sc4wGtKgNk5h8aUGmRy4piNIchMmYaC6bnJImGsBEUpG8GUwVEEY3PE6QNgIITlL1m+KGTuWLXgmcf1juEXRs43DgNHH0dj7nZpE73tTFpSzYyEwTjuP53wntw5SLxHkbOQpscqC6Pr8jiIpI1TzoURXi3YaHJuggTzMNzgi580rubBq3jQ60Lm0TnjpBE/jbCupQ/+yN259IkRkLs5GUtooF/OTR+Rc/HFHoxJjm2nQs5kZF4/UO86+sCIYZVFDK/01HfJUCVozm4uDoLMEvTSDXIkVzpAxlk40GV+iws+Us5LUAxrPMOWo7Goe49+/82bvsbcwWixcr2dGr2il9kZZqecXhZYkV/6hYyXxSJlEjw6R2aSU8yDEo0LT7pJFsl+pC+PDqVkkhaD9GTAgr2SjcwL2cAEv/Axt/dpaMdveh+jZ+lZyg1BeM5NNmj2SvY6wTnZcqZkm34UNHmfTIJeU1n6LMAwSS8UPsg+z6EjT2MnwxEfJ0Ci121a0YNHY6ALb/Q3/jU3UsGEbdnw2hDSzfAOY7YFd3buXD6RDiVTwE7RLMBj8/jNY2zQSz54S3sB3OiHMZMRgm3aBNJDaFxzpwzOHtCVMluyDdmIJGOR1gF6iV/XZZ3Kphs2aEW3c8wtCINJerSMi2fXOCc/c4MXGKSBPOOjMz1g5G188sGPc5LpSdM/Hwhf5yVbxBZS8sQ/u06TPnrywGTfRSdSFUqmLjdyoCWBKVtOeRRO7JBdpUSNXjz5z1+lNBY7QJcxku1PJYQuocn38XHZACeYJw/BmnXTfPQ0gTL+nO+z8+kButMugNZk3VJmdR79IbNUdlwfOWUTmOAl2UMyd5450JxqlvmyceEDUjVg2+ZxHG+uS5CLp7QE0XHXZQMP81RPHIs+4wmO5qIr8G7ruHnRHL/PbsiJDzF2+DYe/+1cNB544IE1YOrUqTM8ld0EGDYYxUhqMeUmIFFcSgbcLHTptUpGIn1bzknUCkD9MbII2WE5xpFhWLCT1DIhmxvhGCcs7zkQCxxlINg8noDDTxO5cxJEpNwBbErvHH8ED9wEQj57H4VK+SbBn2vj6NDiMwyMm0a//Li08fN8sexGBK16bWDLWaZ5leDTgAoTwYtzOHjBazI7Kc3BkBFkwU56OE4uNfr0YKEl2assfLlbKOXRlMZgQO4xrtS08Wnc9FzBxPgU1fzJaMoUkUcWYLrAScGCbNP4i7/07tE3Ttwx87WdFofk3PR5GIvRpawCL04t2Vn/zQUiq/ofAAAgAElEQVRfzo3ukU27v86YNgFoZyjJ4mQXRrd87zzYmd8ceCIP9Mnw5HdRk252PXry+3sptaJXcC0TwhkYO+Up+gwjeHJwFj3nuIZzxafF3ncMFj9wy/XJhNAR2ZT07NEpdkpGKd9k0RbEmCeOynhJr7Mh9piflBH4skeYpOzu/JQHEizAku5zinnOFx0ynv/mYt/pmaG7xnN9ep74BDblfLrif37bEv/w5cj4GzQ6noyb64wJq2RGBWT8QxqM089GjnD1vfKrcdubAjJmJ/A3L7vDW35vFK8poXHi9KddAmGf5K2FIY8LcT4+yTolQJjjn+x9H9yi8yl90+ME4Xi2gNDB9L+2Szvp6TE/DFUOBNXOMYb/6IdXyvHpk0twm0x2gi06BW90uc5fNnawgRG/QWec49zs9LMRTFUA5iln5+5wn+Ojku2GEZ2J/dEd+NEZ/oIfQD9ayCCN6rlrNHf+CtTz26fkYjzXpeKCntgQvrOpIhN6lI2n88zhc6oz6EvZnR1nA54gjXyTSaVfCcqtqUlewAm+CRjZPazgy2fxCXSLT6OTKZezwawB7DzZtHYPqbHzs4AqWMbO5sJ8cDM3G7GW0q301SVQ9j+ZY5j4nExiNrdwgydZ+y6+xLlp1YAbueXmB/ZgLbF2sB94wC2BVMrVxnadOeFvHrTHp2XT5Dh+fY7fjv9Dt3HYTNan9D0nO5eydJIOaEcrHci6lwqCc2Dne3ronPSBwi+JEufBHJ/RFfSndJ2SMN+KtyQDbOh32WWXF0uWKSsCMKnABDlAMjjl88qPYebhkL/97W8bw0xUmzJSdjsI8F6/jWuz+KeXB2gMMk2GCQzRkp0E4JJB4WDNBShOFe2UnqEDJjtAChUnmCwSBUh6FUD5o9j4xBNBEnSUMHf5mN8xigzo7KwY0uWXX96zAyR8QLseLe6kyC8SWLS9LNpprDSW+WUKYeEad0JyeskoZNdhcecMjAcT2Fr80peQXTjFZ7ztH1TGN3wYQnaZkTc80Us2gnNjkkn62Cg8ffDfvJSy7dDSX8TAOULzkx1dkB3hzLIjTqCTXWuyGSkbcrbJCpkjPW6ZF+3GSqqdHDhF5zJOPCXVbCFnKCl7kyV88YkO9MGEHnBiMKIDrknWlqHDgjzyjJ9kCNEeWXOeeCAbcqMrdDlZNvMl68d5pV9S8JMHouaZOzFUeKevRtDDkeEPPxwNWYYG36E/AbPznM/BwJCO5FcUkk2gd85DM6ePfuclMIcBm8nvXuLHuXwBjNiE4Mkdl+mnSknQuXSVfIxhYaVjaEKjsfFuA5ZMPH11jSCIw6JXXvTKNSkfxVkKkPFtjGwO6A59I1O8C6q88EnuaDGu8b3y0z/Ox7d5yJp+Osa/pF8JnSlF4wsPnC/c2Ie5yNuvE/ALdFkAb6xkO2APA/JDS8qEKZmTNwzpHfnG99FxC0H663yfTAbMjEOHs8lL0K9HzPz8lmvTE+M9TNBuXPPyL3QPNs4j9zzLjm6mrcSxZPFyQxY9TGBGr+L/U7JHo++MTX6wEkj4zhjwgkG7JIUn+NIbx/wlaEupMn7BnOREhnQtNwUlCGB7dDvPL8yiSxb4pr8wgCms2C+ZsX30pmUAzSlZki8cUlKln+jl35MlND/6+XR8xibxnZ8hTAsK+ukcHOGR9hXzp0qRTClZJABNRtGYaIgtpNSYXxKh22k/yo112Yi5hqxSTqYX7d/CxT886CxsIivzpRqTzFVkRSdSlYEBOtlQ+lzNl0ydcxOQOZc8yZo+JJGR7Fl8AV3VRuO6ZOeyvqdqRKZknr5D8zknGU3v0YsHmEb3E5/QL1ikZImfXINGcvFKgoVf8J1NEfvBq+/SXhA+07qU3kKyPOKII14MyDgNjCdVihiON3fUXHbZZc3AiSgJGDiU106MkmCmnYEBAOaAhXlOEDOccHYlGEkkSxG8zy40TZfZ1aAtz6kS9CTzlZ1iAiaOMaVHAmdcjABtyYKgndMzV9LE5mbEQAZe0qF4TGqSo84OKGlfdKZXhxDwaIFFd5wObLODxocFJ1E04RpDhix9JHniPEEy+vS6cbiwRA/ecrcrh5BsUna2jJijwZ/ennbGzLj5aYf0prkOz+QpiISXrCY8slNHO4VKCju8pyeMrNGbzBQsOMEECbkNnfKhP70lPmeBTK8WHczuwfGMnUwHWuFhbrxagDgx30fHYIJ+L7JOr0oWDnPG2JT06AkDjy5zSMYzBhq8wgMc8OmYeY2TBRq/WRhhlLIKPWAH5MW+BK+5wQN/jtMxmOUuM3rJ0Sr3Z7GGnfPTt0N3stAYI32caYBNb1acKJrQnUAf5haCpM7xauw4r5TaOT344D0lS/aXxzBwMu3MGBnSK/PlpqBkOd1FTP65BZ9jMo7rbTSywUrgQQ7oQjc62Gruokurgu8TYAT3PNbG+HBM/ygs8Od/dupsyzx4R3vaF7JJ4GDpEdr4wGQtjUH/YOhFFtEXYyXDAyvjm8e1xmHzvvMZ/emdjP/Db7IUyWrGd7Hp9ONks+e5gHSPD0KrsY3lfTbV8cnGc64XnMmKv+D/6CC94GPQZU72mJ5YwQXbS/8UHlMqY1/OT3AliGUj+G33Gwny8EdGeCT7+IYEWq5LtoZepA3A4k6n/HcOubompUnHkpXLpiSbJH4xbRlZ+JOJ4SttMuL/8JH+QOey2VRJYCog8302AWiwTpFreqJ8JyDLL8+kzQONKd8luII1PXUOrIxDRuZyfntj2y7pkmkCO3zzXXnQcO6KNZZxyNlGw58xkvmmM66hpzDN5iubKHOnMkLW8e3pjU2/Ff+Ad38wT8sKvc/mH3/Z1KfdINfEZ8PeOewryQO0O+67lATpb/x0snwpXWYtdw09QEtiBWOkrYl/CE2pbrEv9NMVf/QUPdZ748M1vaRpPYABnybgTSY1m9JkjtufU8HgO0466aQXf1w8P+JL8SgBozMgxU3q33cpL+XBfCaUHUJMdswA8cIs4Qnq9FUgnpIIUiwojDOpP046u18Kk4Zw3xNEdtTZ0aPReJQYMJyG8YAnY4ceDoqzoEReibrRmfIDwHPnjOtzB6nxYZHFkMIQYrJ3SYFHwObnLCz4aXbNzoAQjIcPoOOfAnOkrk9amyDT1GougmIY+CN0SuCzEk/6PJyfVC4+cudIelvQbQ6NnbAkt/RjULDU1cnaC//O8xgUc/r9PrKIk0xJLAtb0rapr5MTxU6WypjwyOKNRkrtPHJJENG+I8s52eWhAS5pHE2vEEwjUwaXMqXrcrca/UvZ2UJqLMfNnc/0D/7SxXbIxs0CSQ9zd1gaS+mt40n3O4cskpLOLj1lD8f9oTHlFo4ufQ8cpwUg5dc4BJ+zC6MHgrRkbL3Pc+0SAAnyyCi7xDisZKOzwyZbOiSAgQV5shULb3aujnMYvjdPHBkZwzO9Oyl9sZvgD6csLLAkS38pEydgzq4TDnF65vMHX4uLedGCh2RcglMyZMkmpJRLtq6hY/6ysBgvi2PKuegnJ/aBJ+/NzzZh73pYo0cgY3HyPqXKlOdyI5Nz0EpOriNzuugaY2anD58suI6nHGZhaC/isX/H0y+GxvTL+D5BVMrb6OejU8aFG53iQ2xSyMm5aZtwHhs3Vu4sS2YyGVfXZPePZ5gLOGBkQ0RHBCUCVPKFJX9obsfxbWy+MZsPfKS/MxmXBO8wYfNwRZcx2Cv9jM90TWSFt/RTGjc9rNFJ46LffMamcyn7kZfxjYV2NoEfgYr3ytjR9/hB+gOD6CWbkBEzvvPRYrOADnQ6l8+V5UmFItl8ekBvUrlBZ9pF0EQnfHYe7NJnhU+fnQ+bNL0nkEj7B7vgf7IJ9D5tBP6TI1xTtaAr9DN3dSajnaxzEh3pwSVbdpGMemze57QXkA+MvGADC/S7lhzwlnlg7Xu6k5ac6Iz/dI4OZCPh2na/lmPJZsafwLB9Uw+60GmeBG/syyuxBsz9GcN3/CFMMr5jSSC5Nv3gzqfrAjJzpGUg2VV8pVIBE9iTVX4h5+CDD34xQyZj4+RMaDCKlLtncodEFkgKhaBEpgSW3aOJAJCmuTyviYNDuF1t0qQIya3k2QkyZtc7P0qHnigmAfs+pSYOigFRpDxwjfGnkc95jLvdjJ0+MYrhWscoWR5aC0A0pJ/O9QkCspNzLWH4Y/wxUtf6LvQloGVMMGo/Xyu1bDjjP2U4vGT3bR4G55gxUg+naD6ndJoFIgulef0JKszrvV1tMlGph+tvS3aE4Zo3P0yOPi+l5tyynvR0jAJm5mTgKQ+kbNxcXNUYHcVGg6Aw53J6xm43xBpPsI03ik2BE1zBNs2SKTnkQY7mTPN6ehvMk2wRBxmHFaNPtkR2LNmKlN/zmAoLVnqGshNPgz9s05tCZhwMI2To5GNxlH22YNmY5IYKfNhp2whlwwBPeLiefhrXMXqZIJNOsYs0vSfgoG90XrCPZ7QkMEoA6nj6OehwGkuTModnyiJ0CS/oNGZkjS68ZVedshG5k69j7fISWSVwcG3S/Snz5ZlScGVfMgB8Q4IBviH9g47jM6U7C5mAFi/poaJHWTjhZr5sohJsJ7AlC++V6PmTZA35qGT8k4lMYIPO9Kzkgcq+IxfzGCdZZGO7nv7yWV5sL+dlIUnglYxr2i/Mkw0jXYBl9MNYdNBc6RHK3cPJ/sY/w9McaEBzbqBAnzl23333xgdbWOkK24MdemBsHn/0I313gpZ2n5S50t9Eb7IuwCa0ogMf2aBm8wZbeuR/ykIJKKw3ycamnAZj/iSbDrJnu/ETfBk9cl0qEwm+yTzBHPrhm3YGviAbxJT62BBefXZd7h6l06lsXHzxxT13l/LNAtN2bxj5pG0hGXv/YZ9sqc9ZoOGDv/hUGLD/tNFk/cnNTwk26RN+s6l3PDLl3/igBJNZy9Kfbb7oYTapyYrRObqCp/gkvLuGzPGHxmyK6FlknJ61bMxSpkuckSqX783je3wY3+f0rRkPn3Q3m5YEeWkniKxdm5JqMoxkTJYwh4Ex0OTlcypAuUmwvelyjuN4j28wZ1tv4ZhScv6zoQRayRSnVcH43tMjeOWZr0ceeWQNGD9+/AyRshOyM6UgFDZp3fwUBSIIJ+lkQgQSQi0+HDoQAAwE/ykocLNACCyS3rU4e48oypnyhHGTaiQUdAHB3GkoxxR6siNixNmRpZ+NwBP5Joo1TwKyZA7yEL0YOeMWnPjsWGrXadxMiYFSclLO4ezw4pw4GPMkqCUoNMA1mYmUR2CEH47EeYTpGKzgiR7vLY7JbKUEQVYM1h9+XO9/7pDjbGPUeVp3Sha5TTxp6ATRxhCQCFTRZOcncCKXlMqyi8iOPP0BUVpGQRGTPUsQDQ/z0qn0h8HX+fSFc83zXpwHK/SEr2QlydU1NhN5wj59QmseeIrW7HrghR86BM8EHOYkQ/qaXZk56TJZpbcHrQm4EjxweOaiB/7wGr13DiwEDXhKuhsmWXwF5+2Gb/ijjd46j7PIYu8zZ5k0eUpI6XdKAGvsLGxoMq8dPN1M4GZTZGzH0JuSK4wEinA1j/m8z86UPsM/C0YynZFRnF2yjOZzvuthk54o52fTxa7xQFbwgLOgi07ALpsyOmx+WKIZv/BP6Rt/xnW977IwZUeNpgQRxkgGPIsrzOm3z2kaTg8L/5VGdryTK7ug+3BKtj5ZG7RF940Rn4DnZITMkQAyTwoXTLguj5fAH/yzgLge72ggf/wImvCb2+eNSw7JQqEpN1Xk0SvJ+Btvhx126FlM0ZryNr9qfj4Qv+jKXZl023H0J7BKSwRe0JNNDHrJLhkL72NTsNYOQ650llzwzsfRG2PQVTSEb/yh0zXGbG+u0QWTbPLNZQ7nJEtCD72SKTFGyuhwStk1G1v8ZV1EVxZ1MqAzWjyie2iUfYZhkgBsKxneBKqhGX/pUU7lJv7K5yzkdDXtG6kWpHUlizqZpv8r2TX2TC/opw2h8dx5Sc/oB17Q6n0yVfhOk7yx089KbxOUxGb4UvqZlpT0GTsvm7hk8+hwNp3o80qWHh5wMoexyBGW+QnDlKGTrUwmLm0Vxop+JRhDg+PZKGQzlU1BWhbwkuw/OcYmYR5/lQoXPFMaTgLE2g3XBH/JBOMta0qCtwSqaEIvvnJTCHr222+/FzNknB/gMllSpMmQhAkOK1Gl/xnY4IlQ8z/ZEf+TIkxtOE4+47evJ7gscBkjdfNE6QHace+zOGf33p57Zu9dh64sGMbOeHnf+9oIMXS3j8eAoxz+96YnfCfTk5JfSrdtfnrTkJ1DHIqxEtD1PreNpzHT5N5bNkkrm7+vMcjCtdnZBWvzhs/2mDG0GEfoSHCRfpXQlEUDnu0xEyC28U12Kzv/tqxioNm59CVztFsozZNA3XlZ6DN/ZBSH2NbrvE8Kuq2HaE6/RHv+yKk3TSlJxummPN7GyHf53vjZqRormYL8Dx5wYmfGzdzJwsX+ZmUfHFKCmt58GDN6EofSe0xz+fO9P/QEp1wL82zuokexn7ZtkSueU040Tloi+rLNBFDtDF5bX4yH7thQxvB9cM8CE1+THXh29bkmjj/Otm33vW0p5/q+zR/ZpVzUpjmLLuza+tCbZ9fiORmL6IWxglOC6d7XGjvZ5ugOemDdvjZz9OXP2mP29vHtY21/1LYv/iW9fjPjrbePa48V3Q+NsWFjpdE7fXt9rUuzsoP2Mfqc4C8Ywy60+S5ZfPoSOtq26XrntGUzs/nJJnrrfXQmm9ze/jeBSb5Hr7nama22zic4mpkthR9zp4rQW56OoWdmx3vjDYs275Fj+tISIMaO+pJX5Jz1xbl9rcWh1Xl4bfuaZNBSYenLL8f39z7Wl47bGLXXz/j1tm9JNhRebXuP3dElwZ6kVROQza5idud1CHQIdAh0CHQIdAh0CHQIzH0EuoBs7mPajdgh0CHQIdAh0CHQIdAhMEcIdAHZHMHVndwh0CHQIdAh0CHQIdAhMPcR6AKyuY9pN2KHQIdAh0CHQIdAh0CHwBwh0AVkcwRXd3KHQIdAh0CHQIdAh0CHwNxHoAvI5j6m3YgdAh0CHQIdAh0CHQIdAnOEQL8B2RlnnV4f+uhHatz4qmFD561BA16o4UMXqaFDR9SkGWNr/Dg/kTG8Jk+eVostumANnO72/wE1furkmj7P9Jo2bkZNmzCpjj766Drs8IPniLju5A6BDoEOgQ6BDoEOgQ6B/wQE+g3I1lh13Xps7FO1536H1FqjtqiHH7yrLvjVT6omTah5Bg6qtTbYqlZYebV69NEH68orLq7pkyfW0CEL1YqrjKoFFl20xj77aN1+49/q6WfG1BMP3/ufgGnHY4dAh0CHQIdAh0CHQIfAHCHQb0C28NKL1h77vK/eduCHauKkQTV8yJC6+KJT6+STj60dd9i8tnvdQTVpctXwYfPWXy6/qM4/9+zaaP3Naq3RG9bkGVNr3kFD6+7brqtrrrm67rvlmjkirju5Q6BDoEOgQ6BDoEOgQ+A/AYF+A7Jl11qvPnLUV2vl1UbXvQ/eXSMWWKSGDJ5WH//4obXtdlvVaqM2q8cefboWXnD+mjD+iTrrFz9rArIFR4ysp8Y+UwsMX7wmPv9wXXHFX+rmq/7wn4Bpx2OHQIdAh0CHQIdAh0CHwBwh0H9AttTatdfbD6s37v+OenLs5Fp42MJ1xR/PrK+c+JHadcc31lY7v6WeGvN0LTpyvrrumkvrzF/8tLbabPtaebX1a/yUaTVs/kF13x0yZFfVHTd2GbI5ks4r+OTxEyfXlKnTaqH5X/xtuN6fX8Gkd6R1CHQIdAh0CHQIvOIQ6DcgW3/90fXshAG10x5vrnVGb1RjHn+sTj/1e/X8Uw/XAsPnrw1evUutturadfc9t9V1V11aLzz7dM0/fNFaYeW1aomll6oxTz5et914VQ0YWPW3a696CQAPPfZMffIbv66L/nRrLbLgsDpkny3r4L1eXUOHzNOcd9cDT9axXzun/nTtPTVsvnlrt63XqQ++fZtaZolFXjLOuAmT60P/dUYd8MZN69XrrdRz7MY7H6k3H/nfNeaZF3q+e99bX1sfP/T1fQrCr0i55hs/+3397qo7a/yEybXJuivU+9+6db1mo1Vq4MABL7vu6efG1TFfOae22XS1euO26/bQnhPvfnBM/fDsK2r06kvXXjuuXxMmTqkPfeGMOvPi63vGmmfwoGaeYw95XW249nI952y14Sq13y4bzZbS/Onau+u9n/1lPfLEc/X9E97aYDW7rzvuf6Le8uEfFHl85ei9aqct16y3fvSH9YnDXv8SPDPepMlT68MnnVlv2WWj5njvz7M7b+/zYH/q+dfUJw/fueadZ1Aji/bnf3Tc/43X0atZyeBfzVN/8/d3fFb0zem1c6Lbn/nOBfX1n/2+Nlhr2frZFw6sEQsN/1dD1Y3fIdAh0CEwVxDoNyDbcPNNa+yEKXX/Aw/UsOEzasILT9cSi61QSy21Uj357JP12OMP1fzDRtbUqVULzz+kRiw0rMY+P6HGTp5YA+aZUVPGD6xFFxhW8803tK668s89RD/z/Pg6/PhTa5fXjqo377xRPfPc+Drqy2fXVhuuXO/YY/MSZH3gc6fVpqNXrP133bimz5hRnzj5vFp04eF1zME79vyYueuO+8Z59csLr62zvn7ISwKIc393Yz03dkLtv9sm/YIlGDv1gmvqV5f8rY561w61zmpL18ABA+r+R56ub5/6h5o6bXqd8P7davh8875krCwuQ+YZXB991w4vmX/ylGl13NfPrV///uY65pDXNcFVArK3vWGTnnONff4fbq5v/fwP9b1P71eLLTJ/E7TNSUBmIRo5YoE6ZO8terDpl+m/nyAge/9nT6uTj927Vlt+8epvwezNQ188ze7c7fP+36+vrmFD56k3bje6+br3539kzP+t1/Qng381X//u+dv8zalu//n6e+qEb1/QBWT/aiXpxu8Q6BCYqwj0G5BtsP4m9dzEsbXOhtvV6FFb1BOP3VWX/fa8mjp5Sg2bb0CtvOY6tfirlqkxY8bUrTddVQNqWg0eNF+NXGq5WnjkojX2qSfqsfsfrAEDZ9T1113ZQ/xf/3ZffflHl9Qpn96vp+x18V9uazJHX/7om+qRJ59rgpmvHbN3E6B4XXvLg01wJIsz/7AhZef8kS+eVdtutnpdfs3ddeIH3/CSgOhLP7ykttlktWa33N+LEz/jN9fXp96zc11yxe316W+d3wSFHz5wu3r77pvWyT/9XY1YeHi9c8/NXxLwZOHac4f1muDvA2/ftgYPGthMd9/DT9W3T/1jPf7U2NpxizVnGpA51zjv++wv65Pv2aWWfdUiLwnIcmz7zdeoH5391yZzKJD97BECxCEvybglMzCgBtSXfnRJ/fhXf22ydu/d77VNsJbsYxuPmQVkr9lo1brsr7fXLXc/NtP5vnDkHnXF3+7tyfglw4aXXV4zqskO3nbv4w2GRx6wXS2y0LA+M4CC1xNPubD223XjJijM57132rD++4w/19abrNqT9fveaX9qxvzcB3dvMmlPPTuuTvjOhTV16rR63ZZrzpXzTjzlovr4oTs1mdu8Ioddt16nTr/ouqLDe++0QR3+5tfUF3/w2/r172+qTdddof7ryDfWKsuNbC6zYWjL4eC9tqhD992yFhg+tDl++72P18e+ek5dddP99c43vbo+/I7tm6A/etWXDGIPN9z+cIOZDLLXFhusVB87ZKcmGzsrncn1vWlr60h7/osuv6XueWjMS2TYO2Cb1Vi9ba997RorvqrR+7mp211A1p+36453CHQIvBIR6DcgW2WFV9XGu76zDnz7R2vwwKppwxaqi8/6Yf3k5CNrs213re12PaDmmWdADaxB9btLz6lLfnNabbTeljVqnc1q2qBJNWPAkLrzxuvq9juurduvv2GWGJx20bX1h6vvqi9+ZM+6/raHXhawCRw+etJZTSZnuSVH1PW3PlQLLjC0Cej2P+qlJTY9TTJqY8dNbMqPXjMLSiz+ArC9d1y/pk2fXt8/4891/Ht3be4cPe7r55Vga6VlFqtPffPX9dkj3tBk6dqLtNLSkQduV3++7p6m7LrEYgs2h8++5IYmeLvw8lt6sl0zy5Bd8Meb654Hx9R79nttTZky7WUBmTnw/Jn371ZDhwyuo7/8q1pthcXriLdt08wli7DSsiN7gr6jv3x2LTFyoabEO2HSlPr4186tlZZdrDk/AWN4mFlANrP5+suQZcEdOu88dfLH9q5FFxleJ/33b+uF8ZOaIHLeeQa/TA8eePTp+uqPL6vj37drE2y3P59z2Y11852P1Kfft2uDzZEnnVn3P/JU/ejEtzfBugX4d1feWcsvNaJuuevRuXZeOxOboJkc6MJnjtitKdUefNzPauy4SfWt4/ZtgjB8KnWj1fFjvvKrWm+NZWr/3TZusqyO67371Ht2aXRTMCIjLJA78gtn1majV2g+B8OZyeDBR5+pQ4//eRPAbb3xqg22dEJZnf2MmzCpKXnOSoaz0pHnX5jQXE+G3/jEvrXIgvO9RIbmS0l1/TWWrTnRt94B2dzW7S4geyUuNR1NHQIdAv0h0G9AttJqo+vdx3yu1lnntXXfA7fV4PkXruE1uT7/sYPrNdvtUWuN3rgeeuiBWnjhETVp3BN16v/7bm2x6XY1fMEl67kJY2qB+Retic+Pqcsvv7BuueaKmdLz/AsT6wOfP73pS9ph8zWaRfYn51zZZMvmG/piT1k7iySL0jsoavc8Pfrk8/W2o35YHz5o+3rdFmvWjBlVl8j23PVoE/S0gxLlU4HXp9+7S114+a01csT8DQ3tVxbTN+24XpPB6WvuJ54aW8OHDWmuFbR8/vu/abIKsicpP/bVQ2YsfWQH7bl5HfWuHZtSabtkmQXsY4e8rhnHSznvj9fc1YNPOyCTSfzkN86r7x3/1p7gUD/WR794Vn33U29pFun2a2YB2aRr0UAAAApzSURBVMzmcy36UnbtHaCh921H/6iOPHD72nbT1ZqpZAsFHF85+k0vm99x2VGySYDZ/oz2L/3gkvrax/aq8ROm1PHfPr8ZU7ZJRlD2cqNRyzVZp7l5XrsfsR2QtXGB+8CBA3vK6GRCNvT21nsee0lG1xj08sMnndFk98Y8M66+/MNL6pvH7duTJe6tV7OSeW9jauvEhEmTm4BpZtejbVY6Iigmw2PfvVNP1pkMP/C50+tLR72pCdASkAna5kTf+grI5qZudwFZf26/O94h0CHwSkSg34BsyZVWr70POKz23Ov99eCD99cyyy1Z11/xxzrhk4fWTrvsWVtv+4Z66qkna+TIV9UN1/6pzjn7x7XuqM1rnfW2qDHPPVoLLTCiHr739rr66j/UHTdc3ScGgh0LU7PQH7hdEyz9swFZXxNpsP/wF85sFvZ2UDK3ArKlRi5Up110XX3wgG3rjvseL5kdWTll1d4BWbuHbPr0GU3JSpBzwvt2q81Hr9hnQNYOOGcVkOmd05M2O8EsnGanh6w93+wEZCm/JnidVU+S/j2ZI2UrAVbvz8+9MKGOOPH0OvId2zVZpUv+cnutvNzImj59eu22zTr1qW+eX0e9c4cmcJ+b5yXTOavAvx0IO6+tt2ddckN98POnv0wVZfVO/dJBTZDaW06zmqu3zCdOmlLX3vpgXXXj/aV86f+WG67cyD0B2cx05rdX3DZLHVls4eE9JfS+ZKjUmIBMyXhO9K2vgGxu6nYXkL0Sl5qOpg6BDoH+EOg3IFt3vbVr0ox5a9fd31NrrTOqnnj0vjr3zFPrgQeuryWXXLrW2XCbWn7F5erxR5+oq678XT3y8O21xOIr1iprbFxDFxhc454bW3fdcmNNnvxU3XLdLS+jRzD2k3P+Wtfd+lCTNUjTfF89ZgIHC9zJH9unVl52sZ6xZrcBeWYZtt4ly5+ed1Udd9jra74h89RXfnxZrbnSq2qz0SvOsmRpQdlo7eXq89/7TR24x2Z16V/vaIK+3sHVzBrgBSHHf/uCGjLv4Dpi/23+TwZkMi7HHbZzU55rvwTEn/nOhU02Rzm492fYfO57v6kVll60xo2fVEuMXLB57w7MPbcf3QQDbpoYNHDAXD2vd2m3Lz3rLyBrZzF7K39fgfPsBmRKkoef8Iuad/Cg2mXrUbXBmsvWX264t+lr+1cGZJHhqsuP7AKy/rxrd7xDoEOgQ2AOEOg3INtqy1fXfQ8/VmMnzFdrrbt63XPnTTX5hfE1et2V6v77Hq/nJ1Wtuvqqdc8999bggZNr+WUXqWeemljPjRtQS62weD3x8OM1ZOD0WmThwXXlX/7nUQ9ozB2SC84/X7MYt+9g1EOk/+aLH3lTLTnyxZ6sdukqz7/yfV8LpYXpc6dcVD848W09jdkCuuNOPq++esxePaW8YJWmfmVLTf36xTT1y3C9Y4/Nmub8WTX1Z4dvkX1+7MS66a5HmvIbOtvlx/4CMlk2d4X2VbKc3SzC3CpZzmy+2cmQ9VXumlnJEr2/uvRvzWM2BEG9P5tPCfPcy25sgq5D992q6R0joyVHLlQbr7N8T4l5bp/XtqU5Dciuu+3BOv5bF9QPT3zby/TNuH1tOmY3ILv8urvrtAuvbXTZb8x6udlBxmx2ArLZKVkedOxP69hDd6qNRy3fjN/u4VTSnJsly7mp212GbA5WgO7UDoEOgVcMAv0GZGuNWrtq+Ijadfd31tqjVqvHn3yszjvjl3XHTX+opZZevV679W612MhF6vnnxtbvf3dBPfrwrTVy0RVqzbU3qWEjhtS45ybUHTddW+PHPVk3/e3GHsbdeXjop35em45eoT50wLYva/QWuGjelnVKQ7Q73yw+M2u2bjt1WZY0TOtjmjZ9Rp16/tXN3XsCLM327Vcee/GL869pnlO23prLzNFjLzK3QPJ9nz2teXyHRv+Jk6b2G5ClZCnboj+nr7ssez+TalYlS9jNSZP1P1qy3H3bdZsyY25CyOc0hKeh3M0RSpIW8b5uKhBIyHrl2Wm9P5MTXA845se1+KILNHfmzjdk3uYZdUp1mvsTtM/t8/6ZgEzz/vtPPK1WXGbR+shB2zc6fuEfb2n0UCA1aNDAHh1V0v7BWX9pniNHl4LhzAIVwZ5S7Sl/7wkUhBzxudNr1CpL1jc/sW9NnjL1Zc8x6112np2m/vZNATK4MphuJGjTNzea+mc3IJsd3e4CslfM+tIR0iHQITAHCPQbkK20ysq124Efqn3edHjd/8DdtdCSy9R9N11Zn/3Y22un3d9cm22+Sz397JhaaIGF647brq1fnfGD2miDLWv1NTeqJ/WQLbhYPXzPnXXdDZfXzdf8z2Mv3FH53s/88mWkth/oeM3NDzRZMouuUp7HDRz/3l16HoMxq2yCYx506nEI7mCUqfJQWOXEvu7yc/7MHgx72L5b1jabrv6yuxP7ys4J+AQKe2w/ummGTkZsVk39eTCsPqhN1ln+ZUFcX5mZWQVk6Go/hgDvvR+62wZ+TgMyvVqn/+a65mG8HqUhgG1/Pvwtr2mCAY9s8MgEjzBx3mFvfk2TBW1jssd2o+sz372w3r3PFk2J17H259CZa0YsOKy5g1EmDQZ0JI+/cO7cPK+37OY0Qwanx8Y8Xx6/8osLXvyVitdvtXZ94tCdeh5u7BEmR33p7CZblkeZyP71J/N55hnUPA7ki3/vvfRQ4q03Wa2++fPf1/eP37+GzDtolgEZ2malI70fm+GxF309liOB1KzGmhWO7V603ETxz+p2F5DNwQrQndoh0CHwikGg34Bs5RXWrsOPP7lWX2XDeuSxu2vAgovVsCkv1Jc/8a7aZMs9arWNN6wnnni8FlpgwZr4wpN1+qnfbQKyRUYsV0+Pe7zmX2Cxmjru2brs0vPqjuu6n056xUi+RUjvgOyfpXF2e/r+2Xm66zsE+kKgC8g6vegQ6BD434hAvwHZkssvW6/eae868B2fqHkGD6tBQwbW2b/8Vv38B1+ozV79+tp5t/1rwKDBNXjQ1Lrs0jPrkovOqw3X36zWXX+zmlzTm4fE3n71H+v222+tO27pArJXopJ0AdkrUSodTf8oAl1A9o8i113XIdAh8O9EoN+AbNWV16gXxo2vTXfYqUZvuGM9cufNddmlp9egAfPWkJpYS6w1qtZec6O658576pabrql5B86o6dMG1dLLr1QjlxxZzz75YN177731/PPP1SP3v/hE8e71ykKg929Zzu7vZ86Miy5D9sqS738SNd1vWf4nSbvjtUPg/xYC/QZkX//O9+ukz59QUwZOrxkzhteQqeNrxOLDasCQxWrGlMn11Pina8qkgTVkyHw135CqhYYOrYkTptekadNq4rTJNWj6gJo4cWIdeOAB9ZlPfvz/FnodNx0CHQIdAh0CHQIdAh0CcwGBfgOyuTBHN0SHQIdAh0CHQIdAh0CHQIfALBDoArJOPToEOgQ6BDoEOgQ6BDoE/s0IdAHZv1kA3fQdAh0CHQIdAh0CHQIdAl1A1ulAh0CHQIdAh0CHQIdAh8C/GYEuIPs3C6CbvkOgQ6BDoEOgQ6BDoEPg/wMV9R/CXCtKGA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0" descr="data:image/png;base64,iVBORw0KGgoAAAANSUhEUgAAAmQAAAHSCAYAAABCatdJAAAgAElEQVR4XnTd26+dVdXH8VUUUZCDgIAiZwUE5eQBRcRSoKQtGBpi0j/BO4iJ4oUhIYF44YV3jYYbvK0XXGgikogUBAQVQURAQOSMIgJqaWlLt/nM/X73O9/96kpW9lrPmocxfuMw5xxjPM9es3v37qV3v/vdizVr1izm19LS0mLXrl2LAw44YLHffvuNn3bv3r1417veNd5eO3fuXLzvfe9b/Otf/1q8//3vH9feeeedxdtvv7048MADF8bYs2fP4j3vec/4rL3rXq7vv//+K1Pqp42xo2Xv3r3jc/Ppg5a+o08fNHjt27dvoY9x9fNd+zfffHPQp59r3nju94hAt77xa/z3vve94+e33nprhSf8HnzwwYMH8+MvDBpTe9e1ib7mQaP5Zwyjv7nRAvu5rTH1M+7Mxz//+c9BT3TObeDgvWPHjsVBBx002qC5t/lmvI1r/F6+e0XX/1GS//liLGPglRzDLHkYDx/G8HadLkQPXl2f9cHQYTDPSSbkqO0sn/iho/j3Ro+2M+3aJaP4fu211xZHHHHE/5NH+t38s87iMz38xz/+MXQjmc50zbo+90+30YKXMEw++CB/sqW7s4zSKX3CNVrIGd6rscw2Zyzr45p56Gk8xN9qDNJT9CVnNMRHdGbPxiNHc2Vz6aQ+8T3LaJax+V5//fXFoYceOuT4n3Ri1n+f8Y62dDce9J/taTVWs0xX+4YZh3mMbNh8+IKLefCaLsav78bV9r/ZDBrCcta7fPSsJzOuroeN+eZ2s5+a9dHn2XfPehv//oYLvpqHjv0nP7laFrPumm+WbTQaH6b0/b+95rUHTXiqfXZlDGO5PtvazKPr8IFn8+fbzZ3MWguMOfuz1X4wnMLI+Prie7VfM7Y5Zz5nfV4ts3ldXu0ztQ03NOWzZx1ebbuNjyef8xHoqv8bb7wxruebZz1ofV7tm+HLd+RP4IkmfOJv9hP5l3yXuVbvK1brK55caxzz5/fy8Y27et2KZnRog8ZZRtlv+5xZF8yLtnn9nv3a7AeM6XttkwP8sv98J7nko5OJPQoft2ZpaWnp1VdfXfz9738fDFtYAPzyyy8vCMcbM5xXyqpNi4gBDz/88MUZZ5yx+MhHPjI2LhxoAqGYjPSPf/zj4i9/+csQElBsIE444YQxpvbmsTDqf/TRRy9OPvnk0QZtmPzABz4w+qLzpZdeGv2M7XqOPcH5TqH0n43gr3/96+J3v/vdcArHHHPMyubwhRdeGMp90kknLY477rgBVnPqg/5HHnlkzH3UUUcNPvH91FNPLT74wQ8ujj322MUhhxwy6MEL+p577rnBJ570R5MxP/ShD43F3zVj+55w8Ge8ww47bIyB1o9+9KODVuNb+OFBwL6nRC3a5JACwp8cn3322TEv+elDdn/729+GTL3hbhyYw9KLHmiLfviRiXHg5Br6KdXzzz8/sIBJG5IjjzxyfH766acXDz300JCB+eHwpz/9aYyn/4c//OHBq/mffPLJwRuZ5fCNQUH18xlt0eO7MdHw+OOPLz7+8Y8PHXzllVdG+3lBNqe2jMUcsCMv+tUm7Be/+MXQV+MaU39/4XfWWWcNGmFMLnj1/c9//vP4He2un3nmmWM88xsrvaQz5GvsbOz4448fTsEbTjCBk3HaTLuGH+PoTx6nnXbaaEdu+pIJ3WihY7P0A450EQ/0ju2Zny7BAp0f+9jHxtjasIdkbGw6jC5jw/WJJ54Yhxp96Cvdpp9owgu90J8uwLXDGaxbxP1Fs3YdusydjPFobLSgl6zQBzPjGBve6PAZVsaky2wXbvBCF79y4oknjt/o8mOPPbZ45plnBs50HQZoISu/G5N+4Ad2PrMXtJ577rkLOg07fD/66KNjHm/t/WbM+TBIf1yDOTzQgb/0AL14zAnTLbSZFzZ8EPrRlv+DPRtFl/HJxThoMrfr+mqjH9o7INETc4URvmHNDugyPwRrc5I/7KPX/Ojz13XYoY/cyYA+snN24LoxYY3GDRs2jH76o09/8tUPdj739hu60IKm/LYx+Qm00wXvfFl06EOXvOks3tAAG/Pg7dRTTx3zhrUx4JLN509gRn+Nc8455wxaYMHX4ZHOwV47+ohOb9/5huRIDuyIPnWw9p1cfIdb6xnMO8jCw1z4Ze946BCLfviSMxy0/eIXvziwRiMZ48kcbTT8NU8+kW7QszYP5sIHm+GTYdlBxXUvOo6e1nTX8Usu6Ca35oFvfraDARmYFxbGal2EBz8Kb3Lo0JafRwe5wRt//Mxvf/vb4Y/8hqbzzjtv6Bh7Yvt4JbuCJGiFL7mQibWCrOGEdzTq01qAJrSiKR9kX+Bahy704Sn56+uNTtfpDBrRSyc6EMALvr/5zW+GbuhjbPPA86abblqsESHT2SAEArAW/pQL4ByQgdtMmRhjwMCQ75QF04RNMJhNSRmItwUXs4jR1sv4nApFAirhnHLKKWNM45gTs/7apPzqV78ac37yk58cjjJgjOGzPn7HC/rQYD486O91+umnr2wgbRRzyIxaO8rDmRIsPgjw4YcfXhEevMynjReaM+RwamN1//33D95cR8unPvWpgbEF1Dwci+uUzJux4sF8DMnv8GBwv/71r8dYnA78c8DGwSMa0NWph+Fq14aHEjMCOMMmGj796U8PTMwbfvg2J5q0zeFZEI1vDNj5Dm9jo4GjIGt9OZScFhriD936UFDt8Pj5z39+0EpG+uGdDuCVw+AQ6Iox9HnxxRcHrXSAnMxrgacnFkHtkitMzKWNuekqnPFvwfad/ncIKZrbYosW8jSOjThc6SQ+W8zaUOIFDjBLn/WzeWTUn/nMZ4ac4MI46QXnS5f0ySEy2hZSxkxGaGhTkz5wip2S/W5u/HNexrVguk5O+tC1z372s4MGPJjHGDamPqPVAYQ+kMnvf//7gTv6jOO7DZv+rmW/xoWpscgjvDhIcsmvtPikL3jmF3Lw9NOYxkiPyQZPnGg64Rr90xYtZOV3+MCgAws94Rzb9MGKLqCHfnDmnDYavYqwNg56OXI80w/ypgP4s1HK6eKjxYT+oEkbumOzY15t0GJ+v8HfWBwyftCAv3wxnTGOg4G/aO1QQ5fNbc7sWT9yxhssWjDxiR8HFLoLa3pqfvamHx7b4NpwoZvfo5/6WSfQiWcHEHOj9+677x64mLeFFUbswXVY6EevWvzQAwdyZxPwZ4vm7xq++GK0GAt2ZEmH0c3u2/CTGV/A56PPvNprR//wZ376bfwOq0VA+B2/obUD0pe+9KWVzUObarKBYz7S/HwArNNBNsDuYNFagpf0n317lZ3g39DfwQ9t6NCntc1na4Bx+WU6D0ObRn/pAmzoKD7JF08WfLS1sYeFsdiNa63VbdDR2KEUDuYvmoh3Mm+dLeJcsMFYxiRruJNZhx9jobtIWmsCmtFqLPznE/zutzY5ZQvoSAdPtIa5vvSpuRsPv/SLnnaQ9508bbDpVsEB18gSPtqjgQ3A3Dxl3tCCLtiUtepA5jdtO4DmT+kE/8Oe7QdgxSeYC5/Gue222xZr9u3bt0RpCNRAlLXFrGgW4RM0R4lIxpajsbjpW1qBUZuY0SOqXTElxCxCctAtkoBM2BQFuAAhPNcB4Tuit2/fvrjrrrsGuBaoSy65ZCUEbT60MBaCKXWAfkqGn8Kendg4bvNwXJwkhSoV0Gm1aBSnFK+U3IbQooVXL3MSMEEB22dj/vznPx+4cqb4d6qBI4XCF6NKWPgv/VbKhZP5xCc+Mfo+8MADgz90FxrnmAgcv7DCr/FtYjgvfLfb185mhzLiB81eNolkRznwViSBzDMysiY7eHmTLTzQRWZFtSidfhTdBpLu5KTwhj6065tRw+sLX/jC0CsbCFjhhU7aLHEsvuc08UVvzGmM9I88fBbJaDPWSd7cdIjsYegzfYCBSIh59CVP+DE6c6STOXd9XSsczV7oCrvAMxp8/8Mf/rCSAjeeBY2cyRIvMMi5coj0yZhk4C+9a+MA6wsvvHCMn7Mm0zvuuGPQaywy4dy80UjG+kWbfpwZp4oG2NFRbWGlfSlHm1Q0zafXFj/8envRIW20pR/ZoDldJ4cOPzAwP7rJxNydXtkMfUivtCVj8oEBPrQlD/IzHzuimy2GrhkfHxw7HMxB94yvn/HwywbIH3b8X84WX2wSL9rRmSI+xnDdwmgevNqEsEXzGb+olLG92QtZalOaia8p2mTe5G1sOpbvI5MOhEU34Q1bPgE+bdxsyH75y18OnMgWluyQHPEMV7hkV2U5RCDoPKzoL7roHXsrooYOGBkrm9OPzaKDreez6ISoBTruvPPOlRRRtmwO45ObTb9NIfnQTeN0gOxww2bmMhKYtvHVt+gDncazfmjHn89FhvDSYR2tBQDoO9y1y/cWiZX1oXNlOMxHnnD3zrYcUGBbOpJu03n48AFtvOiGfnic1yj+H47ZISz4TG8+qfSrw4/NJl7IhH3hme9Fcwde+KKTD/dCn4217/SFLtLB/Bws6J3x0mH9jDlnnWCKN/rnehFwfekP2bCronvw4ut7sy2f4UTmrcV0Ey50WF82S+/bIIWLPngzt9/oLRrJAQ9w8Bv+6JmxYNcBB2boQzc++JiCHXhjL950gT61X9DGK57NVwCFXWSj4W9uvsiYfEelDOgt81hEsQwWOm+//fbllGWLI4JL1RQ+TyF0ZECdQjBpECBkPAADJoGVi8UEBo1HATKgUlCEIEoAUEauPYPDDKVCG4CL3DnF33fffQNMysX42/wUBm53zJG3My8MiT9Cqe6HQy3cm+PHM0Xn/NDi9xw5WvBCcARF6GgtlQUTTg9NZ5999hAko0Q/A6Pw559//ooh2X3DTBvvTiAUrlB9Cs5Rc4gt5D5TLPPAmGwK7eMTDeREIfBW+rBIoQgcWekHBxs485YqCwd4acNxdYpHWyFuckUL+lwzro0CDNFAd/DvlG8+OlPKzpjoQ7/PdIkSc87adnoq1F6di+94JAsyyRg6laKn+hXy0wa25onHUr30Ba8chTHRUwSUvmYXaGuBhZE50UGHORUYzk6jjUL1KGyiyBHjdL2UCUM1tk2XF8zSO7qm7aZNm4busBV6aYGko+htQ97mDF34Yk8cOR5acOgIbOgvPIoulM5ECx1Gr77oMsccFeikqh3s2K6FkF13UoZzG8AONWjnlM2pvXG1dw3mRdqLGMC5KCvZF/WkT7Aqik5OLaTwIyv4aUfuxrEwVddTOpddwKmoNPzwTBfJoDRrh590qs0V+fmM7zbXxvOig0VtS8/jv+iwsfBe+quDFntGP76Nb248lOZrMaN3FsMiu/TBWKVfjMeO2tiJmBalRSsdQVepWnjBvZKIFnW6WllJJ34+i+8q5cyHw85mkM2XXfFXnyKdeA5rdk5v0FHpgrb0sLIB+JEdXvJl5GI8+oN+fdqAwZZPLEsxBLFYrBzujNvmnH+hT3TEeOyDLhc1Dsc259mzNuzKvGxevzZtrmfn7IsOsAMbjjYwlQCRC32AZZtb16wT5uqQX2SniCq6020HXvOnn7DVHj8dmsiFXhgb78ZxqCjaTn/wlB/g1+gW+eDHmPSbnuMZH2jGX2nCSiTQQp7GJ5uinh2C2ZsX+tmgMckYrXRAX7SgLXsq7c2u8IkfdJUVaj1EA300trZzJNxv2qODfpnDX3PQY334Moej/HzR0Eo7KgeyUUvHyNoYZWaSc+sTGmBEntWOFfQqAESHYP+zn/1ssWbHjh1LQKZQOmcMFKUwHAGbuNMpYqq1SHFyShQLcQDz0s/EJjR2dR4Mo8VLyBzoFAMIhIMWGwSOuhOj65yqEH+LGeUUKbPYF03Tt/QGgDiJQKcgFI2AnEzQg3b8w8ELv+jXt1MXQbZoMlCKl+F1AgK4z8ayQzYn5WlTZ/E0rk1kJ5RyzxyaU5YTEGz04SikBuZNKUNDk9+1119khVJ0gqcwbYjL41M012GJD5s/uGvHUM1lIdK+BbBoTCc6Mi/Ea6w25KWl8V8OXSTP6bY0Z6mdNrBhbF59OgCQC1r1ra6vdCnZaGcMBtSJk+xhQjfasJUi5lz1aQHSr9O8a4wQnxYfukxvXCdfeMLXolGtlnFzsGRdPV11fnSLzhZqLyKYXfWXjhQNgo3FFN8XX3zxcBYWUvzBnr6bVwRRFLONFjnCmfGbD92dwEpjwMZvpWurY6DP9L9aJHNXf0NP2QVdE5lBq/7mgQXZ0T1vvLJ5Okh/So/Djz21OJMhubXJ53zJmi1ZADrdVu9C1vwPDIpKm893eohXY4lskkeLTqkQNNKtahDh0saWvuXcOxh2ujeuNG21UPqxx6J1fi+d7S9+zYkmY7ZYFDEjB5EWuMEYrXBGG97pS5H36kfbIJmrcc1TWYDr5mGndMerxaIaJPywyxaDNi50Cd50my3zU+ys6CGf7HP+EW9wN07RJn/ZTJEovoTt0ZMixPgrClUalP5UJ1TasFQQmuBTqhd+ePAqqlqUFA/6swULf76NLlffZVMDi3whORThz9d3SC/N2iEWD/AtsGC9qwYW9pXP0EWRsHwS3ODKVvBMh4yZLyliVzq1Bdo6oa0X2ipTaJ2prrlIUbZRGpQOmZcukzNMfSczNliZCEzZIRmz6zY0bJRO0oNos+mFKxzgU4kHmegH9w46+CtqX1aMDnuVyUBDwR7zw5GPg2WbtQ4O6C8Vac9R2rvIXGt/cjCn+bzpK5rpXhHE0uDmbXNeJFoffitsYJCt+asvHUI7fTEuXfXqAIn/onB+rw6aD7U+FFlun1DkvbphYxtzRMjefvvtJQKlRKWi5nx/kaR5kxJBCCR4BFF+TBIuQzVWyuVv0asKgrUn3AyXwgOckLUnJIYBIO9OWhZNihZwGLawME5CpnAEUj6+DQ8w8FAtUvVHdqcUH33VdZXe1N4L2OgjnOog/KUs6oFc51Q7tTCMnAGMCBQ9Iow5QkpdSBiNFJeCFrLtxF3YvA0FevCnbQ7ehhStxsBLThZmbbIZJgVlsJ0yYLlt27ZhYN5FQyhQxeqltMjKWNX1JCPzWoxhRC6wy6kzaps+9Uo2lhwbvcCjl/HgaEz6V2Es2cO7sDJetaMPGbPv+ON46Zt5LQyuk3HfiwAYO5nnuMiF7lvUOCSf25C1IeEsq81DN7mSOxmgG//G7uYMCxMcCpt3mOmmFIuZdylRfNNfsqNDLdbmYQ9k4bNXTpv8zGccciv1ZuHyG57pC/mal02h3XilB3y2mNiQshljkCG6jYMutlxkjDz87nBTtIdOi1aTCfvDhw0/3fAyN/v2gotxyapNu+tkzBG3ge4g18HDYtTpGxZFuCprgAnayCB9oRNt5qsB5CT14X/ImK3D3OarWkYbNjiVvmaf9KCDJX2u1i3M/UYv4VmdoXnwZBPWIgwXtPvORkvRmptf8GLrvncghZ8+9Dlf1KYEXR2AKvAmOzTgn08uVUsf2R9Z6lfaniyrs81ftWHqsOygSG4Vbhuf3pem4j/JFt7smRw+97nPDV74kOo90V+kAe/GqJQCXeRR1LlDZHgVWaq8AD3ZHF0MhyKTeCEr/ekHXS7izNaNgy7zG9ubPcG2qAlMK+LWtjrLNhn0ILsyL1zyGR3ayI3cW8xhTS/4s6Kn5o6mNjZoKJLIVtiWVwf6xixdX51fESJ6kF9iM3jhV9hSayx+0dlcsCiVnp/Efwcc7UsltmEhRwfnatDRVfS2rBhdp8/mwh/Ztd7ip6i9uWHTGlOa2vwFh8yLDrjDn850AIdPQRi6wXexP7zD2PxFxVvDK5sglyKIsKObZN6aC7P8i3GsE+ZtreNT+AA2VqmF/vQBJuSDttY9Y1XmAQ/t+KJ77rlnOWUJmIpVTd6dBuWAq2cBiMEffPDBlZqdTt6dTrQhuFKdfq8OxeQV5QKQsgAWcAgyb0LPmLTHfHl/xDshoZfQGD+FJgBgqVmxyHR6Ba7xCZrA7ew5htJiBGxhqjaAkqeEBG6z4Xt3IvlMYYHK4XBIeEajsYvmSdsRgrlEKQjINcLzgkmpYopfXYV26uJE0Rgu+ihGm2R9KbFxGAQc1q5dOxwrI/ei8J3QM2wOtdMLbHIa6tvQX3TNBgQ2pU9hx6Gn+BScwzcWWRWdaYOpHaOEddFTskET5+m3QrVo6wSCD06BztEFctAHbTZ1cDFOmw180gk8F61FZyF52NID2NkoaGPhoz9k5o2HDgJttDo1FgHtzjGGamy00LFSZj7ra7xSRzCiO+k+nbBAkXGnp4rWybGoUCf2nBHdrV5Gm7l4vIW5iIu2xoQXfo3FviyWvpNrmz7OD47GICOYFO0oBauO74ILLlgpAKcz7Bee88aa72AH+tFDi0f22g0n6Ia9aB7cLFTGaXGo/sc4HdLSn+5mpCt+g191OGj2Ihs+Cu70xLsUmbmMRTYwkuKRuiMfNiVSoI3+9N4cdNR8bAh/RY/Rrx2fA4uiamrZSm0bD+Zw3bhx48pdZXhEB+zxXZSN3nvRV/6vQwl8ivw4cFXfU3GztkUF4FEWgr/ILuhDd3PSP/h4V9/CL1Vfm6xg5zM6LRDVoBUtMlcLSiUqpTPpOf6L9PGp9Dtdx0PRI23RUYrHvHS99Oa8CBuHjIscwr2idpjCjqwKFJAz/I1tc129mnZsoShta4q5i4L7bBz48zf8AH6NRx5F26sXI3e6bwOUDIqw84/pZjfbFMEsdQZXdBYZ7HBKf+mMftYg81r38iXkQzfJCL1lnOAAJzqLLrqOxu6i7OAFU5/RA2t04EFbOoPn6nbxCgv0kA96O6ygw3pgLLTxqdqbuzowf8mefXWDkfkrZi9CaU50VN6AZzjAEKbm1NZ3fo9uWl9LF6INFpWFaItuPrGbf6qVay7zsakOCfYS2rPLfLW5vfCPT/gUkeb3rZXVldF3dMDf/Hjgw7qpAqZoQA950hk06D8iZIr6LfyARRgjQ0xOkxLbhNkFA9tEBqt2pTAkAk3G8E1oHAzce++9A7A2XU7PcyFr4T5zdiojPJsboFnwtK8ejPK0oUA3OgkwAy/UCgwC88IsoI1PEZwMgUyxqlWYU2Dl0vXnyKMF7RTAX0oIGxsCCqLuY6658Ls5jMspJBQK5i7RTgp41Y9CwDcjNE8pIxh5VfhpUemOJxsG/FgIO+Gk0JyWcShRd/vhh3Op0J4CUyJYoAMNHDK88cV5UcDG6gSvX2loNFBCBgbjMNW22jSyTPn0Mw/eS91yPBVXo9l8Thyw7iYBcoRlkTEOzyY3JwQTiwEjQE9pA3xUp0LPimRW80aXyUS/FnyGbKNuPHiV9lOozJn2aIJOzHQB3bBjYObGL5mV1jJGETM8dDONMVwnN22M4aU/LKtjamNQGsRvaMu5wxrd+OUAbB7NUSGwOeiXu3w4R4sTfmGI/m4OoS9khx/Yp3uu05vC8xZ386Mz3vxmASl6QK+LLGvXzTDVyrERvoFcooOuWqyrzTG/cdBEH4uswkP/9Amv9Ihe0VlygGX0FrHFB0yrSyw17S+fUj1OEcIKuOkCvewOyw5N3Q2GPnOWUk5/YMGHtJh1g1KLR6k8OuFVnRPc8IIOMoZRG6dO52UCtGsjBo8ileTMhti2TTHeiiiL7leojPfSwdrgKXrZHd2hU3wFf1P9JVrhq4/+6CviEI3+am8udJVq0gfPeOPXk0fpa3YDc31gyNeSt/HJUj+8og9WFnt0FymqjEY7eocH/gk9aKi4vXog9l9Nb1E5utJBGl38Zwu2tQ5f7ICuFrXsBpd8G7yLoqIpn1Fdb/oNDy9zwqXUnb+l2Ktfqpwh3+B3+CVPPJFLN6+Ef9kBuMGhDWhF8NoV4WaX8MoP0wf6b44i0210qpEqvVcJFPq82vSYp2gi/02n2vixB7JMd/1WqUARLL67VHg3I8C0DFc6bE78l10g7w5+bBwvbWLN4bdqG+mcfUWR1g5szYfnHoGCXv3oI78F98qW6Jt13u9F/tAE9w4q5qBz7PPmm29ejpDlCCk6oClWxd6ARQClA5SOBnGN0nDYFNnL7zYGFk2GCZwKY3s0AWXTvuJ0oBi727u7a4iQCL7CYE6QMLQ3v7koFWAAhXknPoIXZrfIYtx4AGU8hGCuHnGAF7xyRp3qKJY3vis+Z5wVIuPNwmdsb9jhySkWj4X0Caccufm6iwRuPuuDJwLl4AgNT50yCjm3+zcuPIxr49Ht/VdeeeXKc5nwBxvKhWYYUER8dFdYKWIyYBzwcKJvB48ObWBibm2KFpWmoFzmIV/jwpyTwhM8SzVwEPQA/53s8UBu4dRJhWxtvjkfsodRNwQwOPxaXMiSw6MXsKM3DLnaMwZBHwpfk6sNieuldopU+W7somN4KPXrrzFtvIwPE397RAH7qABV/w40bey7ycD8xirCWPicvVSbR170tDugtLWhMFcpF/KAi7thYUm2MCFHWHbKxA9cYDCXIXT4oPP00pts9MsG8Ei3ybx04w9/+MMxFxptMNBGvqWObWRb4NpMzDc34AG99YO9sWFbLUqOXjvX9amehNwqJC9l3aLgu3bkhh56WikDbEtxoNfCY1w+C9/klM21mHCSPvdbEdpqvMxH97v5x4Jl09udpjCyyJSmpTuVHpC78eGAJy+8lklgE9VykWf1QfBiI22sOmHjp0UKjvxVEZwi9kVO0MB2ezyFWsTqBbWhKy3EvsOgqJY5SlGjzyYGDXjpJoBo91dbcqRvlVCgh3/JH9Lhsi0dIsmxu6Fdo1PmhpvvcNWmec1d6UWRdroIJ5jBtVS3/nQDTmwWj/AgJz7GWNULl+pqA9Hz6/zO17EBC+j8+BC+Jvx8RlebBuN0Q1FlDHSoWmY4lMGhn/qTPyzZcs/1K6oKA294WguqGYNVG1i6Txfwim70wNHvRbBgUbmAOb0aA25FCdmycfRjh2jST1s6aP01RwfDDmbaeldCk4yskXhiN/YG6MrOYOZlbjzgE50+mx+vXvmDNhYUSfcAACAASURBVKzpiXbVN6ITho2J5g4KcKtOL91kD9UO6sOWYV7EDkZlX9DXzQzVwJnbmNXKdVBxgDV3KeEOIB0I27yb5zvf+c7yhswCj/ju4jBZKT7AWdD9Drh2uIWNGQilrUiXsjJ44Nl0YZIh+l5NBIYRTlGqNcOwNoFOUBXZm4NBtShahIsWYBBQDLhrFNsdC4VhOcaKL6tFKhpR/jujYVjG7LQGB6kKClcEopoXhuyNf3yjHdCMGl6uW+w4hKJGRe2Mz0F6UVD0MEx0wsQcMCly0gKO10KpaHV6oRTmY+Qcvk2Lxaa5tev0VTSJohuHHIt24rvFwvzGwMNsVHiZx7JpE7LVF+/V0qGrkw5lhCN+OApj4Cs+4oFcGQbn63MpBbjiq40BORR1qS6PA6YjFss2/Qyn6AjdKw1Ct+grfOhoUbU2oG226R8dosNkqj368eI9F2XCpBB7DhnW+KzOy7ylWKq/9Hs3s1TojQeLS5EXsicX7fDhhW4Y0T/0dvLuYATz0m+cBTlq2+a4mr3S2KWhHA7YC/rwJ+Vhc0jHHGrYLboK2ecsta9Y1ZhoKl1DpmRnkRcp0s73Fvc2DmiDke/amA/fxiIb7cmNI69Oi1Mm4x43wylWy+IvPSkNBFM6oC0ce15V9UTG7U5MvFezVzqjqHXpffTBtUMp+dmsoNmYMHFALUrYIsm+0cHutWmDR2Z8r1cnfrLwu+v5LjgYP/+ALlFzfgrN+Mp2+MJ8Nl+njzt1bYq8LAhkQZ+KPFbET28toPwSPukqP0evjVv62phwxxcM5g14m3V60mNgHGq7yaD0E90wXikotBQxLCVO/9t0WjB9rkgdxuQAp8ooKgXJNxqvSJ7Du0hukVfzFSWk63iYD/B4853MyBRm7EK7ar/YED7oLlmx9cp9YFnqy1rg7TsdpS/wM14HajQXPKDjRb/MUXrb73Sfv2fr6UdPRKBD9IAMzFH6ju502NTG+ky+5nedvM3RWki+2lUHRWawLzVsbLwYN39mHPyzh/ryJejlA+gPfTAPWfIR+rBr8q4GtOgT/Ok2fryrkysq6VobbfR7udZ6aWxybUMHL74dffDym89FO1vbyYmMyVWfNqsFrcipcpvKPWDj5Tu5w4Vck39BCFj1aCE4fPe7313ekAGaISHGpBSPwWCaoWMUML5TXOAArBywNkVUMIAxoGuT4WCkottOgATenSgY9B3z1aNhSnqlcLaFmOLYyGhTER1Do3Q2TUXYPJOHoRgvxvGANorZmIDHL+XpxIlm10uJcmQAgxFg7XoZPqwUBcOnu1S069lH+KfkcEUD4xMFQidBciDm1JfwOHipzxx28vCbF5oL+VfXRtgw9C5VZ65OP4XUKYM+aO1URX7VxZgXzxV7ws1csO7BrJSL8sGrtIixemo9GcCFIVQ/QdnpTKeqIqb0AVYwtAloA2tDCgcLRE6tU2GLv3nQjp5SKxYhWMK24vUUX/vqCsik4mFzesEOX/DhMNAGQ9hZDC1KFgqyswBoE0/GoxP4KPxf9JEe4cF4fieDjNI1NlPEKBrpuDk4q+pV2J1FwF/tXEeXzSjb7WTYZtocsGFn/tqo01kYmM+iUs0Ofei26+od4dfGAL7GKVVWOgk+2XdOMoeFRguWNmyU/ogko5cNFbIvQgR/dOKbbNCHv+on/Y5/OpkD5iDJgwxdt3FBR3e4drIXLdcf1j574VMfY7b5qzi8ZzahEc947xSrr4XTPPxMc3QQwkN6jQ763Y1JpaHYOvn53cIB62pFzZP9FNGtvofvgifZmp9uVsdmHn4S7XybGje6R0fZA3vVhuzhinf1gcZip2qCHXrpF99D9zoMGEdqm22gHU6lGOl95QNlGfhlmLUg+r3yAZ+Njw68kJ05/Y6uFvQi2DDDT3Vn3fClvXn4iPwATGY+y6DwJeixblQHZlybUm/+z+/G5i/4enQW5SUrcsF76egOsmRTxBSNdNOaU/owf0wnipCURi3Sz56KWNMtuPTAXuN3WDE3e0Obcbv5gp6mUx2I+IRKgMxbOQXfis82utkfDNkr+/Bba0np0EpmyMfcpeTopPpJMvWi00Wmk6G1q3WhmzxKp2qDv/YU7BI+3dnM76Kx7E6bLjbVM+jMS/foUpus/G1BJv06YMINj7D0mZxtDmHN3pNZ9XXa5C+KCLNR9gKf9gxsyRy+w7MDCj2sBhtO2rX38J3P8Fe/kbLcs2fP+NdJQKKMjCyF6qRbwZ7BDWYAzBKAyar9wQyl53Qpe5sxbQmPcgCjFFdRMeAYy2LNOAiCsIznVItofVyzsNhstSASiM8UvAJojpYBUjB8VXRpbg6FEAitmpkEhM+ANHeP18iJlMcvxSXahUdjos041QwVrq++orSavxYnBoBGY3IalAEP6CqcWsi12gf4txB21ydjMX9RJjwwimogjFt62Lgwx7+xbBZtuOBfupeDLu9eoXgboe5EYpj6oJUjgkG1TvpyMKUyq0eyyFLs7uij6MYh856EbEybMzgYlyMh96Ih9Iy+4aH6Ot/pBMfegaHHd+To23DTg9KqDKDTGvyqAcAzgy/FzpmUPrKhKJxdKqD0VqlOciVjG3+YVgtSjSB+SjHCtfQuZ0renCv+YFjami6WDkObz/j2gGSLMFk7AHFSMIJHm6geW6G98dHmGhzIojRhm9HuNnWa9cK7a9XZwKOUJrrayHB67MQCCls67m/lAWSAVn2SUzVG7DVbh+tll122EnWgp/TV5sUcdFk/OmHj0MEDH/HHX6C5kgqLt89sBT3RDEs6zceUmqB3aO+Bnu4Q7j8UlN6ryHyOeLTZpcN4hW+pInqHNu3NiRZOG1b4oDPVqs41juajl2yYXXp1YIZDkW26kk3gvUeQJFM60cGNT6MLavhgWxqQfsIJtvAgB4cc/HTDChpLycCRnqGx2tGeTl85Q7oPS9jTW3iXIqUf1gVzGxeG1TIZE1/8mnF9h412eKdrZGbNqu62KLEx2AJfTNfMY/PeQ57JGKbdyMX2fIeHOc1hXn4Z3eRHz8wJO37bXOxTW7ZG1saHWwX1pdBLQVbcjmf6AHtj9PBtY1gPql/lX7upDabeYYAW8iqTpS28+V1j0wN6aPxS+q75rXQjWbOFfHQbLr/bcPhuDuP0nEnjFXGjj1u2bBk62ma46GB2UCamiG0HOjx2ow2aO/jBTlv92zMUWGnTRbbWCHrTTXjV7raGk0P1cuyuDWybamMVVCgD1+YLzaVh8Ui/ujO0wA+bQifZkgG7qhZNG/ZIZ+BBbkV+W8uMB9s2uOj+/ve/vxwh4ygpC2VjaIBgbCYp7FlNSZsbCoABwjAYcPQnRM4TYBFD8RHZyYqCuOZF0O1ejVOKjqH10Em/U7aiFv1fTELEGMCd+CxKpdMosiLP0pbAL41SntvJr3AqmoCLHnQA0/c2OMZtc1dxazlj2ACWgIo0UTI4wNPYhWHxDScPuHWqRZ8FidOzUOKVgsSHDUrRRTKCabf5+15dVDlyiowWc7ZZ6ATB0IqQmZfcS0Fp6xrHr28RowzLNZsM9FVzRB7G9soRlAayqMGbshaVaPHMmVlELfxwMm8pQ7IyhzdjwD8jsSEi04pOGa/xe8aVz/ihBzmAatYykopNSx9qV8i/sDIcOHJ0dCpNV41fsajfvOBiDL/hh+6hwaEE5hk4uRjT+HivaN91uoR+Y8O01EVO3lx0xyLBmZG7coJqnuhQ2NM18sNjzxsqTUG3YF0do8JuOgFDC6V5RUz6/5fmQ68XGrQpXVkkBKalBKoxRRs+ijCRLX7Nq03RzTZb5hWtwFfRMDqJV/jQO3NbDKunKnpRzREa9KmWhsxF71uUwpBsi+Li3cGKLlVT6lEePTQZ/3AlFxiZs39hk8MtKoSn6ppghqcOc+RtLm3QWF0iHScT1/kRctPXmKWnfCbLDgFw7TmCPbqkqCg/SRe707bNQIstm7d40s0yFh1+8mPakEObRzoLh6K6aLUoJi+42GjRtaLeRfX9BuvSd6Xr8AYf/tf8dMj85A2rNmRkTkdhRCcrcYGTOYwBg/5HYRjRN5sN8/GX7LLaR2PSCfYGN/OTr7npDJtDA98NozYIxuK7ezCtfujEd5kefFqTzFWKtg2Ysc1XpLMIYDW6HYR7xpfx0VptsPnJF1Y+tybjr6wOfaIvZMQGiwK1maxeEp3Rg1byLDKHLr4WxsY1v2wOP9dT6+kGPYQ3vMpAFHDJR6IRvx3u6GGpaXQXVaJvbKJMFforGUCz7x1K9G8Nr9wqvSnogHZ2jv+ii/jlA/IR/hoHnj38nD9yANOWnylqW9ofnel0ZTf0w36p6Dw8O+zim1zxYmx6X11hGSDt9f3e9763vCETcaLAAGZYBuCUEMQYCZNiGrQwPiWrlqdTHmU1DoXywqT2wKroDwjGNw+h9ogKwCCwjYHrBEQIDCcDRA8AAWXMivaMZVPGafRgy06N1SNgHM2ApDhOQXjqJFH6oHSFsRg1w8CLuV1jkE41hTCNVWqh+huC71/hGBeWRRvw5cRm4euUAmOOvzvkCM6Lc4W9d5ujoilFyxgQRUaHfrCEL8HDIAWm/DDoL4zJnBGXZiMvPLRAFzG0WKW8LYjGga1Nks27Rc3mKieHLq+cMSPVBt3GMg8ZwrhNC6xzpmRuDPN4m4ejcK1ImXqUwuP46P+TaU+2PXsHH4WOjd8mnyx78KJxvDjINh50o7rAIsBt8rVHS3zBgnNCBwPOsbIVBkfudL8QOozpkznoM/0yht/Dh6G3uKOJHtA77c2NNv2KBuCriF5hdTpkzJ6sTTfQSE4WO9gUpaDXOWN8Zf/0szqWTnl+73N1kHSTzrVo4aMNddFsssaLedUyoQcGItpkhBbYdZMBvWYn1c4YG47GzrlWS9QCWr2IaA/e6QK5s4nS9xYbdghzeqRvtUGlxcxZTRFnjF+yteEpHQvv8MQXWmGlPfzwV4oN3fSdLaPDb6Wa/GaBJ9siQNp2QLb4lFJnu2jHQxHrNtTa20CVAUAL3cNTG3X90GZh72BJTr6zSfxUH0Ve7iht480no4sfsJnNT7ehLe2FB/pULWG8FfkoQso28NDBPDuAa482QGM3BZQGYo9oMS/dRicaK3/JXtiIvsbvxpAKyXt2XzZEF+gAPYSFAzZ9ZGv0EZ3JtWed9UiJNqNtXMmrKDIdNGY0o8OcrsEb1uluN3ahI3mEaYXpxitFTo/aAKGNrvmON+2qke2RUOhskwKb0p6lpI0HLzyjE/be5iO7SiH85ZPxVOChiGKRt1J52hTE6SYTG9ZS3cYu+sSH4gH2+OjRI+Y2Dn2pNq90or9opIt4atPUwZptuUY/ilQWVffdb97sov8gAktvc6EPZtUI+o42NJchpF/GKA2br2d37LxHC8GGbbAHfwsWjA3Z3r17lzzLpPA5gjlkJ0tgFoo3ef8uoRMGoyd0A1pI53w34gkAUaI8CC361a30pabMaex20kUMugMJ0Hb7lLfITRs4jhuNhFiYuTCv69oT0HwSLZ2n/ovCEgwDbbNXzl8fjk/aAv0wIXibOkrCICvgRWshbPTDqwf6ESIeCIJhFQ42JmFVcG6sNp/oMY9+pVbQWbi5fL32RZHQSx7mLlRvEWwjWbia4sDAGJSCPP2mD2P1t4fUUiSvalfmxbENok0QGqQWupuqjXIhXePClUMpnVOUtPQC+TqdG4vOWNjbBNGxIoNwhmEOGo3oooPaWCy1KWKKJvLiTL1yfnBKx+luJ9dC5ByAvvTJhoOj9FtOptN+J1zjMTC84t8869atGzpiHPSVPi3FSV4dNopQlBalA4Xu0Y7G5Fatirb0qg2A7zb2aKUPbK1NMvlUJmCjV32lMat96j9hmLdIKT0mK3IzbzYPH7xqp27JX062u5TZX7eMl+YgE7pGXvpXAkGe7Mk1Ot9/n6gcoJKGCuThiH5+C24WL2ORCayLeLd578aeatgslqUY0FNUtbupi7IZu+LxFly057jpGvn179/gaDx80Gd8w59MutWdXVfzRCb4YMfmLn1FT8mUT0Ozw5vNZY+R6QYTc+ONX6huLV2WMoe/NuRujg7U1adWN9ZJHq7VhHZINz5f7+AOF33oTBF341o8u0GArnYg9Jk8bN7Q1+GFXOCa/y7aQL/QYA4210N+fW/zxNeSBZytG93lSPbVTJkT30XzikxZl/QtZdTdl+gpumM9qiYa3W0IOmCjjxy0L4KCfuO6Zm2CUxEfc9IFa0m6pj26s6cerFxNKL2r/pNN0VVYwcQr/ul8kSNY4RvGZFYpiTawyzbJrQxBkau5Rs5v6Grz2OGHvDp4GMMGgyzwTD5e3QCAZxtAduCzMYtikRHaynS1QSo7wGeZE19lwMiyiHuReViWsah8xtilM/XpUFkApxsTOhS03pF/d6XzOcbxqs7bOOQRHWwzH+PRXuQCc5kvtLNbf/k0+Dsc4cU19uxtvmqQ2ePWrVsXa3bu3LlUfr08fv+wuN0xAv3n++5ia2do0eRYCKo7+yhOzBIoQy7VyDkVzWHspeUYqkWrp8Jz6F5zmFC9jDeGCJ/BV5+Czk6+/qIBcOXOU3JKxJiARIBOfZShO4fQV+i3vDLhG197Y1YfQvEpedE69HC6xqv2qXw7RaK8BGohICD895TeFN5fv6GTsHrivChGdyPBBf7amBs9aKMg5u4OM0bCIXijjQwtWmQFI4rgrzmLIMIJpnimiObEEzl6cTTVgfUQzfDUr0Ji8sQbeZJrmxA0MEyOoWgqHuGPTq/u/iOb6gPMSzfN2cbOb8bBbzWI5Cd94d8PcZh0DU94dMio9sRY1e4xFNfJCI7G6q6pTkFohUXPpkl+pTIslgyM3ldHRQdhIDVkHM7SNQ7NfBX1Slvj3bywLVVe5Ad/6CVvNMKnFB4s0ZYdcXxFvLT3HY1oL9pLZ6oVLTpbSgUNLZTw7VAFI290OhF3IvQ7WthFKVp4/+QnPxk0izpxVNJFRYDJ2Ge6gja6bF5jdHDxncy7YxDexmszxl/ZNBQB6cAAszZg7IEuuFY9h3nbvHueXKdzmHXIoqvsHd1wYQd8AVr7v4vmrw7JRhRt9IttwbqTvAXD3JUdoLdHjdCF0tloNB+9+PGPfzxoph/VV9ILcuP/9L/ooosGXTZoXuhHD3tgY0XO4ddiaCyf8VDEH5/0jY4lDwdfOgnH6mYqf6AvbeSMVRqZj4c1v4FfeBh3vlECZvyNhSp+tPO9WspSkvqik93SCfpWhBbG9B0+6GuRrC3s8N9GqjWAH0NPkZCiceQFDy+yL2rnbxEO2PnuRc/ZUjef5NP4DDqCXjoGC7qN1x7j4rd0juxnLGHYcwG7YYyPgif6zAMTmJE9WukXneI/S0Hqgz4bLP6h9KuDFv0oq1EJDptGp3HaaOtDvq7Ty2oZ9SkSpz2bqVyDvfIraKs+j/+DP7nqR9b6VdNojTJm6faCCHxlB0u6vX379sG3dtoYvywYXaG7ZOWN7/Yb/Ag+Cg60L6jsio5XdkI3C0xYt8iSTYdhwSbYdlClY+ZvE1rEk/3zl9Wo4bEodramTcEBugOL66+//n+fQybKAQg/9FBFyt4JygCE3a4Uc4RA0RENJESbnNIWJseccSgiBWyX250hbT7KGaeoRa4IEjMclbqOng5fxM13Ds945scc2tAUMJSVAgOuUwleOCTgdmon0NKZ2hEQPlrQ9GFoxoNVC0O1LGip3iZHxwj16y7MwtDmLoxtXrQzvBZ5nzMuETq776Ik5vMb2jiLblRgIOijKBYs7cijUHSRC5jCA07oLPLGUPDahrvNdKfH6kKKhsLK40XQwDA77ZMNOTuhm7swP2yKUKDROE5NaGYYDKtoFufke+m3ws30w9sCjn40wrTaMikwUalC9jlYjkKEMydL3xhNNyyYp42pPmhiPNpXa1PBbXUvZIsODoyzNF53d1WLaIGoZouMu0OnaBqHDZ9qusiiFAys0E1HixSil60VaSRH2OXc2WPh9eqHkndpTmMZ05xSQi1s5IvXonDd9Vy0Vr9qLWBRhISTModXab3wc92C1AHLHGjk6GFb2oXutdmEnf4en1Pkug0A/8T24FL6jV538OgAwE/1fzf16ZDHRoyFD3ShXXTChoJc8dQBBM0wsvHx2/r164dO0t0eTEpWsKSfPUKHXbS59ps5YY9edoJ/vqUaHPZVsTsf57eiQOweL9ra+Jeqoe/oaIPTphX//BlcO3j4CzPX+Eo+ktzxxA+RMxqNxe855cNARIhuwc760MaFbPgV/eDR4z581g8/5uKXYK1/9kD+lbF0c0rpyiKcbMZv9NCiXlQaLT1ugbyMQ79KU6HdS//8S6l6NPq9dQOmxqWHbLKNq774I1/t+UNjsTNjwMiYeEpfRAf9xg8VHeyuXz6n7Ah+vP0Whvx0kcP+pyJ+6Kx5qlsu8t7hrTIhcnXoo1PWY3Khw/wQOaAdhjYX7I1NoBXWeKWzfA5cyKyIlLnpnHclBmUG9DUG/WjNNAZM0GNuet4a26NkqrMrAESe9M+4+lcagDd9e/acg0jrMPrIHmZ0GPbtIegemRRkQAP6yTY8yNVLO/j4Dtvm5vvbKNJvY5eapmtwIWPtvI3bms+HkY910FqQf4NfwY/kV720uegHTL/1rW8tb8h6kCoj51ArsAQMBewhreW4OQ2AFYo3mTfCgaw9YXthKCfZogGA/hMAh1huvRRS9RWIxAzihQVtFCktkDlk7Smi+Tg0BjTfGQk8oHOOxizlk/EFkv7NTTmqG6JAFYpzRp38CJNjcOKAGR4oCSEkMPNV18WoYUBAxi6d1dj+9lBAY2tfDQxabToYQGkbOKb0ZDf/ayI8wUnBbXUX5i79hScKY6wKxik75SKHFN98NoJFZzgQfJIn3otk9S+iON9O2UXELAwWp+oOyL2Cbo6jYuz+60CPIzF2qXJzZiD65HDaHM9FmQyi4k9/20gybI7Pv4miIy2Y6KUTFiO4wcQbFvr3uznonHaiExyvf3NRiJ5c6SVbgUNyqhaEnZiHs2Ijfi892lOqjWEOegiHIsgwqgC5ehOLiWv4Ix+y9TljJzv8GKMNfqnpUshtyDhH7ehqDlJ/PoCe0b8KiDus0F/0dsDBg/F6DEN1gtke+bEr4+G9uxQtAua2QPE1RT/ZNlo2b968ckAib3qUXEttkYEInLnpNVuho53g0yVlGa7ZfFkEjEN38WFcsq0YG19wQxveZQy83OKvTRtoek7njElfbZjQRd7atZEwBtloI/JLT7J99mshQ3N1jdU/stvKIIpSdBCp/qSUUYdL49h08Yf92yN+wMJsXDZZBBuN1SO2UaJb1W36vU0M3TVnB5puLqpfdVTVCcHamy7bzMFCH7aF5p5TCEt67bcOgvl8/PutDUYRo+Yko3xCv9E1Oksf2ujNG0M21o1LcPeZjqCbvL3N14af3NGAfvpF1i3IHXjoHJ0ug4M+OoBXfsf46S5aOlzTHz6mNcsY+dhsGwZkSw+K3BfMQCN/gmaYoQet4Q4bEc8Os2ggU/Sxd/gVWNEGhmgzZwdAtFmPvNHKF9bX58p88jNtLjoUWmM6/LvWjVhtipqXvaMfbfntMg7sKn8PH1Fpc+O1+kxztC7yfcbQpxrc0qXdmWxPwKZg2NrmGtk7rPkNDvijv67DgOzJM5+Y3ywbRRaVjHQwmQ+sldWgERbNCY+vfe1ry/86SQG/iSgxpooqMGgAM3AAdNcCISN006ZN4zojJXz9KQMgKZBFClEMpDtD/I4JioGoisprB0TOvaiAtv3rkGobqiWiqAwK7aUs23QBkDLo38JoUeiuD/T6jUA4KUpe6LbnoLheWLPUJEFQPpseC0EFsfiFTzclVKtAGMbxm75+r1YErRVh4g3vDBamMIcBfPr/WvjRrtqInq9kQayeoZM2GVFGm0a0F+0UQar2r2cUVc+CLjSSHzo4IEpD1hm8eTqdFRGAQRss/dsAWuSKVJJBBen4NicdgH/PyGoDUSQJ9uTbc8AsDt2AkbGQO5nCjrJzWl45KQsRXsg0eelDPt4cgTlK/1lgw7eHmJIZvS2t4LRpgS9qjGdjkRueOBlybYPJDowp0oJX9gLTMKA7dNGbQ6y9zZJoH8yLvNG7notX2gUdcGnTQ5fRjG84ac+puN6dfDDCO9tp/k6+1ZNVa0Ie6MWfuYxdqrqo6uwEi5rApUieMegvHaNLMECTfvTYmK6jtzouBwK40q9Ovdp5wwQNdLunprODNjtttDhXL1gai/6L3Ja+Mn/RCDqMRm/8wovusRPyrP6pVFHOOodOnmTSAZa+6Y9+ssUnndI+HWnsanOq062e1njo4gfgop+2LbrGNR6d8Zee442+kDtatGU71UjBTVs48PHsjKzJfc4G0A/j+YsHttWmH03WCbKoBjRbh5vxyYaPbsNRJIMO0RG/27jQg9JaxuQ30od0QfuiRNUF9RgLtl9NVusMXkupdqjxnYyMU1rXterF5jqh/jVO0Wdz9T+PYdDBkp5VB9Smlw7boKYncNPGPKXniurx7TZV5Air6olL1epXmo4ew4ecYIhH+mBjQj/ZMnm26SXzojilAytxYGvo68YUOhXWRa3RW5SuzUMb+PQAlq0jZM6e8EIO2vRIFzpmfLppjYJ/MiswAks2ii/t8+Ntlsm5g7Lf0AczvM03XhRZLTPD99Ipc9P90tqlVGFEv/FiLrKGq3HxTxfCHY1hmg8pWk4/rNsFf5rH/O2L8IAG9Hop62hf8NWvfnU5QiZETRm9C6EBSahRZAqDDIISWKQRZWGxWBBqqTGC8ZnwOG/GFnEApqTGBQRiS7mlqH7LYICjL0baSAHNqdarf3lReBqjQCcw/RhBUTS/ETQeShUaywvYxvJboVlO3LwANg5cjEHJ2sj1PBq/a2/O7kI1jnaAd61/aOs6em2qbJSqA3PNeARcSo9hwkKfUqqlZlz3ZYGipwAAIABJREFUhgt+9Cn9US1TzhsGjJRc4GNBwqtrxjMGxaWAxmQksPLX3JdeeulwEmRFbtpRWkppkTN+T/omM1hZDOgJZ9PdN+YxfotDqdzCwd0l1SILzxZ/41S7RrnnEwf8U+hCx+bQ33z0OR3EpzZwN393t9FV+mnuIj94YSxw0oeM6DodrZizzZxNWEYHf+OYi2zQVwEw3YVhaR392YixSw9wVvQO7d2ZO0dm6Y4FDi30xaJKjtriA7+wJIee8yMKI2LqWndctVh1EmzDTO4w8OKQyDaHo01F9vDiuLSFP57oBHzYef9kuihBcibH7lYrfdBmtroKbTqwdbpmT+acD3aw9da/iBae0QNPeuA3si5FAy9Okz2jw+/G5Q+qrSqKCcue6eV3Y9JrdMKtjSwfaX6pIxsgn9kJfOBQKk4/b7/7jRzb6JU9oHP8hbn8TpYwpV8tvuRN/tW72hwU2SnlgpdS6fCsloacsj1+T0qt2kob4IrkK5koktdhiO20KS56yh7QQ0bJgfzQ1EJJl4xFn9ogGZMtV9hO9+ll/6AexvQrOzV2m09zVlNq7uq68GYMvovvKY1E9+GUD6qkBI3mQZtxjMsXi8rwWWVeRAfLpLDHDpvawNzvxq5on8zakBVJ4yt7Gj89cMBrY97BpMMlmuBCd7rjGu4wK2JYVL+UsLFkbOgtv0Kv6Tgc4GOdQieey5jEUyVLeEM3/mBRdgYNZVEK2MC4G5XalKGpQ4R28OG/YZCO94gL47dBnW277Br9ojdsgh7QXfbnZd6yAEXL0Wju/jm6f2cIz/7rS5HSDmF8KX8x+zI2na0VSSwy2RrmegEjulmkf+3atcN3h0kbQPPwY3TOm52ERbJB+3XXXbe8IXPaZ9z9yx+NKUzhRoIEaDUQfnPaZzgEbRLgUWITU4ZqzzBRuq8HB3bnAcH7vdyvsQBPoSiivxTKxtCc5rBAIh6tjUOJKEc77wwE3YBro2GhAFKplhyLfhlPoW9A48H1UrWdOPSrjokidku1dESP/Mh5wg1OzcGx24xxHDAnXAIvksNAvPCPbuNxJtr0X+bR1WmPccGJIhVqLlxbusNJPYWo2FDhbuFc+KEHxsblMKsJsoFjUD2iQh/GinbGrbYPXfBSgMkAYEJGRQPaYDCM0kHVw5E/vTK3U351XObw7n8hJp/qDcjA5x7SiN6UGy8cfymjIqh+Rx/9oJPmLW1D10vRtWmycBvLHHQzp1Zon5zounaloatdM6f2dFR7RtimBO1k5PcWLm1co690oI2F1Kix2AgnTafJ2+LCNrzQDQvffYYVXuFZ+zY/+tFFepNdclBtONFAd0u7iAaSuXHR1kJWVLWUqTlhxUbJHf14ogv0ib20Sa4O0BhosWjTl1J76KYzbfrpDLpKn9F/csyOq+Myt+voLK3En3RTBrzpP9r8zi75k24o0Da9MrbFHG3susJcOl7E3nzd7djNTHxMzxvqKfJoCh882/SQYf+0mk/S35x8pI1RG3L6hR8+pgijtsasFAD/pWnhiTe+GPbNhyb6AYOilRU5t7mEOfqNha9qcdMP+LANvqR6o3mDwCeQE7zhiE9jFa0s5e03dHXnO4y1YwtkS3+KJLAr43UTBPptEtgZuyzSpX03YtFdesqOys7A29sLFmQPD3ZVGriidThLU8PR5pg9+E0/83slT7qQDqMVNpXVwIIOt2Hly4xdap5esa8OGWgm0+p69TWm8clYP3jjNXwqwEcrfyczgk/8odEbn2QA7/wsW+zh0+RWhAxv5NMGH4Z0rcwLn1F6sSg3/cUrffOXL2qc/po33WvDZE2BPxrhVoSO/DoEs1c6CSdtpSurcYUr3YURbIyDNvrCn9gg8Sn6dhMZWl2DF7mXcjR/mZs5Qqed8b0KxtB9/diCtvCjk2wVj+FDN7tpq5KEDsLGwyMatEPXDTfcsJyyZLzliUt7lGoorEgQgKyWAwOE1uMA9Mc4pasGpvBz0Zs2TBSwNFCbhuoGWqhz4H7v37CY204eI5S2Ooru7mO0nYDQ511enoC8gWWMCof9Xh2SuaPR5057eEsIKRsF5hBgIAJRarG7W7QrdKoNPI2Bpu5y63bldtSEVD0cgWsPyxQf3cYkvFKbRdzgQcEpFVrghn5KRG7VfBmf47MQhSWFyynjWx8LA6dXyrhQLKODNz6Nqag/xbZY6cMxoqc8vbA4Q3W3TP8Dr40XbKu5gr1+lLq7rAodF41gdNX2tGAzClhZaOkGudj8oa+NMGyqdSrsXI2TvmSCbvOgh+MzHr5FkBkxWdCbns9nLm2cxPBRmsJY5ITO7igtCsOJWOBK5xhX36I19N61oqXdTUQ+9BuN6Lc4mNtcbdwZO57RXsSX07Ch7sTuLx7h2IEFTdWFmaeUVhsLuo6uTrTm813bHglCbi2aRVTxTBfhVh0p7HrsC3ptAuhCBbMt9vkQNm6hMU71F35jO3Sj9DK88YXm6u/oBfzyC3DOPluY+SzjG9sYfreZtYD4nm/sYIeP/usEOTgsVs/SXb8W2vDIxouaoZdsycEmGYZzmqY0Lx7MX30jW6UzZTCKJuYL8YPGHqlRfRHc0Auz0k7G6CHL6DBnB52i/PqRbXVWbNicePT4C7zTvw5yySTMK1/hazpkmwdW1fSSC3+Arw6DdEK7auKMN991SE/ojDHy/2hAL92i+0VpKmnhzyrpKLsCE+3g6kUO+hqfjESa+Fabw6LObfTpaxto+tLdqm0I+C88eBWd8ZlvLbLigKMv+6XzfBkdwT8/UuF/dUhlb4zTOkIW9LuSImtbKXc002s0dQApdUcP6DsZkbdDN/v3O56j3+9ognWBATi16aZDxmkD7TM5aGP+Mhzs1Mv36qpLu7bBhScMStW3ETI3uzUmX86ezFENo/Z46MDmeyVT7Izvoj9sLb0q0uV3L7+TQRk519Bpnm4CIRdzagdTuNA7L7pk415whI5X89f/7yxzZ8yyP0WQ22fcdNNNizXvvPPOEqFW1F7KpjtmTA4oA1P4NgTVANSOUAhUGovSmYyQKUubPAaAML9nlIX8zNOGiQEBz5uCtYPUtodHukZ5KJcFhzLYjaK/4lDMox1t3t2Fgg9AZ7hoLfrVAx/R3m4fYBSEkqHbOARjHC/YmIchobkUSYWN+KFU6GwhxEsLB2GXkvMZT4XzKY15czoccFE7iuhz4fXCyhYDGDP2W265ZTgPNOjrkRBXXXXVkAllpajV8uEFT3h1uuBkKxJlCIynwskKbhk9fKpVQyuausHBs968zNNDgFNojq0aP3LFM/nBSqqouh80c1DGINNqTNDm1R1gpYQYb9GNFiIbPPhU86efTQUZc1iiQOyAkyR7fBnPXTxwLHpWer6UgjbSYOjz1+9OqeRJHyzYFZJ28qQr5mM73VlVOru6wjZ0jJdTRxNdoOdw0BdGnJRFk85ra5xSs3Ah9+7+JH+YdTe1uegbGip09z1cSkmRSQ4U/uREH9Pzis+LIrU5MJZ+9JleFJFrDNiTCR7QbV44W2jZN9/Rht2YpRW1hzv+OtDhGSb6lJbVJ6dJBtXAuVZdKT3hC6qxoptk11PJeyRDj7xwkMETzIxDX8izf0nUQcxcohT5MPZYaUGLFXzJskxAh0yRC/0qos4/4RVGbA3NFkx0hnGbmjb8fCcfkQ3QzRYbY8hylM5HX9FD1/inasfoFl74UHN6ZEj/nsuY1eDiHU9Fq8yBZ3w1j/nxYUzXtclH4xkWMOEruzu1OzSNDQt63yOS9NEeHnwXHSkCVwqrTQk8q+Wig9YrNkD32ZeDQuky+tTjeNAqHW2OnvhP9mhl4+akc3QYv3wHHfW2sXO9ujc8GxvNdJtv6RCFJvPTNXNnE+ZCd3XceKYjIqyut2msjpfOoqE7a43F1sjOmPqXCoWJshS88Ldo66YbYxiLb+u5gHwRm/FmC/EGA2296E5+HPb4oielu3sKA/q01YbOwAZm1pM2d6Vw6bh+pS7pPZvVngz5gmqOC56whwIR3ThTtJC+24ga381e6XP6ayx+qLo1Y9KXIv6VHtBH+gzj/A454bUHvxdo0J8uw7iNoz7Vp337299eTlkCt50i5ihZtSQUpGgDwAHfCZIT0o4AKQbmCr+avFoiIJRrLx3ECIpUMHaMExygzFMEq/QGp2IM4BlDH0JJEQDIIAFHuQqPlibRlsAJsR2y9sC4/PLLB5iUvHRQJ8VOHRSq1EM06QsfDoqg9KlmilLpYz4CcL2TSqcOwkcLvPHEIZS6KYRfiJjSam+sFjL9fCYDxgG7Uq4WQ9duvfXWgWUG6HS5cePGkV40ZouovvjpRCcEi2Ybz8Kq5Fy0wme60iM2Slu2IFU7Z3HAC7rxYg4K2kYT3t3G/KMf/WiMl/7Bw3iegccp+NwptRQah9INDHD1qoaL4yniUcifvhQSL+VFV+DDOaKLQ2QTsPQ//0QEOGKysUhY3Mnb6V8bETL6WdgebcYRVSgV6hr5u9bixEnTuWri8D6nWfGLXu8cCbxK85o/Z4l+47A/+mDjZTMIr2SFVotK/5S7NGc4sSmOhiMis/5LBJuCmd/g0v/rLB0LR/OaSxt65WU+m9QWZLaiv3o2umNeGNAHG5zqxOgSXGDvN2NXe2FxCme44A0m/eNiBypzltLDb6n8yi7gjx/1U23iyQtforjGvPrqq8fmzoYhPm0SYEsvzQ1v36vthGcHkh5Ngk808z/0BwY9cb8NFr57mGWPW2An5mfzHZKL5JuH7zW2az2UtRpg1/me6l+7C9CYaEEvGfuOFzbKNuFUvZMxbHqkiERC4GUcNmZuvsVfPr7IRQdhOm+BI2vRQnrvczcXGcOceEMjTODPtmBhbPoHbxi7hk6bAvpO18mo2pwiIjaY5kFrPo/fcSikX+bAF/2qppDvMJY+FeiTC3nhl27TAZsW+gwndnrbbbcN3ui6jYJr+CsiCEc+EN58A7rQUVoMP0V14JFsYNKTDToYsWPyqraSbcHEq/KSorxFVrtZhO0WFW+z4VqHdjhIkaORreCVPMjSWtDazc96w4PdGN94+Uq6gMcyOx0E6DVstDdXmZtqMuHQRru6MPrEjqpX1T96tbH5sZmyX6ArRZrQXSSq+i/4F7GCVZsi2OLHuNZedlekCm2+k2eHL7TzMfgn2zJArSVFCfHDbnqSAUyyKTyRP530Qi/crVcwuPHGG5c3ZBjWkFIQBKWnLBoChXPv7h4T6AzYFKoFk6NhiBVed5opbUThLUwtAManZNq53nwBnIEQsjm1IdjClBwTuu1Eu5uKE2O4wG6Hj/nSmozRPJ2WAWtcNAO3+izXOYgE6LdCo4XKw8kCk9PlfNBVuqbcfakFf7t5AaZo7RTRYsoIqlNDg+vmbHNnfPS3SJubslhQyY8DpVSu+Vt/xsOJwMjflMP8nBKHQxHpgfErYCdzfMAQVm0u0AhLtMEVfdUEOG0z9E4UFBot5uwkVBTAeNXA0EVOkvHAF0Zwx1ubuIqHOzVyBujgmNFOD3P05ACnarLmAmGyxWenPDzm6DIWm4z+5Qjj1B6NePa5cLXfkk+ppeow8E5/Suv4zpnAu0WlFCBaqo+qIJp8YdYzgsgIj/iHsYUDvX7XFg89IqNoK3wsMuZp8463DhKdxo2JrhZa/+i7motuhoh2GJBpJ2Z99fOm53SBc6I3bZbJo3REtV1ox196L6pAd/HVIzH8bgz9ycnmiXOGOz3NPiziPcOuDVORkIpsizDimS3RG5+NYd5S5q6TVfrFRkoJwrnTfY+BIWNz+OtlbPYIY2NWhF+NnnZFZcgGDX6r1qiSBfyho2xFkSRyqk6T3sMI9pVtWGjoZBsyC4Lv5qz+xRhtYKpNQmsHar+ZF1/0xRhFWt3MgDZvdLBRdPCHFnN6KLLkwNVhvhQVGVaAT5+KEpYpQJ8XWdILOsan0Cf9YECn8YMea4w+Ni+wQoc+xqNDaC8SW/TFvHwNuyxjU2E+frv7mny1IUt9uinLeBbeDl6uk3kRIvrfYyTYCfnrD5fS//CAO79oHrzwz2RZeURrFprIF2+VEJhLf5iYr6wJ/8dWyMbYFcAbn0z5rmwH73jQpo0iGjv8FNWEOf0sqgsPGPW/T9k/2tDQQYws8g/GaXNUyjedg0fZBPOgkz+zPpJrfrt1uPWq/9dZAKNMAZ2tPKBIs2uwYF+tD+aBU9kw9OIRffBAX8Epfb30KctXNJqtaoe+sjFwqgzG9ewPRtXlWZfoI9mNov5du3YtUSQMmZyQdO4ESxkqfE7hGVu7R0Yi2sIRMkRKxFn2rxtMTJEKp2OWMRJkqSvKVyGpv22WKLfx0AMoxtfGqToVzFhgqmUAkP9piS6MF9LWL8UvSocmO3gnK22dNCkT+gqvoqECbThk6PpyQqWz0IgPuLQhxQfBlSKt2K/6DzSbnzAIM0diU+g7Oi0AbXwroDUmORXqLVeuf8WdxiQnOFFIOOKPc9TORoJDq8C8yJbfYOhVpEc7RpXDz0DRRZ6dPNrUt5nq/8DhQ1tzkUfp5goxcybGbUPGMfYUf/NX/N6JAy5e2rWRIps27ebk/LqrKMdoTrKtFqeCaGO1oSs6VMqD0aOraBReek4RWVl04N0jBGAITw67jRZMOXW4V1/UZqwaOLQVIu+kiS76VAoAFjbcRVk56A4bxiaPalLQgGapDbih1ViF+smB04AzneKEzJuTJK/oRUcb9E6u7JwTLepC/kXJyMI8ogJFbovIord0EHpKD7A9C4Px+s8G+EaPxZ48shF+iYzxAGftbPDQSFdc16+NPgfsNw6bDpZGwD9+tCs1xpY7+bIzmLZ5gFWpR2NyxOjXtwL6Diq+o7k7Qfkk85BPNsEhh2cLYqkmfas/1QaP8U+29IXzT8fajOXg0aV9NXz6+627ovXju/XrCfhoJh88p+f4RQv5VjIAW3qFBjoGF1iYA782trB1hxx/3HU6MEf7i3T17Dl2DfvuQjM33MxrHusGnaFTFkZ0sx80+65sRVvf2az+c5rK3JVGVAtFBmxf/zmlp63NbAEJPJfO9Rvd8MZj60IbOtiW8cg/Gd/v3uzKd+34aJ+LIPZfMWx4BRvonvn0odv5FzSTAZl2I0V3f9Kxyhy6izYc2hixgzb7ZATTSnnQlX9AV3NEC1l4OzwZvxu98AxDeml+n+HdzQw9r9H1NopsAX6ic/1D9qKA+abWSPyTd1j5jNY2asaxBsIGBugqBasNmfcfBSppKusAD9daF/Urktd+pxpUfWBnnvyl7/SuDE/lJ6WSs1O8lBXgK/IFX//615cjZEAk8OpYEMUgCNBusmcrlZZqgeAkOv0W5TFpT8DmCNpc+MvhMlaLA4dcYTig5mgLYAibolZsWwoEc/oDxJjdgWMM9IpmGNvcFF+bUiBtBnpkhbFsJPHK4TDMUniMiGDQbAE1/ryZiB5K28P3CEcbL3i0IBq/qAC6W3hLQaIbnRTYvN3pRaAwIOicRyFvileok9MgM3z5qw/HZV4yLSVsHsrTg1jNDytjUTh/0Y0Pjkd/GzgK1H9v6HlHnB2HUTQNzdrhoXC9vpx9qeFSg0Xm9PXqxF/UoTRbuNA3eoWeIgqdevXVzm/VoXWKtPBojx86bH4ygUkbTrh28teu+isRC4YCB33ggkfy4bS0KxUA39K32mjrt9Jw1TGZp6Jw+mTBsikzL32tVrAoo2tsjFMI/2qsODxGbeEzH9ylTnOevnejQNEQ43B47IJe00N/YdhhDH1tpvBehNHvpRe7OcJiUDFuN6ZoU5S4ukzjdONCdRlSYdVl4L9DUU9gh4HFqDvpelwLubV5ohfoLS1enWTpOnzDgJ+Bm+/ZZTba/+lEF99RJIpt8AnG6iABA1hVo4SONvKiYB1aSkHh2YIAI+MWKYJpKUdjoYEftRDTK/bZyb2oR3ed4tVc5OyvDWwHHDjSKf5ojkLDgO4XtSy9hc7u4EMj/fOit3ixiPaU9aKJMC8qRr58Drrxmj3Tc76J/aFDlMPY6UEyYEttgitXKS3bjR9smS+rsLxILp7gX7QWTvjvJphSwH5vU130F6+lA43fJl078oJnET0YhUslJuYiQ3/ZcYdq3zss8xk21viBU/x10DJvvqVIbnVUrYtKJaQHzYt/cqlmENZztK5H4eAFrkVzSsWSMxmhG4bs3rjkjJYvf/nLQ6fIg6+MXk9gQFfpNvNWjuMa/0XGNqVkgucyX83NLit1sd7KqBVooAvZAt11qDWfV4+Tgkc1eW1gyLCCf1hrg+4eJcN3VreGvmoD2SFbL5OHxh543LrQ5o8+8RnVrVlzrLVFCmHUhjrdwld+Aw9og4d2xivzhW+ySgbs/pvf/Obyhqz/2I7pwrKIjAlKxsgBJipU3hWhPqcABGvxqVYI+E5g1QsgqAI/RtbmpVRXp4SYxFghYMpiHH3aULWYWiAptfn81i3N7XZzRIAuhVhIMsERDGdjwTIuYZu79KjfKUrFmxTTeATAkVM4v3d6KdIIDwqMdwZBiS0yRdEIkpEZi+J2VxWDgr+3cbUvskeY+LRIFz2sUBC93hVpm7NaI2Pgm9E5kVJiWOEVrniCD/45JDQwXPSbmzzg1WlGRBTdDBFNOUXzcVL9xwbtKTs+4MvJp6A2hC0GfjdGGwaOvmgrpW7jC6dOX/SR3nEsnBccet5djwppAejUR0/QjD/RpmpIqgcyl2swpjudJPWn2/AhzxYLNHfzQ4+OgSNc/S0ioE2nSQussY2HH3bkhS/8F21iJ6XozFkNHTzplnepfTc/0CdYGBOPpax9pnv9L1W8sinRPfLRrlKCDgBoqUSg9DB6LAz8BFmiB//46EYIcssvuEOVDtNHNFTE3EazZ9WxIQ6YPpvDmw9iw94V8hsLffQR7+hIJuk+WvNDZEWW5sYfWs1Dv9lad+x1as6e9GM7pTOLlrYhhm9lG6WXyLbIdSlvEcJSpmgoqtZijg965CWijCa0m4duWqDolNRdG070618Em17imd3R3R5Nw7baYHYQabMEszbtNoNlSNBh0TEX/OGCRvyUljcHXcKXz6V94UU2+hZpbY2gz3Sg51jqWylFKX72Qq/NV6SmiFnPg+uOPVhWY0o3YNGNGvQSb3itqJsfYYdtRIpo9TgQMiTjAgzGQ7u/2pqvLIs2+OnGBNi12c929GHvpdp9rwSG/RRQoENzRJv+VepQHShczFU5kTGtIQ6g+tuE4LOMSeUy5oin6rLwQE/oFP9TDdZXvvKVgVnPpqzsJf9Fv/BZVgu/NmNePe6hTXc4mcPazob05Zth4HCFF78Zj/zzW3w4rOga/tks31TABG9Fx7pRouwDn8EG+QtrDz2EC90lr7J++Ezn+AYHSzZX3Wk6TNfwaB4yMSY9pFeu0z/0kVn+03raJg8deIdhQQbywl8pUjbTwXXlOWQ//elPB7AMpkUBuBhBeCmvnltisKJlnG/hV4x0pwYBMGwF84yMI8KgRbdNB/AxQBgV5CG2glNC0RczxiMgwPlM6BYec3Zras81sUibw7joBCaw9dOHYlBqfPWYDULCs7nx3C3TRc/QjQ59inJZVPDVyQjw5tOHoNHT//HDX3UYhcAJB49oEemgMPM/EteHsDpxd8KEiXGLKvhunDYJxisaxFniu38qbMzSBNXDFN0qXUaJFbHbgBuzupFur+6OtFKCRd5gyHC8O036nGPAL8cII5ihkawYDjrJsk1zdUXkUxpLRK7oLB3UHy9wb4MMI69OqhwXh+eNXsZl4etp6sarfhH/DEvbTi/+9iR4zgMPjMh1/HIC5Elv2iQyUrihregTnSJjbf0Gs9KOaOjw00aennYaLUpKj3Ng6Mzh00GfOTq4l6rneL3bOOU4isAZr/QemXYXVtEHNJNVOkqH8IT3HKY+RajIoUUD/tWLFYEs6gxndNIxNgLvnpNGXzoRwzO7R2tRNnzwM/Asumq8opfms9HrDiy/FanXF68WM7jTv07ddIc/qyaHrNkWHMyDZ7rSXY7ZkvH5pVJnyZC9q9VsoaKX9MRYbNQbrcbn3NlBEVZt+AOHlwqk/e4auvFTNMnhivxtLvNJRQD5seaHYZsqcqN/+Mejz/6aQ/1PCwe+0Nwibx5tWygrxI5n87JZNFbqQd+rSaPLPhuf7hmHL7O2wKJIG7njr0huaaBu3KI3aMMHHorUay/A4PBG1t0IpF3+qdS7Pm2U4NRGqNpIPFW0jq8e5t3DnKv7QwceWrhtalpk4Vahf/XYbVRssukOTGHVwa1Ue2tctOEn+7OR8q+atMFDh/cOq5WRwINe4IVPgWtRUX3YN53yf2NhWrbEhqw0vWv0np6iwViuVWAPD235IfN5oavUN1z5HP1hYF9ABuhJLtFtngIYNld0wDpXarz67A7ZsDVWqW14thknBz5BH/OQq37oqU6tQ6p29LTsBp/Ex8AIT9WP0jXj90D0ygHgap4ON3MWjyza0BZtZfvVz8Nf/2uvvXY5QrZt27ZBiEktWoyC0BBd3RNwqtvAKIFoT5GAQhkRhBCCYVyAl5vGaIueeWwE/C4l0d0brudEEq5rhSUxUDiewpYPZ3gEiBbgAYtQegIxejrN+B0faLeQohsN+lO0cvnlkAtFE3gbr55fw9DQ1ObKvManiDaIpeWMWeooftpQorPoHd70JWAGCPeiZuYvfVQ4t7ArR659d3f66xSKFrJkBMYhT3yRqQ2O36tvQzs5+l7RurvNqi9qw9lztgqt49Oi2AYs5YUlB2sjo0+pUzR0OjGmz4y7kzVl1ZfR0iV4lIrGi8WphYvMqntjTGjgUIzRDR6wMEbhaYsAPS3Vjt7qADm4HrFCXtUikW8pvzb0+Dd2G5PSyGisrokTpNvGIoPkW9QlHafzdEDbwtjshXzRjiZ9euyCucjRhgw/9IuOk0MP1iVjtJmbrPFW3UUnXvw5DLU5Q48x28z7bP6igRUwsx3230Yu2p2ZAAAgAElEQVSI0yIj45ElXMjBd207TGlXpKWoBGwtXE6odKQIHdstMgUHPJdyKQLFF+Vw4VA0pAWa3yFnOmOOInSlrtvEoJEeFgWBc7U9cGf35oE5+RQ5go12+Qi6RAeLdLZpQUOpsKIy3YxQWrLIJxmiq7uwKpWAZQdW8xo7rMkJfvTLQaP6I3L2pgP58GjJR+dz6TMZdtNO5SLmZWNtLvwt0gRP9LMt484nf3aAHpsUY9KJNhza0UU6QF/hm68szVp5Bvq1gw9a2hR0KDI2vfJbkSVz8UtF7ys8Z4OlKvHN/1uYO1B0Yw/aehxDaeRSdtlDJQxlTMiDz+lOUVFFOtMhPh/QpsP86BZtwbNxC0qUZekxHqWs4c3WtdfffGygjaDrcGRT2YMxyMgGu8Muvuk1mtlMhftkbg2lo5Xt0FNp07JDaGlzEZ5lWcoeVGZS1D56i1DBiM81P4yqvUQ3evDoLx7y42yYzrI18uUTtGcDUqX+epGX8eOVruKf7WgPK/Ila9dhbYOPJ/PiD01F4X2uZpT/Qbf5KyFhD+Yq0IInrw6i1RFXioIGv/ET5FDtqt+1veaaaxZr9u7du+R2S4BxhMDvuUqEBZiKWksxYoJxYAJTRYEw6pqTL5A4fNcYlHGKpAC8Gq+iXEWInCi7XTgjJnxKBERzcaDaYML/4exE7PdCod0tiQebA3ShifPiBDheDsGGjFIZgyDwz/nCg8H2nKj+CbC72qoFMXaLYwIunUqZC936h9QcS1EhQivNQpHbXTMGwpmNox29Nt3dB3O0odWLcTMitJKd34pi2RRXqIq2nn9jDvjCRr/uAEPz3XffPdJ/pTtaMMiQgYniwcwjSHoWTSmY/tUGp8aQSoW2QcAHWqvJM45XqdKiUCl2z9hBA5nQrW4CoDttsvDQHanmNgfFZwDVBlms6IBrXm32GBW+nTjRy1HSBUYDc4bdIthiaZwKfI1VLRbdgj9ji044krexLZp00/dquozF9lxvMXQax0cpyU65zUmWZKYvTNkone5VcXEnZziRVZtjOtRz8czDMXZ6LTJurKJZRSvoi0MQWzY/bNgAfuiu6y2i+Dam3+kTjPMH5NVmMmyqJcGrBYgzRFsHCn9L5beA0XP+gUw7Ra9fv37M65SPJoXeDineFZy7LkIRvmyvhd04ZIgOm4vuSmxBLb3XJpDt9z8otSGLNnodyNgl3YEFnWIPpbrZANrw33O5YFUpABr01aaID90h+xZufPUooNKlxq0OMn1HV4+JIVty9fKXDtKDIu7Gt/iZGy3GtWE0Z4/1IIdSTPTBZ7jTCxgXkakcwwJaJA5fFr3SxC1u+Uc8kiufy3bQQo/1gw877a6//GHRa3qD7jIT1XEV6SQvYxWhokN4gkOblDawrpW6x4/fO+CWtYBbNZbWCr4PvuwZjmyBvD3KxXVtOuCauwJzvBextVbxhxWKo8erOxRLibXW0R3Yo6PDBJ7oTUEHWQ4y4gu84EDuZYts8sqIaEOvwqnDYKlLdFpPHPrMA2N40EPjknkvsuDj0VUgo4cqkx19QVebX230MSabsT/AP5n3/497Hl2BIVgVHEIbOZVO52OsA/SmbFiyLIiBV1kYdt3Nb9YY30u12rfwoeTt1eM8fNbOOgXrsjL0pBsDq8tDb3Xac63f+Ofie/bsWfrGN74xCNXByZKz7On4iO/0ASzCJTBgYTIhlSYhEH1aXDBAaNXEtDBTcsZRRAYzXoXzKR1QKTOgSgeZuzBkd6wAjZFTqjYRndi0J9QKa+tD4IRnbLSXMqs2grA4CA6kU1ygFxEiGJhox2kLlVe8SCDVoTBKCwwczQ8jyup337vNttSIOau1gEtKmrGiUT9Ytvmo5q//R4d+beDgL+OnyP4lSOFSuMCXLCsaRZdNj3GLHOCPErUZYHDoK0rAcVhM8Dkbo6f4G49x2sSRETrxBAsLE97gADdOn5HBjnMhE5so1/UlJ78xNHiX/vEbPSMXxl1KvXo0ulw6yNz4xYvNESxsMugHPfUdD2wBbqW9KiauCLZNlb5+q3DU/HDAF2M1Bl5yzjCt/ije2/yhi9w4A9fYV7Us+M6ZMGbyIlty0M4bDXQCtt5Fb9kFfjuNckAdPGADX33J2d8wNKYXXtHBcaOB0+KEbb4t7qWxLG7VUhiDnqIHZp1OOTbjeWVzRTdLk7TxgN3qmyvIpYgcmvBV/Z654GKjaczuALbI8Cv4ptc2aOxxw4YN42+bDH26m6zDI1osTMmGDjokmMO1/IvFoJM9x0/m6sfwoB2fyjbpC7roiEUmfwVLY7A9OmAs+kjXi77TidLh+Q1jdeqvflJdIN3SHr3G9Ru8/K0Ymbzx3CGCbOim8czfQlKhNfxKIxu7NFR3WLJJY6GRnuCvtDyd5gfYFszZPv6qCSr9yrdXX9mztMxT9APt1RxHX+ldukBfzEMX8QI/vqtFEgbZJRnikw0YXzDA99YD8zrkdBdgNsjXaI9fPrv0M57Iztx8IgzoQNEjONGBbobwnS77q63nWcIvORijWlS0sDltyRwf8CvTQcb9ey39tSPr/FTPQKxOOxxbm/wVDeumH3xX24v+DjwwgF+bObZdzXA6xofDtprndBnO6KADZAMv8upwWmTKOMZtDYVBvp4sYZQ/ctAhf3Lgc/zeYdl8BQrIlJ/Ak5cxyzK00dXeOHiHB57Jymf+wPhohG21cWSQ38r3oseaUGarw3Prff/WiixK7bKrLVu2LD+pf+vWrSt3lzEMgHhrBAjXEGmCigMNBhSTuV4+NAfk9+oKOoUBElEY67bzIl49OLH6LGABs+Jqn6ulyZmbK6fDAQE5AzGHTSBFNRZaKQGwLGTV9lSjVYTLGOZqw9YJGY9FyygLJfKbz3CifJ300YRPvBS2prT9WyT0MypzU1ZC0dc1YzF4itaDZKsd8hueS0WiuU1N9RocO2dR2goG8WPxFNViYKUOKRo5VQuIZkqGngpz8VAevkiK9ubPoZuf4nbTg+8iTjAnQzUKdIh88IsGtFWDUhSgzWfpAPzoU00WnPFgEa1QmSOmT4WCOSELL8cRP+YyJmOCJ11sg12UkvMmD3zAr/q7asroX5sf+sDoqjEiczQUVi91KoJrfLpj3O5www8d89eru/HI01jVk+ClO8fQQ/4wJTM6RQbZH5mkW6VXOXXY0vmexK4/OtgFTMxRiru0sblKO6AbXX5DM2zoKBqMAWttXTeXF76MYREvZQvfCo876MGsEobSIPjRD7bsCG34pnvGoGPolhrCCz3lDLUzJ7tpI6id7/DoRoCKhS1w6MkeuqWevDvplo5qwwUD7bpLjO6V7oWBuTh/mzJ2WJrHArVu3brRlh228MPQHHjSz4LoRY/gKZKij3bk0EasyCD8/N5mjQ3ADy7V5+KPnNhkpRn46WBrLHqEhqJV88GxDTdfUaZBnx4Hc8UVVww84FstIllV6oAmmx3y9NkYRUPLwBR5thnDJ50vbc+OyVNE09/qjNhx/0cYBmy8h3LCrnWsgzq/460POyaDbqjgm8tizH6hR6rgzcYeD/6LCZxkEopi0jN+s81z9mJc8oA3GaKv+i6fjYemNhoeOEsWxnXAr6QHP2gtwtoGk86UoiwCaz423cbY3D3DjUyMT79bT9Cjjw00/fYbvrM3OLle1JfvYPNk7c7uamLpEzm06UJXdaXdIOIaWyhK2g1eMMdf+w91Y95wLZvWQbaNMR7ZMD7Qwjexm7Jp5KE/feEXjM8/kaO1Fj7V9+lfip/vgRnf43NrJPnlL+kvHPWBxXwoNCZ7RCesKg3QPjrYGllUPmPczZs3L9eQ/eAHPxiEVtRPmShcJ3QMAt5g5ZC1ZQA9ERmgJjQ5ZSHAUhiEi0CTAg0h5gNIkTF9CYtSASKHVdSIIbrmu3mBQ4n1q56lWp/uvNOuFE2OrFN1G7JSOjn9TgI54E6VFGW+i6mUY/9jjoDRR0G6ExWNKXWpFnxQfvRQpB4R8m+u7mU1qq+Jw3ByYTpQIp7iQFBBnZiBgogORBExOPAOHHpAUJwpIoiIBhHvSBSPaD6e3bz5F19DSNK991pVvzqsWlW1dsPPewUkDFEGBz0UsqyFcQSBfloE3dffxjcGLOHeAogWjq2HpuYwPZG8RThHXh+e3+Rcr5jFAh70QeYgxaUTKWoZQ3LhsHsOWCVFsqek5Oya0uMtmBSbsTJac8sW9iw6OPjctw/YldRzwAnUu9ADKvGqj4ROwBBdZG5hMKZx+rok2MIPDTk+43EAnBBdLf3OyMqSSf/DudJ0ARZ8OqXrs070ksXsm6BzNbhy3HARxPpN1+qPoGsWqA6vlL1hCzWSmpuO4gEvdKLnnKEZj4J845JhGehskqzhDBcyKrihlxZIcoRzXxHifrhwgPVlGotcy4rQOc7ab2PCouxmzbz0gly9OvGI//pc/A3L+EE7HszFdiqD0vWcr/noUE5a1h9WdB8OMCvI8Xd9YfwJeRgHDoKqTsDRxQI72OTH8odkgxb4oFcrRJsX/5NNj5+pdIJneMGozGFZhhZ2OOHZNeyNvZBFGYTk4Xrvoa1SDLnBEV01DqO7IAG2eG9DUsDkf3z7jE/wN53yOXlbRPDw5s2b5Zpjx44t88CYTbZgutbf3nPgpE0xGjq1nR7WU0oXYEpWrnMPOXuPvfWVbOZlTxZ0skIf23d/peX8E+zoatUL9sQ24EIufC38yZ2986Hu4TfMAWN+ga9HBxrgXeYwHcCrMUpk0Fn3m4Pt+bvAjJzpMX0UOKDbmvv69etls5lPqi+xwJEP7rliVbUKcsmHfsDDZ60zZe3rbyS/+jQ7sete+uOFHzZUZhudVTHI0k+nLOvprJ+WPXmvrys0XmOTY5Ud8i5jVAKDXMgOhujHRwmW2nrM06a+wNH93vNZbRzFL+bBo3k76NdzS2sVaS1AZ1UTdNTGZB5zGLPKWb3rxuSb6XEZ8jJfHUpgBx2QgA++vdeLP7eOXLx4cW3927dvux5IVqqOEmPCq14HBNmduIbjoVQUjPIihOAiCpMpE4fouhrUOVzpzBrsOKqyOYgsgMj4ze9aCuQHo+avcZEzp/w1ilZiqXxlzB5UB6xS2JWBCMmiV4BY06Yx0Uy5XVtmAT9oQl+Nq+aAQ+VJgQTnlHODWSlqf+PBj3s4yZpeCTvBV/rkgBgV7C0WrifYUtb1shi3HWY9HTXpMsLKl+Y0d1k/89WH4T7X4Zdi10cYJt6Hk3s4pxxLSlpA6Jr6iCikNHiBfEE3g6t537wWmAJrPFZ2qrSJBtf5n75ZDBgVB1gPCJkzDnrSs+UqpVYaJ2+LFFzhyMEKkNxDd8zh5XoGA1fvlRnruTjGwSPjraSU8brf9e2S0N6ChtaZ/o8n78Gck+s7QdEkeDRWJRm0Vl6upye9QYcftNEVNoH/ZM4u6VrNwRyMl7m98G8hqKzpfteULYQFe7Crr5fP553iI3dj5cwtEjChJ+gpEKJ7fAXnXPBWNk5Z28YPzWzGAmrONivpOx3MhmqRgDebQ1uluPQZjWya3nWqkA2ZvyBS8I4fwVu9pkpI9aHQrU5YV7YgI/ygn274wav37cJ7ZEXfJUgX0M5W0jd6lj10oKcsE7kXXOTIjdFixu+SDz3Ea8fw6VtlEnqCB5jCyjj8U7ZELnxEOOKdrI3tWnjWG0T2/AIe05c2kW18+HBywBMdgA/s2Rz6OqBBrt5jz91L5/h0+MgMuob+uwYPZVeMyx910Co5eI+s4V1lJL8CN9ejiwyMjRb0Ga9sbNWEMjj4tMkmf3zA1jzwRk86WvaojCfdoodt1D1twLwlGIxRZgsttQvAgt6hi98vw0qObB2GVXH6YnL855ONw58K8siGTqHb5+7HF4zYAZshZ1gZv41rgXrreuVPOl1gUwuH55Rl+3QKln6M3zdE0OF8LfrYjznwWgYKffTMnDDqh16Wya1hH39t4Gp/gDfdo6MFeOjtMJXxsjO/yQ/d7ndvT5Do+y1hArt6Kks2VfLs9DkebQrIkC3COj1nP1UTZsxRv2J9d/XYL4+9+P79++6ZM2f2Uv2UQPRMkVI2imNig1LQGv8JEAGI5ABKnVtcCmaMlTMhdMpQAzDjJjwAMhj3ebXw92C9SkftMDr1YzzzM1ov9Pqs9wiQMrQb74QJOsseABpNnBJ+2t3hP6cNE8KpUa80OyduLk6NYClEadFStYRff1INghya943X6S/Xt2gKyBibQNA1HXQoYwMfmJBDWcAWQjhwDl5wJWzzVg7ti11LLVu0YVZjKEUzlhJj2Sk8kqfxYG3eaE35629CGxxypBZ5gcQ8zcQY4NR3A+qbgT8H3U65HiTYFfDiCW54hg8jr6cMRpXs8Gwc15Evg6Nb5OuH/Ogrw/F5R+jbecGWE65HpYfnwpGBtbODJR3lZMzpN1zI1L0cBxrrbcJjjr4grZKXudlFO8zKSx20EQzg3c5MQEMnpbjJAj0dtIk/+Jnf9QXP+GRzFj2ONR1g1+j0Q46uxye5syFjWiDQCrsytPjvWvTSYbpdkEF2LQJhgy7yNEaBl+DMHLDDFydNb9hz2T60lCXKv9T+wOlaDDrFa05juJ4tuddnBcllL2FWW4QxKk238JbNxCO55evMRVd75hBsZMQ4ZuO1KMM1vS7rA3dYkGVYteiQMTrJrQcas0u2B1+LAzoLTNtp84OwRBe56fGDnUCtIKAMcAF6WRW8mRNd7MVcBX1kjwf65v6+YLyFjZ7TGX6QPPFtXNjzC/hwn1cbePOQg9/Gw1ffn0huBSD4xEPvoQOtM6BmM75jEs/s0Dj1VbaBJ7fKe3w+euAMl0qa9aiaG/9s0DiuKdAq00V29STDmw1VEm4j4No2SmWS9ZLBCx/k5ndrXRtBdBkDH2ijYz1Um4yMSTbogw3czU1HzMPHsy94+Bs+bH36T3wVMHWiuIAQ/9GIPvpWkGssdJmnVg209vgU9FS2gz3Zihn4ZPfanNDpKk3mbJNX4EKvYGNMc7NHr9qH4G2eTlw6IFE2iu+0Rtef5f70suDb+lkPO1uudQY/5qKz1pGe2FAVEO5odA8eyQsd/ByZ8V+1kRQjkQM7cD268Uan0VLw3GNPfAb7palfyVKGrFKXRZLSMyaK7HcZi5rvcmLtHk3Qro/AcmCVBQnBPe3eywQVSOXsjAGkMhrGwjQgzOVzYwODMDvBUFMeQTJMnwNVtOv6Gt/x5VrKii8gcjaus/CVNYlPtNQMDniOpN4YAueAKbvdE/AZhvkSNP4ICD/G7hllxkILR4BWwivFXP+ELFCN2xSNfCiC8RkCIZcmpkzeM04ZGIoNoxwI7NDed5ZRDrgLyCwmxqu5lPL18FTXlAntpBK6ZTIYe3KFU5kOdOGZM8G3E3bo4QDM0/NgYEA38Er5GUM9EmVbOJCcWKUoeiEgMz4e0Ue56UMBHF3Dr/F7mnSygWO9YOYhe0ZBFtGG1hZuMnFdJYLK1DkbuHf6y9gFA+iux4NjwTsdghkjZqycjXvNX8nJeDXH0xX/w9zYeCYH2GkQJgPv0UcOpY1UjaicEtmbA13Gasfs74JNi7FFoMUfLeypnrBKtnAtoG5hJfcyPjKucEG/gIYd+rxNFhnhowZb48KiEpHfeHNvdlgpBn81hcOArMxFf9AEy0oeaMNzjzJxn5e5+AC22pev03sYwaCdOV0xVhnJDkGgy3VoIhOLgmvoY30olYHJvvKzOdzn//rcNN/X32LedB5f5EAvVRVgVSaerMmFfcGqzSC7yf7IHE3mJF8vn5Mlf+AHBj0ig12Zm+7AHN095sR7lXjq60Ofe2QTd3Z2FhzrM66vlIz1AJkTVugoi1mGog14pzbh08Ouy86RS20kNtR0Ay/wQo9Fv+wLmVWygwv7oH/eR4+AoMcasMXkDecWYTI3Nt2pj68gEY748z+ayQEvbR7zA+grA9NjEvCOdvzkl9FkPjTxNfUDdhrPPHgzB3t2beuje2xa5mf4wytc6Rkse2hrVSD0oxMt1gLzuqcsuf/RX4WILrA785W9dz35+PEyXi0FfK3Pq1bUSpE/oHv4hK+XebK5yvW1FZERHa9lAX9sjO6SO2w7tAIzdBZo0YPssQ0GOtusm5MsYFr7AT0VBNMF8jMW/+vV//wimo1tjWxzRQ5V0PKP6EGHecxddtN85GC9a3z0b21trQKyR48eLZN6E7NuJkBOqBNBlJNjSCkMiID6DNxf8zxGOslnTMLyqsyDEURTGulZAqIcxjQeYNxnMed4ym606Ff/Z6AcQYspZxJw9R9VCy/jQIkIA41F+uiiBPp3OBdAes/c9YqVXej0mkCuPogayl1fxqP50EOxCI7y1ItjbkZa1o4RuAdu5qT8hLm5ubnXPIj2TsPBswZdDst4BRyVZyqXwa3yMD6MK3PSTk1zKtp7TEmN1jlw8oNjJWDzorsG4Bqqy17BDz31O5AXnWJEZQ9ci456EzqhSeYWnXpo4EY20VKfIQcxT81wAJWxYN7Okf5alDndelLgWJNqmUyGWkbUHGHYiSXjcY54MTc5o9m19Y7R//qW4EPu7bjpCjn0MEnGybgtCmyLHuO9bFaBnfc7Ht9pUO/Bnr60eaI/ZbP8jW4yp2/0zvWVM+iuMSqFF+SXFSsodi8cClbqq8OTxRw/6DQu+ZCpzUNlOfKoBaKeQXpA5mWk6ApsOKaCnsqbHYVvAfS5rA8+sxcOtIM1LcauJ5cCKte324V7G5kWQtcVZLEr49QL1b0Fu2gtEw8XAVkZtQ42lQ00vtKbsQWq3q//kO2zM5izU7yiDU7mllGSVcFHmSbzuL/Sm/HoHFlnI3DJL+GzFoqa5Du1DCM4h0t+ve81dp3FnC12AIlc2XWn5wRZPUPOWB0yQT9s+jofdNKFvp3FeGUFjBHt7NkcaK4/GUbZs/vxCif6VruFeekhnNILMqxFglwqJ5mj6gHc8WfcTsj5DedK7bVwGMP1ZEpmXh02sCniU9zLV/ZNLPx4B0zgzY4Lmvuu5XCHH2zRZ876gs1TObNHkLgOBvwFHHrmJrm0OYdxj3QS1MO7DFp9gAVLPQKkx1fVX+we9KWD/HklXfj4u3YT+KSfbfjIEB/k1AadXpiXPbmfvuOHrFyPxoJAegQ/NJSByzboRes42aKHXxGEwqbHnxiPzdCHerUqVeOv1gz0lD20RtEndJCt6/1dqRutMKKLVT/85vvZGZ7wRo5Vl1r3jINf9Av8+L3K5WfPnl09h8zjCUxgoGqyNcxL+TNMk7umFGEpbkqKmfp9iiZ97lqgIZJRUQzZqEod7pW9wnypUn+bm6CBWWYHoJ2io7QWR4wIIvxvV0gZ0UrhKEinPdDNeFIu9xXZVtNGo4ehdqCB4WSMnDLH23OLnJyDi3k7At9zpHLcOQ3ORUmuRYcy4hsuGT3hMCzOtdIhJSDMHgNRqZjyoZnyecEZZu1SalQlL5/hmxL43IJGTv7vC+Jdgzbj1htCuTr1V49NiyQ64EfB3EeJa6SsDFawCYPZe4ZOisoB+O1rdegFubSbr9HfuOaAg2srFzNs4+cc6QHMXVs2Cq3GrGxnDAu3e+32y7TCrwURLmSSgZEv7MjXqSqfkzuDr1xMfm0aLArZTsadM4VrvZZk4L56/szhf9iFA8fhc3pH5zkFzkAQ0/OdciSVGM2FBvqFVji6tuyHef2UWaJDZFzZP9nQOT8wL+skA0VfOiXLLtkCmVROiK9K9LB3TZm3sm3mNXb9eeymxwWw106qmatyI8z5CTiW5kdvjzdI/njrUQswpatwrWRAbvXOFUyWdSyIhWsZJNjWj8o+2fssF9bb0m68ZzqVCeqRIBYyegSbeoPQke56z1zt9vHJ7vlL9MAKjvjBY1lKugdXL/eyYdcKquy+yzjTH1iSoe8QhXPZ+n379i3Xw6OKgbE6EV6AUvmYPqGhh3bS+QL2gi50sNHaMuBTo7o5zOe+aBa0wx+NeLc5d12bcXOyhzakBR4ddqLDXm2+6BO8yL2ye89jrA/T+/io/cL4dKZT6gV04W09ISdjs0n41AIB3+4nmwJONm8d43v4QXphXte2lpAXvSnozEfBl09kX8lbsqB2nB5eWxYHfXApSKwyRGdUM4whMGFX1uDwsvbghb12gIYNGh/tZOgedkJf0dnJUvIzJ59KNh02KvNpDHRYo91XRalesKpqbMHnbY7pA9nBV+aZv/B/AST9ZaMlHJrXXG2KK93SK3yVic434ssPWmBTUJhfonPFCO4nM3pdRQMWlSVh4/5KyeyS/tIhtJNprTHeNx/5u8+P9RP/J0+eXGXIXr58uUzeiUA3dByTEhKMniIG0JeNUjLMFk1XusIwgbpHDxKFNlllSkT3JaneL6joGKmdgzEIU4BUirWMQ31B6PU3ZUNDJUhCAQAhV9O3q6Y0hAtUzjEj52QJhuICuZ2kcWqAxhtjopiwEWApwxGU93pERb0YeKpUhn7X1YReVOx9L78r2bqOMddMTTG9OAHysIDWn+A3uhkEJeyUDoUyBqWoFGcOWNQzkRJaKCgVDPBgjALBFJaMLQqMBV05h0qojKbFuPSya+sRKsAxLmX2mYXK//V/oY+DrjHfPZW5Sm1TZHy6p3IjXtu51rvTTomio6uyocDYfS229I0etiNNb9BXwGsRgRXZw67evILF+gxhgF6Oh+75sahkkJy8cY2X8cIXnmVaORcY9OgFcmeolZILlsm7kjh9o9NldGQb2gQZyxxtKtBvjB4JUrCCVzjVf0c2nHwn8WpgrpRV8zo6K7/m0OlrGUz638m7gk34obWyaJstesjW6CAbxCMnW3a6B1T2fLG56XAdmmCBR3I1rr+jxf8WKjzmqF0vwMZ/5Um+zt9ody9ZbWxsLAsxPSEr/oxM+CM0s7OyM/SAvvjc/eyVH8OTz4xrPrriNz2BBZ1ucWcD+qLQ5z28Gp9M6FstCYIa8q3doJKweZvosvAAACAASURBVNtA9mgavPtBv89g5m9yr7QGa7xXsuKTfAl0h7T4prkh73RjQRG82Sd/6DtV0dGihRe6r7eNDri23iMYCBJr1EcPuug+vaLPsozwgjkfU9a2U4PsiH8gJz9kVNUAZu6h+9kWm/G5tQBtlUrd2zrjc+PCsIxvdk4m5FYSoZOieMYPO+DDYEq2gl+0CoRgiMf6c8m2lgX4109dzy+64WE+uk0O5kWTsawNsKovk1zxJKB3Et2hKrRY89I5tJArOgXkdKN+RH6HTuPRRszfNgbspnWWPdM9c3qvkj+9Nqa1mH5UnsRv95BTWcxakegjGXQYqs1mbQC1GLSpRLtr6Iax8vH1ULJ3uMKyuKKsnfvSeeOUOS3mgSsM2XsHk8gXvz6r/4s8YFR7QhuTssf1LsK+jZv7wx6ePjMX2tCrdWwJyO7fv79MhMAaB13gBouegQiFIfneS8RwVBwogZuQMlePrV5swWthSKkpmvf6mhegYgphwC27QrgUiuNh9EXVHA+wKEPHhgmiJtUaODMaQja31Dqlq0G+Eqt70Wsui1F9K6VbCyQBiQYCLUitdMBA0F162j0ZK77whx68tzOHs/EsovX14JUTg2c9a7A2NyMri2N8/7ejrVeq79eCAVmRp4C1SD6njlZ84LVsHeeHHp+1w6kZlGKjqbRrClp5JYdBZ1xDRsaGYQ3+lbYYMFmgPacpgMeDU3YdTTafcTKKUvuwh7sf73G+lckK1PDvx/jeo9sW83a9leJ7/lWP0OBMOCD3VX4wH57K1sKnBRsv7s2pWlgsSHiuoZOe1UtIvmiolEb3a74ti9njHjgzOlQzf71xMKm3EV+dmKt3JOeHRrZLdq6rtyMH1ALa12Nx/PVgVspnZ2gwJ/rwgf7KWpUILVrwIgc/lXTIX5BacFP2rRIYu7DYmpdd2uSxFwtEZX7BluuNCQuYddIJzfS2cq1xBCjhU2BfacP42aJ7vY83uuYev/FeT4n3LJwwssGgN3QGtgWZMEETTPzwWwVQxinTXh9SZQzjoKFNmTHISkDA11bWsSkta2ehq4+R7sEETnQU7/S0DQTf7O+awrMHuocGmMKHbyBb/3vRI3/zz0oodBnvZV7Q7e/8qYW3k/LmIH84lxVDh2AAfXrKzI2HHrGA554BVhafDqOpwLWv56KL9N096QAd816bKPbeJrsH2ZrP53yAMekIOtDqPbTgg03AHx1e8LSZh7/5OlHdptA1fXVUfb70p4yX9aTTqsYUkCUvssEn+fA3MBOY9AR9cwsm6Fcn7Mm/ik5+uwCKjqK/px3QIXO1VpbVck2ZbzanjxGe9K8+VfLHo7UI396vstL6Bb90rv4275UVJYdK18b3fvplrnrp3NPz9ehz7QOu7wkLdK7DTQWLdJc+0H1j5LfZXpUJ86OxpBB9YLttLusvtPbQ+zJWaENjAX/tGGXy8ofmlekiP74t2iu1ohFdMKzUS+74NIefNgx8y61bt9bW//37t/vw4cO9UwSCHMpQD1d9BvVZWfTre+lp8gauf6xGaA7DvcDAMEALfiitzzhERoxwBoj4AjZgc3B2F5g2h0WYcZRZATAa0GsMoLYLN5c5CISxAA+NxvE3fhgOGgiIg+H8KTyaKH8KZ3wKQpHRjsfSre41D0HbldSjhUbGih4CqF8Ldu2u5jPLzIv/ThcZv6jd/WjGE6XgJDWsGgeNNWbK2tlVVELOqVPonmjcg3jbCZJP+HEe5vTZrH3j2/yuS5n87RrzU6Z2JT3yI4XLqVJ2zkB2sedBuY/cqvlzSsZ1D7yNEQ+l0Sm9980Ncw4If5UxfdbOH56V3oyXM2NsriG3dMwY9KQ+LYZT6a7gFQ7mrL8Qlmj3OR2nixy8HSN6fF7fQqVlMqMXnHUntMp2uqemUxiYixOnQ/U2urYTbS3iriujgEbjVpJAm3HrP/F+gUd9GzUv44WNVCZDP1xg5T380UEYmYPut2EqszEfpEjX2bEx8ANPMkBLBxoEZGzcAlIrA5usGb9ThYK+7DvHF93+h4H56sPKt1TKJmt6TQ6VtuubtLi5D131n/kMT7AuC8Y3kideyu63kLF3PPksWbeZMwZc+YB6IQuk4WrMgqmyBXhxP1upz7QyEt7QVOuA/83BVuqdKRvouoIb49WcXTBXNqcyMv8LB/7aKd760/gJGFvEyszQC/YMF3JFB/47rAUT9NRCADMybENVP1rBUhlmvqa+Mvd0MMLc+SCfsyV6Xza9oJMsy+yjmX5Uoucba1+pp83/dNB1lZvJlW+qbAhDY+aXzMH34Q1WeM7u+qYJawqaYODe+uzKdFaFMlf+sWBg2qn7ew5hdlBGnQzYiKDVvWjqwcP5cXyRfdlDdkhXrFd8Lh7Jn2zK7BiLnI07K07wc7/5/fi73qqetIB2eu2nig450mn/mxu/8IJnj6pog1d7jmsqR/pt3TNfm3Hj2xB7tdE1Xps57/dtGJW/8Qkj+sDneL+MYyc4yZLeu0aAXMm0TGwZLfpepdA1yRFdZcPZEv30mZ9adOgFLMgWb8Y+f/782vqvX792Hz9+vEzKaVBCg9V0R1gFN/UTtSjWUIrx0pctppjO+AQpZWoYNhAIhYMi+Mo8/qdMBNEjH3xeIGdeTM3nk9WYTFiVMXMMpTgpWf0C5jUO/vwQAlo5PvflKAUPrmssvLoWbRTQb0ZWAyC+K7m5p509GkqnF5xUu5ZNqUG7ciB+a8xluHhHvzGkl13fyVeKW/ReKr9yZYqGN9jY6ZWRwJsADcauMz6FVjqibJyScekEZcUrnjiUeoBamHreTYFnZTZzlc0oYwU/fWM9CgLN9C3HR19m6a5F1TgCEj0maIIpHHqWTtkN+OKtTCTsjA3PMGMseCRn1/asrhrn6VZGwkmTCwzIBUb4r+wlGBG0kDvMzMXJoquj6MZzvR84ox//ymU2N/FPj/DUAsJ54UfWDQ1l8SolcCbmrMTMqSkVeckA4JkMLWLmQHvZGo4WNvXYFFC3cLm2QIR+tHD0gEz3s9UCoBbtSozohQHH5n5ZphwwDFxHb9DF3uEhMHB9m5oeYWDBp1v8R/03+MAfHaZn9KqNTq0KlbfhZG66VT8irDvZVSsAnIw/yynmoa/JvQx1WdeeS1ZTeTYAx3p70McXuMf7XpU+0FApDU70CAZ0A//kQveVvPlQARnc6GIlUOO5znzwzNfUHyhwaQNDx8mVXtNHGJm/x8/wFZ3ipfM2A/n/Kgfwggt7yj7LkPUoGTSgia3wE7WT8HfGxQdM0FAg2IlSGNJxWBvDvORrjrKRsOJT4FgrRll77/e4En+7p7KqxTAfbO4yiCUCChjRBM8yOx3e4S+M6QXHTm/T7zLM6EAXHsoemsv/XmXGjOMe+lnWxniNX6KC/P0NL9h0eMl7/m794YfoLl2nOwIJf+PF/K5rs9mGki9Ulu77LfEMK77Lvcmz/rbaRspOFnDxt7CpKZ/srDnkV6mSvtY33Zpn3HqSyYWe1luLRvpcCwY7KlnU5sd81gTzuT877RSjOcm2wzP8oTkrP5KFOY1LFmyFfcHL/+7nmwrO6Zo58GXONmUlT8jX2PCDjfthRl8L5DvkSC/DIbxPnTr132Mv3Fx2Q/ACDIJKgRDtxWjrD+nEScENZuppYkTeByyF5lQw0HcU1pzO0HJWFMICCfB2GT3no74qOwVfL4FGQHPKFFOKvXotIQCXcIHrXu9VVqn0xlFYANDKSVROQKdrjIuWFnRGWHMpIVECjt61fszjZTzzwano3Zg5mRYPilOUXnTtukooFJ9A7RzR7mCBOfXxtXNk6N4jp1LynCo6kwsFKnPne/wYhkDWuBSDoRf118RsZ2ThrecE7TnjSpVoyCHiqZ0UugvsKuH4TTcssJVlK+2ijaPGC50qC5nympus3MfBFPi4B350gaFQevcLrtEi4Ox99DGynAq9xF+ygJFxOBdj+pyx47FHJtADskE3W6EvPROnRRntHaHHc/0lbVrcj4Z25ehLfyp1Fuybmx2UCSRPNkaGsqsWMZ+1gClBwKdny6GvQAct5qFn5iRzTtw1ZOgF57K/6KPDrmeDldfLRJZpcl0LCvnWhyogY5M+cygCT2zXXOi1YMBBUIoe+MGKzPgdi0cbKfqKt/pWjFW5oDJnpcrsEA70x/x0gT6WAStAxbOx+9ow41diKIvKlsk9R1wWoo1i2YAcvfn50vQPr/TKPDDHc8GwMTlu9NBDesfnOKBENuiBc4eq0M9XZqvkgj/66Fr6AX84kyMdtajygXxNz5ekQ+bNvt1fWZn+kwO96ZlMeKyfp28GQB97dG8N/B0yqF0E7eknP4kPGwc4lC0xduXQMpiw9zedE7CXpcFT5XS84r9nX5F1WXr+qQw6+uq9JUfvk5Gx/AhOa80o81iJu2qBoJRNG7+MI4zYPrnXQ4zvMnv5krLyM7tnXv6m8lqHCfzmc9gq/8OeSoKkJ1WjyrCQByzohrnhDc8PHz4segfLEh6uMSfc6CEbsaY4zWsen7HDAgWY1tpAXm12YWDMMqay3LBFR+uOcernbQMB5ypY6WvtNa5BD2xqnocdOsmrdYb+p6Pu8YJXssOvMYyP/pIybM2Lj2VvPnOPsekUHUG/8ckULT13sswh3WHbZFE5E8ZwwxedYNt92XpJnHx+/ak9ysh8lTBh6ltzlh6y7e3tZaJKb0WpAG+hoVAmRmQOrNQwRkvLUnDOlCNjDK41cfVaSkOYAAYsI+0UQ48lABSHUNYpJ4ZoPRU9jBODBWKdfpjp3xqxe4Cjcc1V6QnPdt5Fu2ijzOgHvgUfDe4pG0WwPitogEnfv4afsiaEYGwC92oHYY7KR/DuWST159QHVaNvJ7c6NUTBfIYuykARUo4aBcsStJBQvpmdgSfcymahj9PhBMickXAMHHfPTCvL41qfV4Ki+DCpP6v+Mb/JvHIFWnpqMnpcTzfQhV7/U+BkhsZKtjklzhcOpa9hQU9SeHMWbJBLTobSu5a+9IR4AQN9os854HbnpZYtWAxYoEtXeoQEm4Cf99BobHyUPTWve70OHjy4yAjP9MPf7KL+EbplPveQIz3Au+sy7nreYGlOiyN7w5d7a9YlO/zntGTVylb5XdAAP3/7TlByKUtTmcGYFgO2XO+DuctekT0bhluyF1i1GJV5gR2eOX00wrpeH4tsWTjzsRO0kCef0KMe6L/5OrpfVt1cBeRopFstcMathNDmio6g1xz1bQhQavKldxZUv9tBo6men3ogySa6zUEXytiZq5IzXbO5KZtUVoG+wM7naCIX/3ei12KE98rlfGx6gfayOH6bm256waVNBR9U5rVsRRltMjVX2e4yWK7rOVn8K94FGuytzR9eLFz93wJX20f0wQq/BaNshY7BtU2x+em4a9ELizYk9BrPcHn79u1is+4zN57JrEcueZ/M8GTOWgrSZfOWLW3znCx9VmaGfRqjR+4UDOixQkuZqVpKstF6xlxfK00l+Sox5oOla9Fazyse2nTSZfy7lk3Rb4F1vdfswOdsu40SHWGT4V/WFB8yu/AzVqeY8Vo/IrzLBKmewKYMEn7raSsbWDCLp+ycLlsfZALNnV8rEeO3McmZzrg+Wv32wncbXbRah6zX/p79bnwE3vnVsv94gHuZOPNUsmSbdLdNjbn4VrzVwwhr8xmjU/Lu8zn/54eOFK/kx9kG/+uFJnxlr+yJTNqkvn//fq/X0/z8W73meKoXnM4sAdmfP392nz59ugyKEKCaEDMRhCiM1IvAaTBgjonSEFDpU4DZOSEUcZ0UrCETEwAkKAuLcYAP5JnGa/FBjzEIRyTe95oBqV19gWQN/BQvZ9AJjQBrEXE/WtEi5WyOeknw1O6njBVBEa5x/LifcudsgCv7A9icr8xAhxG8x1CMWy9C2UPC41jMxUhdU99JtBUEkQ06OQa4o8HCQl7k4/Oaq1PgFkL4UEI8u64dBkchqje/BcA1nVhCWw90ZbR+zMnYUtz6Ltq5F0xVUoA5TC3a9IgBmGP//v3LwunFqF3j8wJk9xsbnWSKD/IvGIZVPVb1lMC0cmHpZ3zj1/0yKXiAWcf3C2BLj3NgZVOUiY1XTyHe2+nD15joS3eNC4e+ZYLesyOySYZlbWbgQLfKALkeLZyF+9lHCzAHmJODI8x67Eg6hB7zCXrg7P1KyDmxyteVoiuBtpN0HZ7NVS9UDe1k0VzeY5sCePoA2/pR0CwA6PBEusd5k02BY2UkcsdL5UM00NUewYAnczVHJYN8jHvdI4OI7sbr5BdeYStQxVMZ7IK86KjEQC/LcJB7+tFBDPx0oCFdaHFg4+QN13ozYVaJrmyB99ACa3z7Gz3kzqb5SLzQKfe0gYFDfbA+I7eCefTBIv+CdvqPdzrBxs2jHG5B4K/LjsCvB1iaS7AER5jws/SGzrFxvPEb6MNjJwNr06ivGEb8IBvtoE8tA3S8QBlNKimdana/RzK18S5A5iMqZeKZ3tGzMqx916T/21DXc9fBEJjQSzzU38s/0ctsGb0CIfzBCV1lgWFubLS0qKdHaKGDZErHzKXnt01RX/nH/+DNOGVzBcV4kxmEsc/qd603D150sQMc7iW/MpN4kIGmQ2gg8wJ2+mbMgrc24WhDS1UlmyjrfNmk1rQ23Nay1mxYoCcc2Qyc8W3+yrDGp0dorWWgCkXtKmyATsGePuG9AwzoRqd56BucjFMG37ytQflAc8FtljVLZNA3GJfMyU7YUmXYephr64B1vZrm6jBBWbbiHDSyIwmkElttFvxGK1yq7sDh8uXLa+s/f/7cff78+cK4QTBQmrKIU505cA1UNsDfnJsFrBMrxuh4OAUGLMAsYgD1WZmEFgeE9XwoztcPRcE8oXsZB41AFJhxFNK1oulKc2gsKOOsCYsC5QRTGsplbo6IMQmcOhVXSrrGU8LBL8VM4ISY8ZW+5KjQZI7KQYyZUpd1SvnQ026lRwPUu4JXgnat9+xU0FaPExwYO9zrq7DDMV4LfqVASltGzntkYCyGTAZlFWDhPf9bADgf+HsfLXZ3Ndubh/HAQPkZ3+bnrOlNi3GBq//RZWyOisL6jGOjV/WRORJvN4FPQZb50eTeynro0V9DrvB3aov8XeOHfIxfzwcaYVjfFwMRONAjfAgC2yWRYxk2tLkPT3gj004ckWlfQEtnO93U7t5iYExjcCx4bgdZg/PEF29tgsjeJsE96FFW7vmAOTl2BvOCNnTm6Mp8wYnT8JszU8L0my6Zyz0wrAScnpmvhmr6zq7gaqzS+JX0ylQYk33AtjJUC3S9YfVUwR3t9Zq4zmd47cAKnfU5PWjR9kR49LBJtkXv0QSDerW8jyZ6YRGvKd64shx8VFlcPLq/1gbX+kFLGUc0pSdwqCeqjDBdNxfsLOp0h3NFG1otWDBxXxs3c9pQ1CjMpiorkwf5lSHh2wr2+RXyM0enDP3P16GjrAf+4WAxoScw9F4VAffIMvfNJR46TV/pWE3qtSOgo8oFfgoKLKiw5EPZWb66TGIZRnrToghTeldAW0+O31UbanOQ8WN36GzDJEjp2xvg5Zo2BGyrTWprTc3s+LVWtIiTb4sjXPyQV71G/FmHwGppqOcN7vwnOmHVprwWj8qVaDEPP0p+9AXtAhwvuKKnx4bwrewAT+hxH90paCIr/JTIELBkg+5pbeIr6Ql/lIwLPqvIVE4sk0qfrAdodL9gmHx93iN00IrXynb+r+TsNxn1qKp619DeJh2/5oGbH+PTFbKCo7nzz5XXe/ama9zLZvBccoWtuNfc5iKbDgqYA55e5vK3wJs+GsNcrjcvu+hz4/AP5M6e6G76WtmzDSHdM1/rBcyN2/c/G7fAvQ0uWjp4VcIAv20u6czVq1dXJcsnT54shFR+YNAUoV4IET2lAK5BvG9wjAKHIrimr/kAFIZLRba7ancfYBw2R2hc19RnpYxn0aKYGAtcQgYOh0bZa1anVGjmQCgsQDHIsGsELUNTrwSBVkq1UwSM+YBMcDlwyuMzvBKI+QHqWkJDM4HkLAmW4ld6KyUJn0o4MKMgZRYZlXGM70Wp4AwnAYexe+zFPIUJX4qBZzThFUZlHc2BbzgbR+BpLuOST82EFmwyIFd8o5XzqSdQloh+wBN/ZEbGfhvDnNXfvUfOFBQPOSXX4LsmcXIlIw4djn7wjQaGR99gXQaNcfjbmIIqmS4ytCh45UzgqFRsfLxyqORZXw25OI1qLjpDBniQieSsGb+dV31VaCB7fOBZ0ELPzcNeODv6V5mz1L/PCnIrzcCObDhx8iQfMmy3Tn/JotPEAjqYl/3kCOBC5u6DRSXTyrNz4UQDWQt28YRHONNduoJ3C4kxyvaU0fE+nbGQop+s4OVe15Mnemq+xY8MA/3xeTtj9/foBAs/XOlBZXOywWPl9UoNZWHRXz9RQXe7b2OQM1zN43P0ldmrLN6jPjrMQFeMP0+FyUiggT5WlixzjUZy7YGnbdpqlCb7+mmqJiRLNKEN/pVRy9LXw+Ka+qPabBjT+5Vja95GR7KrH4qeC768yAD9dNa8nfg1Lp7pOv8JJ/ItW8vfwye/HXYFtvgxBrm7Bub8RO0S7IEPMCdd8r/52Dudyzebv0y7BbxMpvcLGMkbj+hkp/QM9rU20Cc/+au+AqtNxHw2mtJdbQnGNHYZ5XoLy56UWUKv92APW3zU1oC3cC/A4Vd9zj4qzbMtfHrPpqWDGXAhH5kT2LLx+h7ZAdr4J4+T4muquOC9zEplVniZr+epdehEUFfLhGu9ykK6B6Zoo6uVBm2CPXaoAw78Jr/WwYsO6ZFvJVzjtibiBa212sC2tZdPMn/rvA1nD602p8pSz2qjX2isWgfjMoD5UXR7uceLjLzc45qSJPDgs43RxqjWKTrhPXISALI1+lQFyL2wQLd70OD/snF0Az/4xSvdg1U+ndyNR0/pXJutfJjPap2oN/TBgwergOzZs2d7jxcoMGPYLsRQp85SXMxnlBxNX8UACK+UiAJxdPWuIK6eCUpoQbUAZRjAMYeH0GLC5xy890oTUmaLJgXICUoHo8e17cYoA8PswXCYR2tpdw4JyE6mWTjxySmloBTG9cYgBIpSvd/YZd4EBwRFuPXAGYuStJNPsOhlPGikPAzf7skLRn4YS8+SQSvDqD5fmdHc3oNz0Xq7WL/NPYNKmDE4mQKf+d9P2Sy4+dt76EKTXY8xemgsubkXDWW92mGUQSiodA1dYBzh3HN6clzoL7AxL8fipx49iluGlmzLHPocXYJMdJetRTMZ+Lwv5XUPuXH8dIvzY3AyjDksMq1/heEVSHuvE0BoJ1MbD3rJuZqngMi4ZIs386CPztrBeg8fLbRwgW2Nte0am0Pw1MEG86Cp3gXO1TzsaOpxpSGYsVX3FMzity++pp/GgDcdZhNldcgUbWRS+cD/ZTDxg99OHcUDGzWW+9BpLnKBH10kl4I585WlMge9gQMZslMLInnwBwUSMMeLRRB/ZYvJib2WKcwmyByt5kY/nMjM/+2eK00YT6DgXjZnbvTUh4e+WifSJbSSj/vQxQ8Zr907LIzBWbuOPbkGf2UC2oSaF62VZfneelj5iAJvekju2Vt2yJdUziRXsizwoXtwlOlwnwXIXIIocuCX8Rn99BbNZcYL6vyffOotwy/6CmzqkyUjPJZFh3llavZG5skbnvOhxuiCNzr9Nn6nMfFIrwWQbbgL9uhMVZdK1nwLXr3gDhdYszG2Slb4Y5N441/IwOKqvEcGdBk+rm8jaDz8uR4vHSzjo13PVsyLnjZk1gdBvuyJTa73YUKv0eseMqjUZnzyVgExR983mi6jsXIhHmBlfLpAVvVitimZJ6LZZJkuug9Xcu9AWP1cAh2fsxs0swG2g076jBZZa7bd5h/PPcC5AxWVeSv/NSfc2C0+K/nDxftl0vJHVXFqK6FblT2rdPnf++TSAanKoubGd1UINgU3fgvt1gebl8ZgK8Yq64qOsmH4p5dlCenZLLnSd/iW9WWzHZREWxXI4h3/k3cZ672AzHcZEmbRZek9wq8EV8NrTqWyVf0zleAKIBhbGQjgGIfRmQcQ7VAtjgTu1Q5DSYihUAzXlgY3hr8BWmOszymNFwYpUc81QSuFKxuDtnopynD17BvCpbw5OLxTGDRTPPOlLEX6Ft7SwQWtlTrx2ZPy4Qp0GJnPb2O5p6gfb5yCOS1qeOkp0ZSiBkzGQ7nMLdCAh/+NVUBXxg1++MWDLGBf9wETzsgY4dZOCmaus/AZz/jupxMUcZZGyd777bjaxRvTtV4121pgKag5Ga6xZWzoAXq8/F35EcbtjMxJyTO45CpASG/L/Hmv78KDi5f55o6Qk4RdZRZYW0gZlL/R7m9OIr7Rgs/62lrkOqmaIaKRfvocTeGFb3pozr5ouXS2RYh8/XaClmzI3u6xE56VAWFVc3QBeiWM6C7bXJaDTlUmK/PUxolucUptRNBBD9FJB/ydE0I/7MjGJkgmm53DqBJZZeECbOOY3z1e5iOzSqeudz/br8zlGjJkrz1HqNOONfKTE574pXqO/M15Grv+sqNHjy5/m792DHhxpN7HGzzbYMUr+mFF7wSYFnZjkwdZ4Jv+Z5t4arGuIZ2s4Ol6GFTmxXObkEqf+Or7Dfkh8oB9gaLPpy8k+/oL6z0soIVdzf58VyUYvgZ/eDcHPcNb/qiACbb1NFms8MCO0YImeg0X+sYfWXjdWxakAKcFyjU9Zd7f3sc/W63xfAYnxsIfbMg//89u+Azz88/4KdBzTf2mfLJ5jNPzxQp6O0hUo79r27xU7iM/9ODROPhBa/4f7ZXIyIDc8cEG6FjtN+6jI3yfz8hB0EFX6Hr9c8Y1RmVz17EHP7I33m+Ti0a+y3uV+wp8yMqY6O6xS+RLD81Rv1LPVuNv4FufMj2AaSdXYWUtRU8N9m1q8IBnPgDO+GZ/9JxsWiPpW3ZQx6uREQAAIABJREFUsJkfKJvb8+DqzWxTbnyBq990DR14Zr/0s5YCdpEM/F2Wl8/Ih/MJrR/wKTvFx5XhKulCvuSO57L6dNYL7mTaZgbvvYdXGKKFLFpvvZefKfnSGmFcOmjuO3furDJkBT6lrBFeCcYiCtBKZRltO3T/UxAD93iGJnFCppq58Sq3tIstzZlDKa2OGaAhVKDR81NyqsYHIsAFb+alIDNzYw40ep+ieFWLxyfFoXgWFsIyHqeTkzcWoRtDxsX/BEGpC2TK1LmuoIigOHr31bDr80orgPcqgxDmpVkpvEUP5oy973UzbunpGsdLddaISfCMrAwA/vxtYYdTpVZ0twDDtFR/aWbBib85jXmiJGWq9FjvWf0f6UR9MDnoSjqV83puFIMqRZ3Bu7adnoWBbqDDq/6Dgh84+5sTQYsFwyMD6Cws4JfD57QqicBF0FtvhHE4WHPBnSwtZAV57cDTX/RkZLJY+PSDH4683XOlLmPTG3YCm55b5jrOiw7Y4aLVQg9P99SDSO5oLNivxOUamFdOIStjws0P/rxcT9/rD6o/pYxQzsz79LSHvZ44cWLRDe/B1/3KQ3ixUNgl4xldsFMq5mjYEAc6T5C2K8Q/GvGT4zZGG5PK+WTnZWFBA9nRW+OYG87ogTF5ww2+NSlXQoMhmfq/oNtclVbYAVp9Bi/X+tsmz+8CEfqCR74AnrV01PRbpgBN+DMuW2R3ZZJq+4AhnOgXutHi7xaHsiiw6tEsZUjKjqHVXDVW46FMPJo6sFAjcb1NdMt9xq7/hh9GaxvdFt38p7G7z9hoYKd4pmc1taOlagiswtXiVkkUpmXzzNfCyqfJfrUJrCTvWrh5H+4y/a6lo7JZdJGPbINbcN8jgAQc5EHHYOA32sq4VinIvvhUdGfrsKJzFnA62MnIHlcAA+PCxXvodo0Xu0EPel2Tv1biLPPYSUpYl81BY3pkLazXGt3RUY9uwVDZcTSgsyoLXmr29x7d4wsFUj779OnTskFkb+kTXeP/CsZgwy7Ina8gs1p70GpO1xcrkA276dCCdYdu0+u+mYANwgN+6DBeMkaH//lh88IumyCLMmkwa31CG11MT41fy1XX0XPXVQV0r2vgg3Y4kB/+Or2PDy/4wIVMzVG2rwpN/ZKuRXcnhfHUOlZQiD/Xl2l1DXmcO3du9aR+AZmLAFQGi8GZGLEGbEdnItfkdNS7BWsdVy1rYhLjMvxKJZhuUQZGkS+nQ1DtPAqQCKo6LUYpYSD7zdiUNy3qnUhDN6Vt11FGIweUYI0l8CnD4ToLiFS+3wBvR92jMTiHTvcQhL9r9i4SBzJ6CLQ+JEYAR4pBAd1rfIrVTq7I2v2dWMKL3QusvO8HhmilNPikJBYqv8nFe3BsN12ZonIp+bg+POGAVnNU7kVbGQSLIYMqwp+OmdGgv4Cg5scCTg6g9HUlpLJ49dmhuwBrBs5lAd1XA23BRhk5elXfAHrLLtKb+kA4a//b7dEZBk6+ekssYDnnMhyzJ6CUMhmX3STbSjLkW6aYrsANJnShAAY+HDKaLerotCjBtIxcX1hMBuRKfnjGH0eQreVY3dcT8eFJ5hyQcVso6nWx4PvbmPhJr/GN5xbnSt12rRqhOdjTp08v47VzJWcYo63esfrnvAcbumtOGHFm9IYM2Lr7YZbjJ2O8wQLf/I9r2DLMegyBRQmuAj2f1+RdphTfMOwxLfW90Ue9OPXVmSdbIh+Y4KcNFGzIv+ZbesxG8eY6+BfgZ2NoKcuFtkot5CGYJL8erlrWNVzQ1TdroMv8ZFTwgC66hKZK22gzHlznl2inx2Qdb+gnH+NWnoFB9m0uGwF24KcgpaA4Pc3G6hmEAbtFixI7Hsu8tVmpvxb99LhNkzHNZW1oI4AmMnad+8vcucb1svuuhQO8Bcs2VfwqjGTw2RVeyYUO/38ZKn+Dx0raftO/WhbQwdb1NMERf2gNLzJyj+u9ytJ5z7XmnxsKMqM3sIFDiYADBw7sPSurzRlZ8JdeVXVs9vCa74Uhfuk3PvpqoU7v1w5EL+ie+8iqkh1ayMv7EhEdWDBW/eDWPzQ5cOW6Mm4zg228Ssc9JqRNNLzyUzCvhaRMOTnxv2ivLE62/q76VSnSPeypdoMCqtouCgbrH+3pBOhzTdUJvl8QypbL/Fc+dI8giz4LyMgPHbCpxJsuoLNvKYmGEj8lldpY+U1e+UT+rQpT44oHClptMpfHXjhlCYDSvwgDjt+EDziKRylFzJS/Uk89MwQHuAyMY+yREsYu0kYcA6h53t8+I1Q7KIwbO8dGyavnzpKUz2cPQEGFTFCn3CpxWFDQRVEoUQFbz8Wpbw2wGdCseZtH0FYKG+0Uu4ASr0DNaaZkFiH3wK8jzIwDHejhaMxXaSGeOYV22y1ylVorScGpZsUajDtRVaagcgJDwbPrGTjF7NEWlJKMjV/0TslbGNqx9JyqAkH8lwWqHO0+79EbwR/jaQH1Hn4pPMWtzOAemMCjADXn2O6IXqHfNfDAhx96UenD/2iqNFOGFf30ofJLjZX6Mzw4kXFxGOTU1zaRJ9rRw7EIDApi8FeGAJ31n9XrVtq+oJ9M9Y7AvT4lekaX/cDJHOioxwyv2RPcGWpp+Ba1cIYJDOspwUcPkq0JVY8mB1NDMAwLKC0gsMgBus5Y9IL+yoAlGzZR+RBN9FQAhSYPlmTb5NCT9wsI8eKEGbnXkxcfsM1+Kg/lzNlFO2dztZEwRnrjPffRlUoAdKDeGLpFXi3A9KXAxziccScYW7zcU5kOz/6GB/vOD9KjNinGN04nEs1vQav9gKz80PmyMcaBaxuHejDL2JJ7GcbK2mWS6E3H+PlNMoRngQMs4MKvJWv664ft89/solOx+HNvG2fzll20YPgfDnAp04P+Mnz10tFfekS36HplHOOimR+G/dz4woVsymq2fmTnzUsXKvO1CYKHOcoeo5mdocFJbPSSAXzQSM/QXfBEbmReUEp/fV7/Fzs1PhpqE+En6bHxYFwWr8DFxr0AusMPcGkDXMtG+lGwiSa2xRbRXV+cnl9fNE8O3mcbZXrRxtZ81gnZynpkDx881q5TUsQ6CyO2ADu6xgY6HAU7fLLp+svc25qFb/pSVcU1fAaZVSrETw9aZRv4NedspEeHe8ouFpBlr+g2LjtrM4dnMq2VwP38FP3vevOUbDAm2dALOuS6MLIuV3pM/9FpLvewFddX5ken+fCQntfmQz/wTNfJowMo5FVCidzaDBrTPK7lc43j/q2trdVzyACJ+J4vgznOHeilsxl0j3CIUAbVLp9zrgxHUXsuTL1P5ug5RqXhAVcfVfVtDFAwTFPqHGS9Ru4FZv1ujN8YNe5WtkSva+wwACk46LQDg7KoCLQYDDDMV29J31FYShGfBFQkXyBKuBSf4pRBbJEgJD/ogUe76I7yMs5OVjFiCwTnwPG02yDAFLvyXxkQ/MH248ePi+FZiBkXWmT+0AM/xoVOBs8ZG48BwrlMU6WuavewpvhelDMZGp+S1SjKqLzcjxc4FSjhu/6MUrY9voB+wRLu5FtgSF6VQ31eoycnjg6ftTudpQ00wRh/lZj9Lq3sWj81Rnc8GyZkTNc1paO9r9AyP7rgx1ArZ4ULOZYNruei/qtS7GTRg07hBBM62OcWKgFTDsaYOR82QH50ge61OWnXWcmUTOgO+0Fzp8jQ5j3jo6OUOz7QWY9HJ6MsPOTKNuBkcwMT1+MZ9m2a2A668C0osJtGY8fT6ZVx+Ab0VD6y0LT5Ixs4oEXpCQaywcbwOBO+plON+GqRLxNd0KUkiM8yE5Ux3ZPum6uMThsUOgNv8ubjKjvDhY21AeyRGeaDuff5DXTzl+aDP/xqcWjjk97XFF42psWonpgyzPS8jJq5euQJ+ukvWWe3bMec+DEOfmqdcC+62Ay7JBs8+iFbvqHTz/Bkj/lnMvO38ctQwJcO8B2zbEbHZKzw2UObywKgF789fLV70VT1BB2wEOjxX/m6Dpvg2/XG7DEKsC7IYFNlXsjbNZWtwolv5NdhCSN8hFkbeXN7aXfAh//hYA0zHjto7agqUtbK2PUg2RTDpIMJZSr7ejUbE7KmO+6HTY3ixhGQ+V1ZUrBx/PjxxfbrRWQ/8HAf3XV9GwZ4t3mv4tKjU9pcly3nL+k/zMgALfSeP2hTQYdcY331mU1rWR2yqyoB2wIr/LkfHeRX6ToafW7u2lbYU8mfSsVkylfwLXDPjqpGsCeyo7tkhUZrGtoru+PXXGyKLPtmILJyTa0O9KH/6QocKvOzJzaO59o8Kk2WaTWeOfwYqyxlNgt/mPusU6fWOa/aEOguH33z5s1VD1kG1bFwxBKAGwrSEGlhMhGl9SpIcQ2CY7b+D+nRylGdxjJGKUXAE6p5Ko8CmUJigoIT6DyJ4TopaQIwNiaB4DrjUvSalBkUQajPOriAP/NzItLg7ZCqb7ers0AkCMZf6YHj6Psfa7xvEceDbIiXhR4Pxu80XadFOB0vfBJ+JRzztAOAC+WArznLXhUYpYBlygqKaoTmNPBuPM4Hz+avZIM+mFEMGFfndl+7pxYu9NMPr0qEBU3GTOHrnWohqLyI5kqwFje0VJKjZ2ji8GHVBqDgFH9lsNo1o7uDIxwdo21nzWGYtwcakg1eYVhWteyMcci47IJ5GGCLj8/R4cUhtzj5jW5OBUbZDhrMC4fKjJUo/I8XTosu0hWYVOJ0X4tTJX0Oy8LP1ugMe0SjuStbwAtf9WLSOfSRaSea4WrXC4syemX93FuJuwwxu2JLgi58c5icSTvsduk5KBi1u+6ZSXRCUAVDdJQZgS15Gd+YlYeNZXzv9SXJZRUtUmjAKx8E31of4IBetlP/HnzSCXZd6wI/USAKRzQai88yDl1Gs0WOrpWF6suD+RTvZbfu0X/D55Qd8pse9FVHHRTAG/rL1n7+/HmRBd2Hf4synPDqffegwwt/9CFb5Y/wggb8CmTxb6yyn37TM/pgo0I2sCwDT45ll3rYds9+cx9asqsCQ7pU1i1/y57rg4QN2dQ7yz7SE9jRlUrr+Tv3uoeseiAwnTc+P01+HTxBD3tGj/fKXsASbnhCX1+zpfTIntqY8ZttnOGFNgt+gSusfO79khT+R1vlWzK28KMlPXaf93q8RgFtj6/Bg0dYoKtSIprbwMIaBpIGgkKfkQG7p0t0jx2RNxviS/zgh7+tTwytbBFPcPCZ+dzXxss8dKegCK/wZg/0sw1n8m+ugpt6x/DvXjyigx7UmlEAUgBMh2GI33wumtvUViUhQ+Oj2b30qBJ3G1PvV14v+YJvuNB/vCZb+uhvnxX8kFVrlE0nPrzaJLWh7eAI26SXZQZdW6Bd1gxf6CsBM3sB4VownC6GD/46QGLjfOPGjf+a+hHuRnX5FKk+DgpBkIQMvE6z1KTMeVeS6RoLlfcIEiAUqh3h7IuhgAE6+6kEF+hpgcOEzI+xgEbpOW/3+gwIlC5D5lzMR/AMhTOonq9+bvdRAAfwygkUx8nPHm7LmMxpJ15/HVzaKeGzSJrjs4hWBqnMWdaMAhJwJzcpTNG3AKqj8WWEcqZ+U/gaNo1Tr0bBMAwIWKoZzwJQyktW8Gox957xzMEBmN99BSqVSxkbmZGn6B2uaPc/JYYLneip9e2c273UlwIzf7f74TDwgf4yQjkEiwVHDe8WpxYd9Ju/MlR1eDpI7rJvZM7Y6kHMGCoz0IN66ei4BdhCXLapU5HoQUO7/RbYdl3mRgu+6IH7yUfDMR4KWup/q7ztugy38mC7SGPjPR7qxzOGBYhzrgnVb/iTPRp7ZIAxXrx4scjTIo1G1xmrYMy85EcG6OfwKpeSHVw4RLprR28HWmmpLBlZ4BdNPaYhPNh2z22jS5WRyQ2u9JxcKtOgh876XMCAzo2NjWU37sSp4AqesDOXhe3IkSN7jdNoJQO4WsBnVrTmWbaRvbPNdtEdBoKBXjP9sAU2aKWrcKQLBXTsvYxyj+TxQGMYwYT/hK+vzCorVY9VvZp0tqwqesuyldVDL52lC+ipDAMDNkNu7oEVHgp4ybQsHnr4yxa5Mstw7l7XtDvvIEALkjnLylRB4CPwjKb6WemcxT2/YLx8tuvqFzKewKeFraZt18PNHC1YLdpkRpfZaBk8CyKZkyO5sDf6iG++rvIvvltkYcy26rmt5wjObBtN6HBdj+khs4LEHl2A/nxQmwd4dMIeBmjzA2f+k0/Iv/jtGpihueCh9Zb/179ZZhmdNibWG9jUPlQZe1YZZgmOj6O39dO5l925r15D+OAVJsbBj/famPm/r9frpGFrSNkh+OAJ5q6hl62RZX3hhR+66dVmu7YYmBqXfvSIqbKt9R+ST72Vc9NOfngrzuhQCX6Mmx3x+3QXnvyRe+hKCSbXFoAWTJMNuRgDrVVsaolgm/QPhnSXvrRJqnLYZs+9fBg6K5PyJ9HfN0ucPXt2bf3r16+7lLVGWH8jnuFXQqu8VsMywRE2o+AUOG2Tl+EhsJQHSITASSO6SLeUJ0WxK+UkKF99SoDHKDA6WVQje/1RflN+Buy3eTvRQYnNV2Bg0S6zBwDCAH7Ndu22yiZ5v8UJHQzL9TX8ESDh5KAEh9XtjeUeQqfY9aeghXIQBqfluhxBJRj8+tzL9e2MyABv5qe8ZdFE1oRMGThTDto1DBsejKqybMEjPozhfbT14Mx2HmTj2hSq+/2GeQ247Ypg0Y6L/PyPz5rVyR+9guyOOOMvoy0TVdm8UgiDxzPHWkkmhxsteERrhzPobU4HjwzLYgMT+lovZL0xcHKP8RgS2mFivg5d9Aw18qKXndi0sHJoaDBHD/81v2tzFHS+ki55+7t5ODQZ3zIFdIY+072yc3CsbGFsGHOAAhibIXZjTHM62WysAjt84KssjHvJoN6aSm316dVQ7H90CyxqK7BRkaGgL+aEIduEMxuWNXYfOVfmYHN49HINOzEufvDg+oIK+tfmrQfNVo5tl29jdOjQob1MQRnLSmplMstywJF+VFJoweHn6DcfgR/z9MRtNNAV/PmMzqCZnPOV7NF1tVC0APufLQsOyR/2sCKTFj/jVoI3tnH5J7IybgEfneJj2iySYZsx97i+KgX+6B/9oaNsSEDrt/n8lJEpG4xO9xgHPWWDegYhmxAsw7Qe2XoS8/X47BAUmaIZFpVsXFdLQQce0n3/C7zxmG9yX+0ZVRDqcSx7U5CXjxJU4d8Cl08zZif9aj9wfVnDMomVsnumm6AcxtY0AWGHfWBWBajeJLpgzHxQvrnsd4fN0NcBgbJ/PqsPUyBGPmRlHTMXeyYHBwDYdX1rruuAQutjmXrX+Qy+7BsdMHaP++lYvY50wbVlfPgVc7oebuRoQwbXTkOmc226CyoKOMiOPrRO4QNPtVn4m865H27soUMnZGxOdNE1Y7MFPM31CM/5ZrS7liz5hyovxqg0673aJNyLNnpl3jYwxvOiC2WBvUdWyQk95skG3etvc+HT7ypfru0RX7AhB34PjWiofwxv1m1jwejSpUurDBknUuOnQQ1ukJogDZrCF8DU+1MQlAHWH2NRIUiLqcksajUWB3zRqq86MW5Hn4HYM3VqLEU0sKoTU3KOn/L4kmSLIyAyYtcDpd0lgNEx0/HtPiu7AahsF8EBvMjcuAWk6HCd394j3Mp9/i971I4YXeaoMZoAM8AcKkFRokqu5NDJU2NWwsyQXOc9ssuAYOy9mk3hjf6OVnNWXrApCCK/dqKlkHMAFkh01cfRjqETrZxY/RbwNSbc/LjW4l3PT6l0sm0BKNNGLu20ewyIoME4jIAu0C8YCgY5N8Zd5qcsE17obX1P8MuwC/bgQZY5ExsCeOUs6vEoZY33HlfQIxiUpsmKkcGodHgbF7ZRZhVveK/0gFZzcYD450zh5D2BSdk82UsLPoeApk6NtdNrc+LzAn+4tvEoCwlXGPqsjQz5lSHtWxqMQdYWmXrdalw3N6zLGrMrPLWI4kN5SHYI75wyXfQSNJKH+ciAkzNPmTnvV67EO5nRAbTimzzRy9YL7mrALtORz2ocMikQJUfXlRlEn2CLrlYyFjChyfjuK5jGFx+ALli0ISPnrmd7rqskXfaUXGFWdruSYVl/PKCpQJtv6MHWOX/Xuo6s0Uv/0Abbsvp4LZuc/xSQkaEMmXvhjvZeMIFDm856Z9LLGugr/8+yCz7QlS/lO1Q5yBme6MITvNBRRiRcYeKzqgBoKqvSIlgvXBiyr+mL6V3yYyM9J3L2I1XeE3DzRYIe2KXn5mhBrE/UPXQcH/wavXNNvafkPIOmMh7eQw89RwM/ihdyhLtmfz6kw0fwJis49FT9ymD8JWyNTeclAsqMl8ljF+Yoi1Umkn6UzUU7v1aiwrh9sXy+row93UU7efF3fAD/4UABWfJFMCcDY7oefejq7zbCaKYDBWP+RhM80A1Ptg1j78HH/8aBc+/Drj7O2gIKZMowFnT7nzxb48tqFTjizbj1tsEeX3Bj821y2Gov16cvPaSaPYgz+PbiodbtbCr+8A1PusW2e+IEfo1ND8tMlsG9fv36KiCzK6AEnXbBAPApDmZN0kDVrAGWw3J9TgzTBI2IyoQ1HGPWPYgxdtGxgKpAj7OhqEpuTpFYpIzpPUAzLmN437WEoLGdYhcMuA5gPm+HgB+MFxWjt5ImMAHnGk4R3er9lIoz8+N6WBTB9wyyFvzmdJ3PCKPTNB2GQHsLbQEw5WCseEIrRfGTknWCxWeuYQTurdcBn/NZNgzHPBayyhEUmkz8JmMOol0Mejk0uOAh5WfIFvdKZZUuy5pWFsQnWbSLpuTeo7QMW7DBkDg4eNALTj2Dru5OrxgGeuoZ4hyM4zPvmYOi46GTXnj0aldqgSpTSZaVZCuXGAO+nIDrBFWVsv1ffx19IH9YcoroJAs6Umq6/ox6AWBSz1UyqleojC25cgLohEG64T7jCj6NR6adgMSjhc81BTfGzUbbhcIE3TVpu9aY6QxdxUeldHbPweCxBbSyfyfq6DK+OgTTopRNlJGQPaMbbJpjpQfknBOvT6ZMUU5TMMS3ZKfx7T16w0bZh2xBpUafsSN6YZwZ/LQgoouPwbP7a9B2fQ8mrk2jfsn6bODTM8EKEsyNFrIpOKsUgnbXlRlyXQ+F7hEXMK6doywzXSS7Tu+VcTFOJXq/3Ud/6RQ77sBKjfmV6sxbcIpONOG3srr7jG1ecsSTx7/QCRsGcqNX9fbBoPJyQZ1gtoAsnWVnMHWvsQqw8Ok1A5eCloK2+u7QxvbJn86gxQ/6a5YvgDUeGyqbVsafnPkHdulafPJf1h+yhaH/+XDvobc+IHzmK9CGtzaK/GOlJjSyURjAMD9i/Kob8MOXzbY5ylqiu0yU+fxdNodfbMNnzLLzaLIWGdsc6KW3tUXgGZ0lP8ga/a2bZMPXeLFHtBmrAzqd6KVneGYz/DC6rBOV4fFjztZRc8Kz/ihyon94pnsFcPS10mGBIB7oiDnqiYVNeuxen5kPrdYANMHb+OQKI7RWlq7szybCxtz0Hc54KzNPr0oGpdfGbM0tkHJN/fT4Nh6fiaYSRQVg+T10RH/6Zlz3t4EsoKsq4Xo6tTT1f/nyZVfgAyyEtjC7iLABVY+AATrx0G60ZzQBEEgYozAIrcnUwtLTqUXQFpeybsa2S2eofjhQP2hCZDVm4PhBD8Dq6zEPZ1tmxdwFfYyvXTADRntpWQCh9/Dhw3t9NvW7ocMizImWzQF0C5/3KTB6/F3GzP/e51gpHYzMbzGpl6reh3o9KIzmwpS1584Ylzw49Mpr7Y45qPotMs4alhkyXu2O6yuwgFDoslSCI6Uo2LeQVF+Hb8ERZWQklbONgW58wdj9DKCHzqIPXXgqUyBr4jqGpK+BfnAa7UzQUqaMU6nhGj/eT6/KWDGuDgqgh7N0T5mXAlI051hytOkmmeANxuRhMclojVNpkiHR1R7bgr70rHJS2bA2KjPtTY/oOx7SY1jQPS+y4zz7Pjs0KaHCnA4xfvJ3ncCF3Gu8Znedci2YIRuHVWDvvRpaWyDhgJZ0p4cgKzWiW9AF5xb/Gs7hiA/lk3p6YGcOThs/ymMw7ICMhUgptp6rsm31UbZrhXHZs0rF7N4LPw4W9ByhDlPM0gxe8MfpkwEaONnKjeRj0cEj2zBvp4zNJxiq3MFRGqfsbP1CcO60VJtKc3bQob6jSm/kZ0HsIZJ4NnbZ+/wQ2mDcJgy/fFBBGD78X3m+ygIay5DCrmxZm6kyP2WO8YFedlqTNH7QQd4wrAXCezXxo0c21OfGdk0nylsgywLWVD39fxn/qiZ8jb/JEx34hH+HoGCLZ/KozFqrA1mhx/VtnFyb7Gu0xzO99qKLdL5DMWUy6W6tBvDDGxzIrYxlm3O0ur++UljAN/9GznjvMSJ4dq/xCorQ5FUVyd9wYEtlpdAE94IS8in44ON6rAP7ty5UZqPvrcl0rA2VcdpE8jnwrDcLHWUCCxrdaxMhALNJRYtyMt1yXxkg/JUYMS99COMO8LCxNl4SJXTENbVyGCt/UADItl3X5gOPVWzQlu50WhIP6SO5tgaj1fpSGTG/C29yrK+3bBt5e4/tornWkTatZdrJ1ws/dKbsJz1ACz3EI0z4xTbCJVpcRx/xTvfM0/PP4GKe7e3ttfXv378vPWSdljAQkAxKGPVgYB7RjMUANSorVbin47aIxmwNwAhK2fwGKEWl2O3YOG7z1bTa7qVUdQ/MQ0+ZOuNQoKJxQqAcGEMrp1rPmnE5a4bU33h2rbQsZS34rPTICCqbttNDj8/Rgw4/aCcMCkBRW0j8Ro85LSplpMzpBx3eg6cSWJE1g6Oc5uiQQ5lEymXRdE1zEXS7FLRlMBkVWZAVA/Ml4RSJQ9OHk1NpN5nRtGiXhStgwgsa4MB4zNdOEEZkWGMoxWznhh8GxsDrS4MNp+MFe3h08so4aKD45Eye/i4IwIOx63np9B7jOtO3AAAgAElEQVQZuLcFyX0W3zJDaC5gKyBEv3npESM0B77waE6PdAinSmEMsB4pc8z+H7LyqnSoAb2AljHXBMo50Jsah/Hvnh6qWvlRMGAOzg628GjXz/FPh8eZCXDrURPcO+ns/3qIcnKVs/1vQ1PvV31AlQzhWbq9TG5BAz4Fk15wa0dKrvSt32yMzZuLI8rxkhsbM279H8aqxEEO7NDDn+m83b4To5Wi+xYL/NWTVaYe/fSZnlhU/W6DVStGm7MynHQDzfk4Y9V3WJ8QZ1omEE8t1uanE2guCBRolKnqfXjSnxwz23K9cSyiZQ4r42RD7cRrEIehcXyOT3TRf3TQC+O0QapUzf7oEd8iaMGT7It58VQmCT5lnehe/TF0lS34v9Or+KNLbW4qjZInGmsjoc99A4TNID6UOus3Nbd7KwElA3Jv0az1gw3xuyURjIUnfs2r7BUayIj8q7C4By1lZsrCsivXwBBuZQrdaz0sw4kG48sc00UBDOxgjN82XDDtGZNtyFzH16DBuAJkdFT6bzNav5dNGN7JrLaKfBS84qsAgM1Zj33mhR84mZ+c4JGO0B3Ys2XXmNP3OjsJr4XIZrCHkue/6Wo2Xn9uByVqaodbay2aa3Opd69WDTSjE0boah1rw2ttN04lUvNa//kKL3QXC9QvRu/Ds0oNffJewXzld7xULWMzrUslWsiYrMgbVmh1Xf6r/jZzu6e4yd/RWiKkFgR40y1+Hq2wgSPszH/37t3Vk/oZCqcrCixTguF6NQBQRsCE9b5gmmGb0KAIqfRI6WW5KhMSQN8pSIkRV7RbvxmAq7NTIEpOAUtBN76xMGveSmoEigcLmDnRQ4B2eAUQwEixLQ4974xhWHg7wQEogq/RN8dmLPdR4Jw1Zarpu5Qk+uDHOAiWU8jY4WcM98VDTqxUrM8LrmDUQ2YpEH4JsZMv7knILQA5yIKdyhaCOXMZuy/IpnQUrTQ9euFAxhwFp10PA74yarzCkl6goV1gpZCyDS0arjdHxoTHMm5l/OhO5fJ2JuRo3nay8GtXaFEzZoZPjyvp4Yl+cCz0qFS/+wus8FK5kiwYFUOp+Zr+0zljGoMe+ZuO+ql86z1Oj+Ms+IYrfbQIohE/FqAcqUCjhZJc8UR+ZZDKEAhY2p3WiN7zmmCP1rLAZT3QwcDL0uC9gMw1MKDz7ENwUza7oIo8egYYejt0Y77aE2a6HT09SNHYeGUjbABmFn06iVaypC9wxg9sOGWyd28OlB3zFx0CKkBxnQUZTnSVbtdfWbN4Pox8ZeeNjye8V0Kk4wIMC2vls+ykx+7QZQEtmtBG3nDl98jb5/P5RsZEFxxdY3731PNDlwrmYUb36vGqAZys48NYVRkqccGtxaue0IIatNGl+pEK4vAOdy94WhAqRZuvE+21E5AfbOgkOZeRRHOZfXzh0ZzGxGtZWXbYRsImkA4U7NET+uB6Wfx8T1i1ecBngQY64MMnkzm9sKGqYkM2lWVbiPHV6eQ2vrBm4/6nx3MzSz9hbF6+y+f0AZ7kjwZ80kP+g00IXMxNpioqfGqJjfrk0EVXSgRUmRFwzAMR5vDCM+xgWK8mn+KFBjRaV/EGx0qOdECbj0eqoBudsOyUdbKBmZ/6Tum3ufzIrttAqljJeLdOkx0ZGreMNnoqG+IffsZtc2q+2k3gzFbYR7ZDx/pmDbzXj6aFAqYlJugkWdZ60AG0guBOi5fNNxc6zeO+Nj50uPYidNcS4X10hhc50cV60jqkgjc6UQtX604bSXKAaS1OeKVrfHqPD0IbnvPj2RX7g8G1a9dWPWSUq69AQABQOVTGgzHE1L/CCfi7k3aYL4NRv0jpaIIVbBEsRkv3IZCAMYBBSuta81A4wjW+gKlGP6BhDm3V+wmlHhN0G6enrwPIYu5acxMAIwZIaXbXMy6KL+iprowPtLnecXiOsQWuXb1rew6XuRkrJSIQNMIJLRTNwuiaFJrRCiIIjGFSwk7GtPNAL8GhXSDFeAkOXZVQ6lGDg8W/4Jg83GtOj/ioh8P7yZIiUzpBAjnbbRUQ5xzQXy8cZWRUdi1o5HDCH8bzBS/8G4filnVAD91hwAwIfviqpwN2+PN5Aan5GG8lIvOgu94M16LLT0+S77AD7NxnLHKrNEXm5jc2vlznVZ8TvIxvbNiUtWin246M46Cn+C8Ih5f3/M9p9mXIFkDPrfIS/PdMKjTIkOZQ/U//OJ4yF5Xh2EM7O/iiuzIMWioh58zIuEAML3ilJ/CkF7JpxsAXe7eBwIvPjGHenZ2dxYbJrUcEwJkzSe59nU0HAthX5Uq81h9jfotqpfyCXfejnXz4Dn/L8NZKUY9Xm8IybWRUdjj9gIc5Kuv0XYYFZHivR5NNo4k+14/nXpiVTa+HjJ3QGyVaj95AQ1/yzC7JOznB2Bj8ivc7IFVLQy0X9J2N1b+LRnwU4PQw6/jmN3ouJB2cGzv6DfcytHirf8ZCi4++Ys04cOF/8ucWi7Ln5FhGFo61GJSx7xEG+PDiU9pgul6gRXb+pjP4M0+l9SoOsPc5muFAv60NcEAD3OgmObMHn9ENbRAtsDCoPNUGhSzRX9Wl5/xVduK7yuizT+uScfgrOkmn8pl9u0ibP9e1qYEnetDnsTs2OeRD39u8VMaCPzq9T/8KJnu8Sg9ANRY9gwddzu97j4zg5W9rQM8atM4Z07ePaHmwLvAd5OkeWLFH+gBPsvIZnPBADnQZbZubm3sndL3vPTSRpf/LIPEn6Rc6+zYF2BQcdUimnitjwd19ZQvrJWtdYDvmKfNsjWh9pSeVEhsTvp2irKzdGlVwhk88VGmoX5HsvCodmtM9bUz5N7pSQFg50vWuJdPWELKAOaxb+/h0CQEyRJuxzWkc/8OJPHvsxYULF9bWf/z4sWTIMlCLv+fqIIoyEn69DLNfwYA9BZ+BVi5ipJyDnSjgPesJ0R2FB3DlSowV+denU59UzckElNERdr0unB/mKFYNnjmUjqwDojJA6U/GTIAUwbjVeo3HONFvIa3syoj7Mm5AlhUiAPeaszJJu6rKJwIz77nWD0NxveC3x2UQbLTBmfJRAg6h5kR82H1ZCNxHyJy98fBCVpXCMux2NZ3mKAtHhnisCZKiCgrJgpPnvPADG7/RQxboxguaKFa757JpaGckpe3JivHhm4KWNm+3iL/q9RwgzH2GJ2NVRvQZHhkTnjh6OiDgptCwwjM6XEsPW2ArDVnc8ZNDoNP0yk87O+/1OIjKwWSPT+N6eb9dMgzIpR4Bc+EHrhYUeJE/PNDkfeOgAd6u8XeOGh70pv4HvzvpVdm1QKHDMub3oqtlEekBGZfVgz9ajdFjX9xTSUjpugMYNSuz657p5cAMjDk1WBiLc/c3B9nRfDpo80KG+CUr95EV7AsgyqYbB23pkfuTf8FDY7UgdNQcLeZGI9tED11gH/TE/Z1ibANGp/I79Jq8Ctx8Rq9gxs7oHqz4Qu/RTePA3cZNUNbmj980Fhpz2JWe6kUzPhmRjYWUL4Rbz9PqGD75mo8ul8n2WT1edMg4sKwPzv/NR65wn+VautbmslaAMv5stM0XTCt14qeMAftwXfKpCZ7u4sP8eCJX77EBfMHQ2OhHN/tqoSrrVIDm/1oFeiQRecK9zHobN4FDJz3ZC/vKH8AJHWV1ez6m+dGTjeOBvPrmEkEMTDoRiPcef+Tveoaq2tDdMBHAkXsBmPdrRaCHaOM//c3fWNzR1aaAvOFNj2DnXnKod9T1MCFj75cRY1NeeDYeXKrcGFNwKBHgRXcduukQAoxgCAM88VOV4vFBx42br61VhC6RVb2YMIKN8Qvoq5ZUaWgjD388kKNrCuCrKrm/DLL5OohAdtZIrzaBbcCrYLjWOMZ1fe0/xqNj5rZWk3fZZ7SQVX65fk7ygg88XAvvTlV3QIK80EtWaCJbtg4b84gx3EvGdL72gRIJePcebMiIz4HhlStXVhkyAHSEH+h2DBipVwmjCKUcNetSVDsvwsSUV6XBGh9n6cJC3+Mhqt+3gCGeEtQrxZF7oYmioq9AgnIDFkNAaeGZJQ0GkrICyDwU3LyEQFBopcAAB5rxK9Uw8lLmxuF8gWjh8jeBdBKr3X6P96AklS16DhrBdVLMIlTDKHoKYI2LF0ItM0kGPaOpPhP4MxQYoxP9lAJ/6HO/eX1eAOA6PLeTJMcyOrD3P5lnJOjDY2WSFLIUq8UCfmXMYEQWNUf6Hy2w7zPycl/yQl+lFe+XkSoj6rOCGde6xpiMon4Tn8OawxK84MNCKtODPwsGY9TQTQfoYBkv11k4yL4gkpzwYJ6a2+14yyLAg7xLaxuvRYU+1AeHXroMox4VkYOhH5yS68kUznD1gw4y874FFz34KqgnH3LuWxgEBmTdk9Y5Zjj2hdWeI+TlPXSggUwsZMbnBPbv379gS5b4jN+5UakciTb2IwOCxrIWPq9RlT7W20bmbIo9woYMYOPHOHSvHipyRJf7+Q32kP7UO1ffBp787X12Bw+8ocM8aGknTl7mMCa5FtDgmQxcV0aGblU6KQgsCwcr9OuxYcs97gLWXv4XQJB5vSllEypfxn8P3MweyR6v5E3vYdHmpgyoOdJVPPCJeKjhP17QC0eyQlN6TN/zF3QTVjCup6kscKVNOPgpSDMPP48+LzYHi3pqzV/5qEc5uB9fBWV8uZc1hk7TW2N2cMDftRagB59VY9qotUGnQ/VBwcgLHvSCnHtcCpvJvySfslZt5qpm1MtkbkGAdQ9m9YdVWal1xjxk2Klpc+LLs9vYrbWxkpexyWxmYsvUGY9+9ZnfM/nQg3LJBkYFCbCvtUCpkj+jQ3Swgzz46LuiexQOXEsWtC7QOXzAVZsFH1VGvXIzHAs8yAWO9M349K1+WLh5vxOP9Nvf6O/Eqfv9XXBclrWWGHPWHmXO1jNj08FsId/jffzx0fiDIZ5KrtCLWhPqa6en5q3KwkdUhu+B4e5ps+x3/WC1ZMDfGPSzthb3osH79ZiRPZ4K1PhE11WdItfbt2+vrf/9+3e3BV0ARNgYbmfA0TE+hLUgMKR2mAYSnbveztoE9cyoT5u4mnY7/EoOORNKwSjd366ao1UuqbmZUET9lekwaGxAc6gYda25gOaF9tLUjMf/lLiFzv+cBIWyEBN6mSdGUNYhujlUP/BqXgI0b82N5vY/5ZVi97lxCIiyVFoxN6HWp9bzYuCPHwstmmqE5zinTCirMeGB7mry5CIQKTiBMXmYG931fqATZgzJ/T38r90B+juIwMBbEMKkxdL7xqBs9ZPUXFkAY97q7/SlZl9z1P9U0FU2yrhlFtpRGcMPecEblj1DD62MAw6O8sOXUzEeWbov51XvEV1xPawKtF3HMVWqJW8BnhfnVpazEhtbgQ8HDGdG1gkpcvB5Byzw0XPUYIJ2toX3AtayHfVzGoOu4Y8sLbLsjcNTWiwrWFYPLdHPXipTw6vGZDQZH516X9hG6Xl/F9CQMZ2rBEt2nJj2AvhYWF1DTmTOAZnPuDnpdtt0A2b0p5JwfEWP8cnC/zAxfr1b+ZB6zuhugbkMhzktfpUdyjBwvmRab4//K0352xzuYRcwqUesfjM0o8ln/JYA1sKDZxtSMiEDuAgWyi7Bg27VZ0PeXlUCyM+r3sUyT5WYzEWH2Ygx0AALtoOf/JP56HUtB2Ui8Iauyst8LN3ln/mWTuDRezJvwUJnC2Gl+cqubb7NaTFtTnzyU3TV3zaMPX/OtW108Ov/er7KIMOTPuULsil04pWOoQ899XcV4PgMr8YKz7ItxuTPKyNZt+BgvgLQWgz4YrSXUXYdjPJHaKvdgyzalNHzys50hw6a07WVCfFAvlUFjNsGkh6wPb/pfxl3Mue/8Kefiz6XVaGv1glYsAG0qJr4v8cLFaAXkLUZox/uYeNeMLHu8hv8UaXbAmz6ARf2U2myIAU/ZdXLkOZb6xWjf7W21HqAj+ywCkg2WPm+Kgfa6ossCGsdYDsdcKoMWMY0/0pPKuOzZfOSHwzwW8tDASG8jVHvpr/bTKdPdEHlzzX8FFn03EVjt97hoepO62SJlA7RkHE+7969e2vrv3//3gUCIwFewQywEVvtmIL4QZzeBoLCHGUoQAFcaeT6gExc1gEDlNY9OTJzS9lpUCQohtzJDErqWu+VISpY4aiA5f9OB2I+YTNKtLqvRnPzc5ocssUMPxybBcxcBIZWfHTir3JCu0l8eTGwSgsMj0AoT6lOmS3XwrOeKjhRfI4LnTI3HD+l5lByAjnYom9G3oJQHwf+/Y0O95WuxXMOo+fahDmZUuYaslNC11tAyLpdT9e5F054YZjGaBfrmrIO5qVDjBVt5Fr62v/tWuBKKTl0WNCxgg/8VsKCcSl/45ZtIMt6kuoVYFzkVwABT/TAjW4VkJW1qrekzBDaCqR8Rl4+Y+yMXrqfYcOpgyL+LwhNpq6nuzYT3mNs3hMwoKdj9eTFEepLghe+OeXGrL/DgoSHFmufo69TOhw/XOpBoE8WFLJKlmXu6DZ62Z3f5E0ONYSTVacoybU+TYFGzyQzLvuplFHK3jjo9JuTYw9sinwKbOvpKatdCaHTrjCDO12Dj88LIOonagNmo5NdwVTASw/dxx+g03gFZ/Bqw1PJ2Vx+evAmebmvjYNFtt5OPLTjJ6tO/mpxyIb4B3pZNiHeywrnC+DQZtE1xu3p5rMnkC/mZ8kRr/gse+U+n1fF4AfwnR7XZ1ZmkOzJEL38jp/svEyaedhHPpRe1KeFLnIlezzSQ2PX64s3wT+8fUamyjZ0vqoJO6KLfDY5VsL0f4FfQbf30OeeTreV6azsU0mMPdJVeJAFWZVRLovbelLZvdNvxqYP7KxgGkZoxjt6XANndlbWrmoMXeajerhy3xiAP/f7nI2iA1bmpyc9L61HiJif/VX+yhdXcsWzTWGbTPy2seWb4A9zMpGd8xilSt2dtGTHbIBc3GsMP3TMJoPsjF+fdZs019Q6g+4y3mUD28D6Tb6tiTCoVQF+9KNvrDBPWVyf+R9O9Z8J7uEBc/aCBrjxmeiCBxl0MKL1yZhe5Oc9dg9jNLsvmyGPgib2WUsJ+eKhGMg49J3PrD+tJAafZD0oK0tfs896xdqYF5DXW0+nvOhEz5GD8XLKUsmSQzNwpUECLnWo4ZjCmYwjdF09OYjwg4CeXUMBSulivOClviMGQFilZ73fs17Mb5ECZDvVvkC63TdnqFfEOC0axjJn5SQMY9CrBcrnaKeUgLeTKDAhHDyat/IKvigUZ8lgLEIcHSGZB7j1jHB4PYmd4nBslI8SVL6FXzv/SsHm5Pgrj5qTQjCmymtoqDGdclWqqb+rQNI1eC0qbyFgIGhihO61yOG7Pp92DHhoB0j+lZjcU4asZlfK3s6GnsCH0lJe18OnjM8MsBgeeXr1jCC6pNmdE9YY6306VNnY+NFuXkre4miXgg+LFZw7dYan+j7Iz/F0BkT5yR2N6EdPZQoBGR02r/vJ1pj+hjUczU23yKZStfvJDK7k53N64t76xMi40gt60RkW9KLnMkVT2TDyzLnQEZ+TEf7rNXI/Wrw4U/ewo3p80h064N56JQpgsweOxmfeL9jHjzHJF2auqWRaqr8yt02GOc0jGBKE1j9aCaegHJ5kYdNCH+BhnnQwnYR5zpHsyYQM6CcbSQaV2HvsTfbkuWlkI1CtnEN2cLQQFXBZjDh3Ot/hD7bKH/gfHehtXLyWIa7s6HelZ/zggS7TK3OjlY7AgEzhh2e6gjfY0lXz0A2ZF7It4w9/45qnjDSd6nCN37KR9FdJ2Sa2rBzdt7hb6Oi48elmPWBw8GIz5qgnq0xmB4As5uRVORc/9AuN6KukaTEtI4se13jl882Lf3S5h776KQHQV6w1TgFEmweYlsWr1839lanpR/2d5qQ3cCUzmKANz3wrn0Pfy7DRdfqAH7LvcBE9b0NkbuuLH++5Bv4wxleBFpnDGZ50wdx8QcEm+aObjtOxeo/R5Z4ax+HXSUj6XIaHjvL3+EMT2n0PrIDMXMZHHzw6+IW2KmDky09Zu2r/YIPwLSPWIas2aeikI65r4w0H+o5O+u39SqHoMt88hUp/WiPaHMJPwMQerJ0lI2ABB+Pko/NZbBbm9UkbE4Z+6IKNoR+0GYce5U8Ksug23spG+xwPcCmoMzee6JK/4elza0n9bWXGfY4/uk02YhVYeg/GxmlDxFfXXkUWW1tbq4Ds1atXyyQmZJRlQBgEoABqkNLpCG2XR9ExVGNtjqPHMhQVEiRFoaCApyyU1L2Ni1jzA7TyIidQxqIaryAREBS7pn4gEhA6GRtBGwujFMX1wGeM5mT0fnf6Rw2+UyHG4NwqC8Kj7zwsg4YPdKGpeQmgHRe6YEdwjALwPvc3/PDcKU60u96Y1ejNQ4AEyQDRxAg6PeNevJEbIzOme/3vOgbtWo6mQLAaOmPxXg6/noqyf6XzM16Ln2vgVV8H51l6G61elSDa7bm+E1k+7/ABvjgPNArA3717tzgQytvusQMa8EUvedEPO0V6Sm4CLWPIruKNwdEdOliTp3vtDsm9voVOkJEJufZQR+OWBYOPH3ySP7nCAw9lZNFjjDI59S/VX2QDk+N2DSzovvdyDGUa6lUpEyhQhV8lUrJBCz5gVRA6H4hZaaDdrV1nsibT+ivwUCBLv9rR0xsY4K8TXHS4siFddg1c6AT66v0jB9fCCa3KLK9fv152uuT6P6bunbWqLgjjePLBFMFCUZMYRdHCytbCD2CRwsJGUPGCaKOFIigoeEeIoh/ITvGWl98+7z/MgZDknL3Xmsszs2bNzNrHmGgoM2IR8INW45EZPXVQB3/uLePhfrqtbNbCCQd+yMRnnHa9GnrsyJnM2R079UPmFjibLHZExvU5JZc2bxbb+mPQRndtCAsOqwD4v4WpUrHAirzxyoFXtjUmP1UWGH1w1hH5MiDGnCXrbB7PFiDzGJNdWsjoAHbIMj5bGPhbC169R4IR+KifyFh0VO+UObIJv8msgDWMVKpxT5lpn7XpoJcySmTLvsrytzGvuRq+0I+P5IAeASYefEZOri8gg8EqAvnV9IUOvHqfLfhN3+Rem4pDLWVlK83CMpwULPBd5qnCgIbaV6x7bXR7VEh9fPRTwN7jUcwL731zB/mgkXy9yhbWnkI3lazhqHUTb+Z2n8+Nzwfa3LENuiiAIU8yJzc4IUu447/RDusFWXCHN9ew41oE6KaDX3RNFvWGtXa5Bn/G4Mf98K30nE7JBo9k7G9YLQtsTjQbv0M52SceawPgK8jVmi67F23sx3X+5+vEDnizQYR7n9fOYyz0t0FqnZ19k+jkc6ogog/dZO8+67VNJX26xmf8m+vQDTP84cyqkQVdoB0+SriQAV6WgOzevXsLEzmB+pw4Gn8TjsGdouLcDGYBwXDN8AakSAoBIuPV3FpErOeipw4TPGYJi0EVkZaaBoZ6jAABgMwHvJybyLgH4+XkctgcrfcIgqPtpJHPLWjRDKD1akhZEyIl4a30uvfazfUANwaJBnyhq6PI+O6kXjtiMgVeAGjxq7xBpu4xPloZdFF3mbVSpZUYagpEO1oLRCiaA65XgXG3IyRHYKm83IJc9qVmctfhB63GaoFGV9kI19K1sdqd+R8t5NLC244AcPFJn4w+4BdswgtMMbB6TeiM861s4P6yQGEh0OO3nhj3oIW8S7NXJs4B1OtXmQCm/TBk/NfTUe+O8dFeM2k7HPJ3T9m4dob4KMPLCdUjaL4eWeIaDtQ9aDV2wWLNq74kHK82Hz0Cw2cyO+63YYAtMu24dY69QyEwUAatAAEvZGfRYt/440RaYPDvvdoP/GYDaIl3MjZ/bQmVQf1fmZV9s0N89TgY95dZrbnXZ+igL89RktmBAzblXjLCVzvTsqBhJSdNzzlTuiEr9HCWxnA9bJbtQotsD/vnD2q/KOuOTjIh/wKR+rH4MGOyuTYo9aSwC3RX+qydILuubIVGixW+jYcvfNbTVssAOo1X9qosZxlO8sMjPtDsb76MjeM5/2LhaKNbFQBNtQ20+NT7U0mwTAY6ybgSD324tufpwRwayjT5PH/jvuRgnuRmbNjqhHg9nm16yRbfArJaQWDaeMkBjvDcWgPLZbf5Rtem2zKe+X3rh8wNzFaiLXPW8w/zXfVG4cPLHB0GKDNHTyUz0NUzMF3nejLEK93RG//QaU6yw0drQ/oo6KZLdgszxu5QRg9JVhKkG/ZeK46x2oig31qLJn7D+OgtuPReNJZVazNqA0LXHVxjR1VNzIW/eqPI232ur6qFX/TCivdrf0G7z/gS19ZLx+46zUlmtXPAlFd9cHDiodN4gfkCsnrd6BudNvH8kb/rpybr+u/yP/jiJ83pN3n6TY71jlcmJWfjwRBM0J/3KtWb2/2C1frE6A4+6dI4PiMPeuBTyXkJyO7evbswXUoegZgiZItx/UAFEAioV8h1jN+gwEMZ/ibgmubKuFgwa1QkVAr22xiuaYdUY2M14eYrlY9RwkNbKUrKYrTt0jLmTikCShkETha/FgA8ccxAiBZgwX/9ZJU+jSeCBSBCb5EBkAJH8sMHI6MowiYbQMGTcfHI6HtWEZmhC0B8jt6+PomSySzD6DBEO9AWXOBtcfZ3u2bjuh8v+OrARLshMkNrzhcNFh9yFlgW/NE1+t1nnErD9WTkoAAUsNxfDxc51xgLsH7Iy+f038kn95EX2smW06ET97uWI2vuTgTBBb7pxvVKMmTTM43qHQR+zh79jKLytvE45zdv3iyyMTfdkFvBPN5dV5mJ/iqxcG7wgJ4ysmRjzErxxnG4hU1YAFvIGCVs4b9eHFkBNKDz+fPn+03/5OHesh/krdeF0Zd1oGO0cHKdSoJt9lZPjGvNlc3igz7CpnntWDsBWVbU2GWOyuiRaY23nHINxmUR0jl51+Rcvyc7I+PKNTJZ5CEwllkjq4Ie9lAGjGcIuV4AACAASURBVH3XQJ1N9YgbtlOPSo/lgJlKC2Tifj8dPvI5LMIPvdE1mdVAXbaaTPti5voA0YSGMiB+l0ksgMy28V3pH2/uJS9y04xtTPKCS3KozNaDOduB0wsbgQN0u6/Gd1igJ/yav4ck18fVAtdGDQ3G8Zw4Posu4LEgnV2ViS4omK0OaIKPyjnwQPfwXEkG/eYnJ+ORo3nnSXL46BlYcFB5qaytOcjFGPxBj2swtjnJC+10ZX4BXnS3gSYTsusr0sgaBm38qrYU1NI9+fms7IbP2lDjzStdF/SjD1bdUxWm4Nr/9CwwIIew5toeD+JaGKG3Ml/4FmjNB/e2YTNvj41BXyXRMoc2Nsbysha1eRKAlrWtV7WDIO7lx+AStuib/MmCbGGMj+FPYJqN8n31b9Y2ko/zfy0U6DBmZU04sY6imz3a7PD1cA3HgjQYqFe9DaTxWjvookcMkTG5oo+u+NJ61eDDi+2QVUE9XfMZ+BU3wF4tKtaL2n3akKJHIohOCg7DcwE7uaMLDeYzRtlE9+OPDIzPDupn5IOcil8CskePHi1OaTa0GpTA25n2uAn/Uyhh10xMaAIei0bNp4zHdZXq2nmXUvU/gRBkJ7NcS0GBzlgMqSCj8gQ6K6GWrnWfJycTvgWAgBipsRkLQZiP0vEFRDmrTp2Yv50pGhgEwQKiPhgArZauJMCA7N7KLJZ9A3oOg/IscKW8a+5EM9noIaMQTqGUNdopsp2Y3+b1Xju7ufBU1sJX5STANEe7Q7Kuhw6PjBPwvFrY9Nn0rBq6DjRornzlerwGPr/DgmsKjt2Dll71kNSP0a6bruigHjQGSu5kzUGZq6CpvkC4Ivc2BMnKfXghjxyOzxhmzaUcEGeSsy+gsxDVCO1vNNWr5x5Y8apvqsxNhxzQxvnBK2PFFwNndJwZ+eMdL4JG+kaDhchmgHOCGe9zMOje3d1dep/ouswTniuZwpa/XWss+oY/Y9VcjlfzVeoho75bE24tUHgh/1L72WzlE+O6Dl3nzp1bHHSni9gjZ1V5mOOpHOIzzq9eKTr3FUjs1AJAJ2iHE1gkp8pTZOf/nmDNjs3T4Q9z9IwqdlPwjFY2Ugmv3Tta2mRm832ZNvrIERbqmyy77zP0wrPFVLBIp+ih+4JqNutlbHz1PCiLivfcj0Y08EfJtoW9E+zmIyfYg+MejotHiz0seh9f7IBfNCacwED+l92gw3sdSHGfH2Ojx1wwR68dRKjRGV5dg9eyKZUyC77rqyzrib/K22SDjzYsbAMWeswQGqIDZgS7eGOr9FrGC+5g39j8QSeDzeMF3w5nmcvYcOFavJMPfMErHbBvc+ADvuC+DV5Zfe/DSod5jMd+8q3WDy86LBsJH2VQ67WEVbT5lgLzuM+mjw8oE45X+unAEVmZn+zK7OFZSRU+KyOiqXWkikhVHboqwQEz8Eo2cNimnl2xXzKCd/ZuPr6oTTRfjq821uyhAxt0BXM9g7TKFr+HRuPUVwi/MORVRtu45Amz9FvfM13Qg/FqsSnB0wEhujavecgEHuprh9kSOuRQ9aj+SDhts1Aihxyt7VUU6nvMxtBtLjqjl0rN7id7OoazNvjGElj6v4RR/pD8CordW1sAPbFb9F+8eHF1ylIgUyQHtIiwE8EUwwEMNyDI5wBmIr07iKPsMhXtToznPT85oPp7Zg8BpZvHmH4TDoLNVURb+raeHfTlIHq0BDoIo1M5xuXQgQ2tHZ3NIQNk9WrC4WgI3f0zssUbxbVTJ2yGV7mhxslKQj3YsIxCZT3j4K/giEwYv+sZY2Ujc1M00Lbb8Zujwbd72slbfNzn/06jGNdc7iEj9HnRGxrpp162+jvQBOCMjUEzHrtVtBm3xcz15ieD3isoAUAvsvIyT7vn+n8qi6EPOAE/p8c56eMzvt4WenX/LEdXLqmfqrIo3tpd0WvPpUJjz9OBKYZlAWhXVw9dD7KEc84eBtA1+8VgxX1kDSv1x+V8yQatlbvJ2jXhgi4qH3YCCq8dmOF8Kk+2mfFZ5TSfk6M5/E1G6GA36O3ET20DHC0ckSNngP9o9r6FQADsPc6U/Mtoc5ScE0eOP8GIhXtra2txHuRvfPeXIWoDAxsw0KKPh4Imi1ubJTTnH8ioIKQeMXzXy0NelX7Lnld2hz9Ov8NElUnQAWc1TqPPPLNcVualchwdooksy455jy/CL5m16MJDARVa6QLe/GZD7iP3HldTOZ286QhtldIqD5dtyVnb9MmswLmMKCwXNPaYD3yh31htdukEzWgR8PfNHmjKTswhQEYPXfOd8Ahj7isDYBx6YGN8gfvwxO+QU/0+bJNO4LyeU2Pk39FpgZ7ZgTad9RuzLYEV3uCtrEiBR8/Ig5V6IntoallRY6A5HNYrZI422PitBxleKmdXkocRtk4ebKNeZPqut9F4/AZ5mQPvZFlJDH3+t3GiA/KtitSc/idb/oqsWszbNHV4pBP//EIVm/pk+QJBR6XQeqbRxYfRGX3Aq8/KJM4NblUb8oZvWK1KhC70duhFG4L36Ifu/Y0u/xufvusbr8eS/tr0ldRgT+iDSWOYr8NMAtzWWToh/zZodFsGv00UmyUXMoEH9NQXWSKDbc1qAP9kTNdVbjRP9lAfYEFi7UadeM6vJ2c2AzeVsmfw5zO+He/0VItHvWloxtfOzs4qQ6axOSFSIMDaQZd2s0svgCh1bDACmDs+wC7CJegenlZmgXAJvRN2xiTUmnHbddXX4H+vGlmN4+8Y8RlFUyZAGKdj2RSEUQLikCxMwNvzkYzRqTq848U9GWvHexla6UXzUYA5CZCz78g9WRnHF7QyyppxgYPhut5PJ4QYdr0hNePHV01/6CnaLzgrQ4VeBkQeaDLWfFXmsJABGoNyjfvRVq8YA6oZ3/3+RpvdXc9vMRY+gLUST6UNQK90WWOyebxXehhm6JSTqh7PSEuZw1DOEvABGJZqfMd7vBZEteNncLNPzXXkzajbJcMc4+vwgfHCFH7hg3Nw6MQODGY4QQEHWsi6L7WGI3yRG2cLGy2kxsJjX9hsXHzVIwnP9cW1aKIND2XUeugx+cBnj6IhP3op0OkRFZXxKhejzULux3uyjfAE+3hmQ8m9Eo57zEWmdFXjNxsgBw7fhgS/FjLX8A8WGnpqo2GcSjphkf3ADNnLGltk3A+DbNG9aCu7Qg/ZGNmjIR9Br7DSQZ7KA+giQ2PRR20WlVphvZ7AHGt+hYxy8pVwK8n0lUjsnNMma/I3l7/xWoM5mvv6mDY95qjcR3cdkHJvGQE0F9igg77Rigf88qFVKyr5wnhZvXBNRnxv5bkONrD3ynxtmLxXIG5ucmaXnV6DkU4VkgXd9fgf8xivhbfsjLH9ja8ypv72nvHw5NSt3zCOv8rzBY8dQjJ+7R2wS9/GgtH8Txtrtlb7CztFZ8FYvg5/bWar5lgbzMeO8v09kods6NCcPY3emMbh+/1m62Vt8ydtgATPXgIt/Jd9x1OPhigoY+eVMltD2Jj7evySRbxyV5tpMqlPGWbIpnYBY5unSodre4oADJY5rl0EBmCK7NzHRsjO73wbfWV3ZZxhrYCNH2AjZFhbivfQjR60eBkT/vmO+t18XqWm7G6b/nyesTrpXCWtbCca/fT4F/e28UKzINK1/sZ7yaWec1ibBhzQUT6aXIzl/6oq8EdObSB95hrv1W/Mr4mpyrSRnYco18ZVxhYWYYbfQP/Vq1fX1n///r2nx6W+oGq+hGYgzBjIQmXCmkUpDihrNjQ4hmfTnLRkD4bDEAYtaAI8Dqw+BIsRRRJUmS/Kppx2se22MIkJoKiHBm1AbK5KoABGQTlSn5u/7FpKIWCKRhfh9ggQwDV/J7CMR0aViNpto4vBOC3IWTt2TCbGdy+HbUzgMz/5kUXPECO3diXud1+PvMBLgK8XA9/+5pzLStBT4CQfIDYHh9AuEy3ody9nXZDlfQ6wkmn39xUX/u8IL/0DYpkqPJmrHT/aOGP01BhqMazZ1X0tiBwRDNS7h17GkHyNXebEGO1kALdsRKWPHL/fsIrevp/OmPTh2gL6etnIxnV0hP9618omchp+YKHHEAjavMiQQcNePUHwU7kLH943d42sPq8tAD+CRlguIDOPBaZsY719MND3EPYVZOy0Hh768yKv+oGMj3eZtPo6y+xVoinj4OuR4KG0Ov7ToUVU8AUPxnOvz8N02WwyLSDAY0F0PSlwUSYXztkMutFUz2VY817ZSvaPJxioB8k48MLp+Vvmzb3eK6tQA6376d38fteeUNne+149CxBG8VEzLt10SAN2YYU8/V3Wm17Datl246OnvqwCswIncvRTBo5M6MDijM6+GL6Mf5k/wQzdhznjVk6Cl4IrNLM7PgSd9QOaA+3mrZm9oNoC3UYqrJoPT+TE/t1Pd+gh6za4/q+UKmjIj4dvcmRrBR3hqJJu2ZmZmSkwYJfGI88O4+C/Ei4Z8attvIwNl3SKD3+7t95Pc7m3BVczdX1e0+fgw0E0i633YbzAk16Nw3/VqgKzdOMHhvihSqmV3zpkll7w0zPGys7yVfWIkVnVquSPF3/XggE7cMsGyKVyuqwMOszZY17K2uMDliv/4oWu4JNO6Ms6VGtPZdLWnPh2f7ZVybdEi6CXjGGxbFYbeL7P3wVc9MtnuL6MMXnUC+ZzPsk9eCUj9JMP2r281wG01hx88FX5Zfx3Wr510xpMZngk0xIcbbzgy/zNzV+RDXptCr1flrUyKH9trA5hsCOypHc4Mif+yK7vS71y5coqQ+ZLSTHZiYZKCQQDMN7vmCaQUZzPapqrHl/fEiMwKSAhACF+XFcPTZFoDd4WdfO4jvB87rMa/n3ezpKg0MjA2g2gqd0q5ZTareRWaj8H3O6gpjz8cRYWH4AndM6esfq7HWdNpxTQrgkden6A1IJqLvy7z6LXYylyfMYvK4dmPOCphR5QANG9BR34cR3ZklG9dsCOdkAQfNJBWUxA9Lf7gIw8A4L50AlYHB9g02cZhrJ3wF6mIafcQlQZDt/hh+NCG+Cb19gtUt5zD7mVQqZnTr6v8ik7QRZ2oDma+kIKOowNg+TMKYRBchKIlvHhFMrQmbcGyx5ZwmBgoIMP5ELnnJkxLPoFl7BkvILxMk7mb2F1PznCZycp8YjeFsYOWthA9DTveozspMxjR1tZj9wYPvrZT82g8dwjUNJDNmMeGG4B9XcZNvT1WJOCvZpi6U+5kq4+fPiwfGNGOswB13+GN/SV8aS/AjI6Nga+C4pgDibwVsDafPipHwfW2AiezO0HvZ2m8nmBEjmbB/YrWcB+pUg0sqPsgn6Ma76yM97LR7V4dA9a6QQ/ZM1+4cYPeZBpGV7jkXMZv06itxlgh2i0CTR/TroMXs/ps7jjr/I8WaFBCQ3GeiRDm7t4dQ358yvGxDO98j38iQDK++gtWEIbOurDKfgpo0a33VNm17rATvh4ujBewW6bPb/JkF7Q5ZqCNfZCTsbLd9OxwD8fTSd4gQ/2CbOCC/S2ACvpVgYmF5/3qBj8ernP/XSHR9cXlJKvZmrv4aXWAP7BekBurX0F/XwoPtDhs1pi0Fm2LBv0mfdgFPY7KCAIoyP04tOL3Ms2+10rBj6MMYOn/AWa56GrWkrgiw2zGZjreZ7mYA9+zFtrkfHzj3inbwH3LMW1Sa59xpiCCfiHv0rNAmjydV0BZwedyIUc4JaeC3KMkc37nSzwkW0L3sjTWOGNTmpz4BfRbM7WHvKgr9aAAsL65co4mt/99au3RnWqvzXa+x1OgCsyST/4KtsIb/THBryPztoCpt9BV6fkr1+/vgrIBBMUYnGoJwAYGS+lMioOzMCUa6Gi6LIOwAaYjA6QWtwIyrXurZes46/ARTg+47CLxF1XiYNxIJjia2Auc1Z5BdOES/Cl/jl1CwZa0Ci4KfL3NxDirV2rOdsZFjS0I7VT5QR7/o750NAuBt1e5mtnb7x6L+wacrYFXQDmfmArEDU/WXTCR9o7Y64vol29+9sVAWelRI6tAKw0K5nUeFgpjq7pka7RTX8F0QUw6CcnxsmIot119OXeFtBklSGjt8Cr/hYy83Jti1OLF1BXwqLHMkqzPJvBdgqNbOiCvCqfotP7FkGLpTl7UjYj77ADWcNvAXzZhlLtsmAC63oSYQW/PUuoMj0Hj1aLCD6Nwykbn6N0HdxUVqqcw2FUKiu7WI8jTPhcZgrmbUL8n0ODG3zhtcygec3l//p9wihsoJM+agKnP+N6v0xDdPScHrohL7/7Gpx0Ty8cFbroILm1CJU9QgM8mQMdZIUO/6O1FL/76RDt9Gd8Y7W5gFufFcx5vx2+uVwLU2RvPmPI7BfQtnjxPfwOXXXyqlNuy4D/H3IpeEYjudYvhY5o5YRVAMiorE1Bwwz80VpmMh3wQfRcmbXT3cYxR9mKDqfU7iBw0Ijfw2bN02aBHbiv3p5457sq+8ni22CwJXyQXfZOtz16Ib7JqkdSkA0d0oH7fWYuGCoIQad5yaveH7I3D1/Bdl3r/prn8cAXwWPlIP9XBTEff2Jc95JZ/ank6b5KiGXs4QB9+PHiC/Kz9GkM7/ncXD3Um4+oJ6hnXZU5qe8V1maJ0mJa5cBcsBfW8WYuWMMPPvxGSyf7y6DSvfnxRr8dgLL+Flyzfa8yRGiFkewOP615sI4ua6H3/MZDATq7NXc9T2RIR7XCWLvJCs1l1NGNJ3S6r1O/BRiwwNfBhTlL3PCF9O2n1hOYKOlCx+5hF/4m+9YN8qsELsZwH9+Y7/Je/q8SbWszzNjAwaVxqjaRQVhi68bCF9+HfjYFS65DB5yhK99lPJ+3GYLBNrv50eKT4hU20QG44il8wY9rxUl37txZfZflixcv9o9+Eq5dOoXJmhiw044YNzEwY9T7laAwkUAYXs3UX7582Se+fqeedA5YFOd3p6PqJyrFiHhBA6DHNAfWaTvOhhAyLsaO7ur2nHupeQIVYNlBGQ9g/F2aH9gpmDEIUhnN8ePHF0df7wHegMoPJZMTgwDgnHP9VuZAVyXMdoUtID3aIbBSTH0qyrrkQs4FMZ188r/5yAhoGDHZlsEqM+H+jjQHqMqg9Gw8ss2I8M5IKovmhOjA9eivtNkuq14Lc3WAoN0wOsvOuN9Pu0zX+981nQgjN8DEc07cdbIF9EwPaISVdn45B/dW8rWxYAD1K5YFaQNBJoIt43R0m+5zluYyp3EYLprQOk/twukMBjrJCWuMG3YydPPSdTtC+ilr087Ueznh5FezaafIavqt9wWeOVpjoLcTTPTGGeGHMzV2O0H/w21Z675KrK+O8XR7mA63s1yEPjIzNr10Otb4NfLn4MuIsS30kEkHC+jK52RaiSUnWNCKdnhzTX2QFk70l/HgLF3v/4LvMmQCsk7pwYH7yJUt0ks9LOzHvZVryjLCKWxnA/CRQ5WlJD9ZOLLqQAFa8NvmooxoG6j6frIdePA3fJED2guC2TM/S+ewZlH3uUWrxSjZdpCq7DL8woT38Zaf0gvop2oBG2JPevDIGX9hFk+dmPdZGyzyQ0+LEiy0Wa3doKw/v1LWnyyM55qeQF9rAJmXUfCea8xDnsaCm/DsM2N5zz1hCe0wVSazTDCcCgjCINm416aNL+Qn2LUNWA389QD5zabgLD9KX/j3Gz8dDqAv181+V3OXDY+/KkJ+o7cgoYpCmSH/441OXWNOdIf11tp6m9hXmecCRPfPTCrZGI8sqkyQgWtcy96qkKC3jWclWzS5f1bC2FG9V+wUPT7HWxtY43v5rAxrWS730jk/Qw/kAus+r2/OeGSbfysgK5MKE2yjkqa5C9arAniP7NA/HzNTiRxvfIS56LJgsowi+vlEtMEC/LMLdLlXawg6bF698ASDrmeH5Ek/9eIZq0DT/ca8f//+KkMmMsvoCUF2BkAJr9QmUIvcA0RBhQk7yQR8HArQ9zUeBWwt3C3+GAaCGm6B3zUIJjwMly4OMGgEJsFIQZkMSM2yZYUqSWC0vgbCJqCCRXOULpV2BcyOwJoDv5Th+ugkZAEc4KGp76DzeQub681DWZWSvIc/SpHmJyNjoIF8S1ejtRN/ePI5+VIeZbu2L2uWqqcD8ioz6H9y9aI7PFmYGGvZQI4fvWUZCnYtMoGK3Cov0Ld563EpfcxwyMm1rjGuINh9PfuKvnzup9q8aztVRZZopDe/vd8JrjKWaOUojUlPjNYiBfj4tUA1PxroDU/0jR+/K1+nG3P0dH7ZMPLFI5m7l55cC+/mh+FS2pwd3gtALG45F/xWuvQbRgoC6UnQRGbmhr2OoHOU9OWnQAhdZGJs+rXJqOfMTs49+OBwOBD26p4yyn0hOvngpUC3MkKYo0/00B0+4QfNNj8zG1dGodIVmirZF9DAVM6nDB1+yYquXO//FpEyrTlw8+dz2jXSKTsQjCkjo7ddbyeoe6QIp07Grtd64NSu9/gITrg+WUGJYNt19Z+Vsaw5Gq1lbfpaKLaELv4R7fDB16Gx5xhZhPIl5OezshbGMc/EI97pla/oq5PIoMUUzXjwjDa6xjOc1RPmuvpS2Bg+XUP+dAGD5nMPvPAnlaZ7xISDH2jtpLuxycbY9VrBGB2Spc9raKcz/5PHXKjcC7t+46dyMizWjuEzOCZXdlswgL4qGXBqXNlI48BfgSe+6jOGz/qzekwCeyYHvpf/LDA1jmdQFjiyfQEO2dWXRU5wArtlD9v0ock9grGau1vH3N86VHCN59p74LfyIz+DPr4ATso+tt7QRw/eNR8Zly2r39W8xqkSwjdWqSErwYsXOq0dZcvKOFtnq7zAEV3CD5lX+RA4uB4fBbxwZazWF7JjM3jzKuuFF3xUNTKWn3q53dMDgV1LZvSITz6sDVOl8RI0eHRKmL8klx5HQ1/4wYug2zw1+MOw+41fudHGyjrkfdfiyxjowLPx5yMr/N+Bkh4Iz/YlevDMN7m+LGHfPpIfs4bhqcyz31UZHj58uMqQCcgIv8wIxyE1zlFQAKJrLiztzjD9WBgRQfkZvb8ZFMYBBXMFFe1wK60Yj3DMRQk5GwKv3pzRZ9icLuFxqoAjm+Ta+gKMVToebT6zkPfdazVa1xiMJo7Zda7ndIESQKo1l8ZnuBRbvxY665NxTcFQKXsLHZ4yAMDlKBm7edHkfrxTKHlzlO5jhGVH0EGePjd2GR1jAFOBWKnUdrTtUFvsCqLQ31Ho0sdOVtK7axh6uyEARbP/ySbn3FcS+V85BLjIscCj7CpsAXoZOM4OKOuFYZSuoY9S/gVuZOGz7e3tZSfP0NBrEfYZett1eV9AhTfXMhKyqQG99DZeyuihV7AkGCdLeO77BcmbvgqmzSOgpgPOAj7gu54x/FZ+rRHUPYwQbjqsQU71bXFqcONe16CNvC36nKWFY/Zo+LtvyqiJu4UTXcZAv7/hWcCQc6qMSi54zmb91thvUQu/7fzJj5zrpzIW+3F/gah74qHAq55Pzpc/MXenk9htZamC6XbuxmZTFmD847fmW3NwXjBSedjffEC77MqTFmW9b/joWw1gps2QhYSuyLkThPRcANwzheIVnuCd3jhbmIS3TgbmzAWNZA4XlcXRYh5Yww/+3FtpDy90Cbd4Nb7x8O/BrfyHMQRleKULfKC/HhXzGZOfY8f+hmXj8mn8QTqiE5jxqvm/ntYyMpXL2Tt+jAu/5GEssirz1GGL9FRwgeb8st+wKcAoaCZr88IrX9Rmhy30nbNwQhY2oPFKHpW33FtZyfiur7xZCZhc6QsffA7ZoJ0P7jALH0SGNn94rE8MvirLFjjhpQwdXVUGJ2tyqjeOnMiZXzOv8StRmZ9sq2q04S2BgWc/yaRTivSPx3q40UceTvf73XdB10LhWvPDIr7cV3WFbcAQOtxbv18tPNaB1vAqVHioIoOH1jxrsPE7xFeGs5PRfIh5Yaj+VHI1VrZEVmii27Ap6KHPssLkQy74Mg49bWxsLPbF17rWPHx+WdMCxNp04JPPg1e4qx+bbPljtoUmtJUprw2DTukSH9Zu+HFfFbP6ipsLPmv/IOMqTG2Y+BMyhoPHjx+vMmS3bt1aAIYQygNOAgYSQicoA5We4+wJA/hMxuA5i1L6iPFT1sGE9beUBmWI7agBYGa9zA+IReTGapdf9oIACBa96C7KJ0h9EjXTer9dWf0VQIVftBNY2S5OAHAt6jUaG6feCEL0ftlBhkex7q/HCh+VZtFIVmUCXFc/TE2jfSEtwJJDpztdS34WwBat2b9F9jUGm5tc0Vfmo1p9u0i6BC4AZDTotCDghazJBMCUq3veUTIuq1FDLXm4J/C3a7GIAlY7R86HIZmXXPHmsxqKk0upfu8DfAFuQZnPGWZP4vd/PWJlQOjdQs9xl+UVPNE/OtFMV/UztfNmTGjqmWs+h2ey9ANbfZ8q+nseTw95NDZdGqeGT7T4vOyIRa5HYbARfJXFoHe6cX/6Y2/4Mje7MxY77CSzAIdjxZvx6nGAlx7YyIGX2TMHw6/5le5aGD1vju5llASZ7Xwri6KzvimLNOyQFVuxoLZhKUVPzgX/lc7ZAJ1UziB7ePXToZ9spiZhO3u81WRLlrBK/jnBMsJoJiu2iTcYhDeHlVxPFjNrYXHpOWIFgi2qZQaM3c61r2iDOU4f/siL3nrsQtldtsBZd9qTzOizb1rg8yqT+IxO/MYT/bqWvzK3cQTPcOUzOGwRrC/MffSAb7zaoJC398pg0FnlJlhnx8ajO3O3KSAD47LLnp0Fy/yCh3JaE9Ay+y/rkaKfFn96dp+NMZszN5pguv/Ngw7YpfseGQMbZFBZFE7dg56CVLohT7JES/64zUSlbPQUhBsHlvGGX9fAHv3Dqf9hiK7ZM79FHuRa0IevnrVGP2WQ0FpQKJjo5LlxOtxRtQBm8qtkAquVL8kp2upHJFev+j+r+pjPOoUvWIND2OCD4QdtPSetxvM2YOyF7PBgR+E9DAAAIABJREFUXDIqaMBvVQ204qVqSBtDWOer2ljgjS7Rnp9HAwzCDZp6xqQkDjnDXoGV8fk5+jBugT++O6RC9vxKcQgbggEv64LrjEkGPX2hjUybP/SHEXKHa1gjYz4ZP67N3vgCtJqrtZPf8HklVp+RNRyhz6aNf8F/AS4s1efeYRByNxc6CsZ9Y9Ly2At/EIRBTExhLfgIpgAgMmknWQyGkYIyu1FBGYVijHAZG2H1jI7Squbq2Vv1nCRocxMOIABbjdiVEKrdYxAAAJ4gANT4aCzgMIa5aij1N34IoaO1hFWg6brAl7EBs7mqRWfAFNuhA/dzhsalEPx30oQMGGZfpYRPcxfIAU19BvVJuKcMS9E8gzGO/8nCfeYBcIpv4UIvuZQhQ1v9WK4HWAsvnXofHRya+9oh2uXXrFqPj/EAuFp8IK2JUcahbyVAG2NHG357TEHZOfPCkbnRWrMnvipnkTO51FeHtko69RjYFAB4D5EUkOGPnMjDrgn/sEpXFlPGWj9guzDvK2+2wJO1RRxe6LRDJWSCDrJqF2VO1zsVaQHqgEsLDXlxnPX/tRNtIUtO8zTu7Avh0PBDXwXQ7JR8Kh9zvPhiexbN+nRgnX44FmOQu3HIzEZAvxhHjjZ24FlrPi8LrpRFZ9l+dFQaZOPozp7qCetIf2WibBM9ZbnalZMxugRf7re4oIcz77Ecri2TQR5e5B5vdA2z7p9H79kQneGnIAEWZn8VbBaA1y/oWsGdRx7AILrRUPnDuHRdtqtsYAF1p1vLiOKfvZQlKUvDHsnbJoLP68fiwl/UEkG3fozTpsy9+DVuD9Lka2XHyFh2DH19/y8deh9fZTc77h9dsyfNXORQqUkg51ABv91GjLxgq34t/MNoG9eazNuE4gv+65tCexkmOqDzWilqhYBnuO4QCpzm9/HT4Qh0zt4649SSwj9WHankzueQqXHzUzDWg4vL7MAHv0ZP+KBr9MM8ufFZlS0LPNsY4BUNZVo6sIJWLzaYTaC3oM0c5Gg+9OEfbts4u9YYldThzUYMP/xfG2J+Ct3htVI0G0F/z+6shcU4MJXf87+NEfvk7/BrXnrFN1nxja63xvvcWAUiZKisaD44rHRea4bf7kEnGbWm1zaBX3OQoXFdm/2SpfdLHtArO092PnN/rU/162U3+OFHy0jiGz6NIX5o8+U9GMOvNY5dsSWyIcNK+uYyd4+BqbfcNR3CaUNZLzGa8ING9y4lSxkyX+tA+dXIERkhFiapXcJrMTKIwat/Io4x1Y8E7O36LIqARgAUxQkYK8fb852M4adeIkqpn6xMGMOX9agniyIJHh2cknkYHtoIHg+YJkCCTviExdAIGUgIs0Zxzh0I6kciPPSiu90k5fvJAaMnulxnXABFL4OgYHJkKO3QyLqyHblwMu10OaqCTHSQhWvr6+pQhbErydgZu884lIv/emYyoMoHPq8R2JwFpGikA2OYr3r3jOoriVaaInM8WyDLCtEhrFggvPrGhPqC4AlfE085c7pEn4W0ujwjgM9S9cZEByfEQZTBJdt6ctDS05HRSsawghdy83ly58gsvpXIzYMec5JJzt7ncFQ2Aq2ugRlOW3mxngi4wR/sFGDEg/HQCqtwxDHTAblUZqR/evaZscxbttQ9Bej6xizo8E9esGus+j7wlsNFG97hQWnG17KgzbjewwO9VJ4/evToIieBketguuwmTJJlWUfvk5v/jZXDRIeMNZyUvYMv8nVtu1cLcmPQLywbA22V9MxPp2jhN+rnMC7HT3bfvn1bsAjHAiL237cs5EDLwPrMWORubjTRC72xK3NZBJSBaiCWGSsLXFYHXvHkeuN48RVtIuphMqZ7C7A4errpAcRl4suw1XtkQTWHF3rNke8rYIQtuCQHuiFz41WexzPdsw+YNq9xemwCf1jvTWWwGux9/ZLAqz5TukGTHwuyMemynT67whvfYizzVG7sQBeM+txGVmAAv1U/8FkwRffGpxu64EPw6nebRDhgK/gzVwFR7Q9tEP0uS4T/AjJrlLkFdGiBI7zRHzyQkfFbHwv2/I8G8mxDzOfWOkA3cF2f7Mx6oaNNBLn5KXvIP5BNGxuyZCeVnfFYcFJGl8zRz147/Mb3lFWEx/jnW2pBkEAoEGvzXZsAPmCXXPHl/WyE7+twCvsyBl9URhCN7Asf5q43q00w2bFn45gXPrzo1WfwTR423SUfrAl9iwF9GBsfVT/qe4Qd8onefFX4Yof4IJ96+9iaH5jpuW/1E9YeQBbmhb/W8bKbVaiMyw5dQy50WBYNLm2A4UtM0LPz8IuHp0+frgIyX51UCjHn72bRpwt9Vi2b4ZRWzPEgqnInALaAI6poEEgsFhRjvFKXHz9+XIBm4RHUMNSefk/A0YNhNBCmF+ECain/jNG4lfICT3VdIEFrgQAwzz6cFvSAUXnB9XiSBaEQ/9eHQT4yCTVftnASclkWoGMELWY1YvbF5y2KKcjuuEUXOCi0nh80WhQsOsZxD0cpc+CaMk5kBVCuR2O/Kw0BBd6Bhp7MQXb+ll4G9p6sXqN1fYY1oOOxJ8ZXOsErB1l/HD0xUmNzWuRo12WRd43F1GctDp04635z6W+a2QFzkj+eCozxiz48c0r4srs2J5mUacO3e11D7gwaZmvixD95coptTOoZDMtwwXjhlOFzEvi0cBfE4dlclQ3wHdY6PQjv7eq9B8uck0XLuP5HCxyZk1zxUd9aJyMrT8mOuJaNoRn+3YM3cvFiez4jc/hDr4Ck7Kt5KucoX+OhHqROW7nGD90Yt8cKlKHGC14LbmAC3bKQBcRKO3hlg/TZbr9sLfnBlEWBrsjJeB0wyWFnyz37i8xsDNmh98pw1GfWI1laXI2H/uwD7srKwFZ4Ilf/wy4Hjy526HOy8+qriMjYQlebAFnwWzY49YQKHNFYKZEu6NGY9WyRRSX1Ng8dqkIDevpydXP4rNK4+Vvk3OvFl6Cpk8BoJ1fX1RvTRitfSecdgvBez1BDd4EbOzGG8QqcXMtf+mwe1CqzVBafHyAX86OTfgrk6jHFm8/oxVjmome/8dMmrtJ9wREcu25uwNFTmwYMVdExRpncSsdsr4MObKrNMR3is00+zNSjnN1Xeuyrhspq5VdKLuj98rf3O6WILvPxhWgvGCJz89bH25hkhqdO+GlDYJv0LYgwBhmydfeX3cEbn1lbDcyQAV7CqmusMfSWvNhciRS+T8DOfsxLP7UmwBlb6IkF+Xp84pef832baCtbBqdtWPFXvxaa2Sq/i4fw4/o2n7DcszsFcvgmx0qXbMW19Try2WyoRA09uKd2KhjODvBO/2y9NpUOBpRwamOSr7ZGewlUjen+gka4ZD+1wNDpkydPViXLZ8+eLRPVbwVoHAhh93A9SmIU7VjLPBm4ZkYRbMZBQQyrHU59XKUVjU/IQOQeoOCkjeV/CiIEAqnMgdGE7327mdLhlRtK8WK0h+5htl2I3wSY0+SYKQQ/ZZQSNMUzto7bAqHFqbQngfqbIy6d6zf6gaNI3BgAVMDVoof+wFffjWvbrQIMeqOPvPxPVz4rJV2/nXvxShalfTktNJFhJzZr4PXZlA26jKukaZFi5KWE6d+rMkT9cAG8LBD9lklpd0TexkGHQMmiRk92iMpm6akm4cpkDJ/cLEo5arTBYUEVOcsO2uWiGd7M47c5yYhjIGvOEf0Fnn2GJrTW0Kw0w1A7MYTWSmbtttBFBnBI/v7v9CRnwPmQCftRym9hwgdswhp9mEe538s4HGJlZPd3OrAFoDK5zIQAEJ/kC0eVzV1Dd5VDZmNu8iE/4+OHfMtYkm0lBg5QUE4OdJLj8r5FryxiuCKLsohlcLzH9r3I3VxoPXTo0CLzDrdw0gWscGicAr5K3cYss1OPKh9V+R1P5uuoeeUv9lgzNCzQJRrahFQqKUMNl+wCTXwSXdJvvo+N1MdIhmzL4iKARZ9And7h0BgtKmimCzKHCVksdFj8BOfodF/ZdVhlT7KZxnctmZAnrJirJ8GXfcEfPNRjaW54IEO+unJqwYdrK2uVVa8fliy9Rz6dSjZ+ZSQyJXM4gNOys3guO8I/m5OMyNTvmrnxCcf8JDrwaD4BdZtEfKKb7OoHbBPR2tKmo2wheuAHj2RaJtYcbbo7oFTZt3Kkz/l1siU3vKAB9tl7dsqOrQvoxWtZMvqp18n1bBTtPSIqPblHwOfQBly3iawlxfzoFwBnG8bhx3qsSeVhY6Gj4IMcyzIJhsjb/yUA8gGVv9l8VaDaHqwR5ACjxmcr6CTX1iGyQ6PxXesa95XlIiv4LRtqbBsGsqrM3yOO2CRs5GuMRcb0RG/mrjpBvyVZXFe2T9apxzjxC8ai+w5p8P817cN2WWV/10c2s3Bluc3X9XxAlYp8HJ7ZAfnDG/spS2ndND9+q0DUGlU51f9k9uDBg7X1f//+7b1+/Xo/i+JmF2ASEcDlYpMyIAxW3jMJIXkPIwDqRUEMDXFexkI84SHc9ZRSX49dYVk3AiPImgsJhSOqNGIsSq3ps3IUmkXAFnvg4+AAHhhKn6KhDANluN6rRa0sCxAYQwDmfrR2yIFzmGO0+0IjUKLDvf7O6BmQsSms/iljMDDvVQ6uUZQMOBmKN28lILzST5ka85BLZbvKifU4uJaMe6GJzsiuHQ+dZDg191YqakFvUXBPjcDJzj1oYEwMl8OwgJUxCtQCbriwa7bo4EVJzFdNWdTgxcIAzGX52om6FsDpwwJUyaBdoAXN7qznj6HBZxyHRR4ujxw5sjg2RoH/nDkcoJ+e6YvMODT66uAFuowDR6Wv8VKfoXvb2RlPQIYen5exyWnjpVQ4eiwAdok+N28nwcjTAkdeeCnbUZ8JGzQ2bMIcGjNsC1eNvS2yxrCo1k+IXnQLWssihgv6ESgVpOIZVuGB/mGXbOudIaeyd2RY6apFrt0t/wGjlfIqleK1DZLP4awSl9/pxbhodr2xyqK5x1g+K5hrZ1sJEX1kD4ewCePkXeYVTWRjrDYU/haQwlNfeg2f7nVf+iM3GWobA39bxNh1GS5yCNf0JXDjG1UHzCHoMw8dFvjDJ/mTOX2y01oL6AufrjEHHKCd3dTny+6Mne+p7A4X7gkvZJ08au2AxZruXUu27B1taLHYmQtO2IE5+VqY979Mi/tbeHxeBtbYfWOAzwsu66fBY5kM+CLrgro2yGguY4pm2KlBvQpAfWdwjH6YKXiEI3ObEz7KuNMZO0evV4FlrQ5lnc2JP+sQeZAF+6B7ci8TwuZkjwoa6KCgtLKhdRPPfmYfoTnpGEZnWRIP9WSTDRm5t7XL3JUB+/otzwKFoxMnTizX9zxD/KODXM2XfzMHfdmY+Qz9leaMjy++qWw8vskA/f42LlmSHyzwz/BPjz3+x/UwmK/3GRp6VRGz0aYTtkDufFFrXr1leO/UqTUif+PvnmGJHr6/qp15yrDW2tDa3in2fAZa8NwBJDpEi7G8fI4/11dGtQbwNeReYqLKCJ2TkfHgtpO3165dW1v/9evXnoDIiyIBi5MGWu9zFIBYBJvzK7qs3lyUTuEE7V4KIhwTdpqxAKZFDyBEte4rdU3QHAHlt3slENdhHLAYMsOthtxCUMM2BflpF1f2qAZlQYbPOvXG6QJYfTGUDAjoqBkWj2SEppofGXNpzFK1eC6dXKqyVHvfDWq+jgknJzKh7JxXgMEjw8gYGIz5vUqBUrzPy+aQOTCio6wEINd/UAai0p/7jdnOu9Kh/hZ8KcsCKmD3lT+ur7nUPHgCwk6cmLcFFGhlwDisnK/dIScOUxa8gpx4ENhZ5NBC9+btEQWVxc1hQWl3Dh+C2BZnMjZ2X/re4iU4wXs9XpXdODFYQReZ+GnnIzjiEMihI/30Yi58+1tg6RrjwBq8lHntdDJ+K+ua1086kp0pK8WoYdwY6aNMKozBFPrpFD3ww+jx5aeAlo3CLNrcTz+VRfApw9sOEf6iSfa6DAFdWIhhks14kUO7T07HS+AMF2RmHPPQuWvJxG90VUIpQKO3Mpiw2aNR2DD7q6xDDnBM3/ine7ySX7LnR/AIm/RddqIKQLgUCKERT8ZCi0Wo7LO5Nzc3F5/gOrh1DayzEz7O+2QGp9ou+E449cqHwW4lUXpzLRoEZGRlYSeXNhRtVMtAwgP5sJ/5uAR0hL9aHNyLhsrB+IJn/+OtoN38PSaicnp4Ny6/1jPHkm0HdODMqx6yMm9srKZo8xiH7Du5WImdfPHRwt61BYp030bDuuFzuqB7OuRn2ozSiXGrCtCL4BAO2Y4MFf7IyU89bbBMTuhli2U6OxVeFojsOgiEBuPWD8V2yKiNJN/kBQ8whQ80VEpFOz1X5i8LyHbaRNNTj0pAQy02sMWH8seu8Vl9dPwKOsikDI6x8Zjvcg+51c+EPqcfO3lqHp+RH3rrMebb8pNsvYwYGRsPT60DJSHQaX6+yDz1jKZTNPJZaKY78merxqm1oiy0ObzSd+uW92BdwI0uvPJtgi7jwH2bbL6ALnpWYJlUnxuP3ozPf9ADXLR5rB+7ADUfx55rkyIDOKntpYyZawSk9Sv3feB4zzfBFPs2xqVLl1Y9ZC263izapGyv+owAtc8oUcq9JmtMUABHWMMn5XDolANw7UYQR0BFkJTE4BkuwlJkGSxGxHgLPChTTVY/Sju7diToMzaBUAqBUJCxBTXV/FvEgNAYFInu3i8TiH9jUSZ5GN/LOIRaStTfNebN1HwNfvUedChAwJDTNT+agT5jjq5ObHBsZF7vR8+9aqFlHD15PmBkPAWiDJMeykSaD81F7Qyn7A3Zc0J054vn3UNHOSRz4Z2+0N5DSC24HBAQ9jDOSsrGljlgBHghT/xYnFpQ6aoTgeRIb2TlOrLoUSYFy8agtzKE5IaeHAv50E0OAwbQzAkYi4zcw1Dx007Q+IyHYZI1feOrZ4f5zDxlLNpJma9yANwYsyyavwVb5uzRBWgzt0DP3z1cEf7otEwRGvzAaf06jUuu9FJwTlc90NZ8dE6PgjoOWECBfmOzJfMoiXmV8SCbHjDJjsuyCGD8+IwjpMcOkpCtDUDlefJynTHdT4cWeX+zSzoryKIDC5Xgxn3GIV//+wz9ZF3/G8yar8eaoNf1+IZzJWfjlRWif/J3T34A7/xTG8YW5B79UQZDsFRrBF7L9tTHVPuABYBfMj6fSW7oxA+fV1avAAmd7IQN6v0jG/T7KSNIl2XJyUHTr/HIEM5gjP57GG0bHcEbnHuhjzxh7vPnzwt9+PC+RQzNPbex4LTMvkAKLum5ioHf7fDx5d4wL5tRmTZ/3QLXQSk4pH/zwz0b84J5to9OGOpgDQzh1/+wbE73wJO/6amNtDE7nWqOghsyhSF8sWVjkZ33vPg6esFnp7R9Ro94rfJQhss4ZcTcM08/00dZ7Pql+UD8CZzq5y2wIE8ZcvYIB+hmW97PlnxGx+ghs9Zp8oKL9Ih/mKoETRb4LZNqHeEz0QIH1h60wTdb8H/VrILkgrOCCDK3dsFX/WhszTjhHPbxWauEedFOLmikM34E7XhwvZ+5nta/VR9hZdPaF9BZhaleSPew45JFZAjrdGjtrae8U9X02ObLeOaq2kE/6HQf2fMTVXn64nD0wgR5kJd78FRWt/al/F+n49GJD/fDbtnDCxcurK3/+fNnjwIRjzhEEyQBApQJilDrO0EAxRsQs4TgWgJyTQ137awICLHAYA7XAUunNMqalYIkKMan8bWmV/djHkAsKBRK0fVBoQXNOT6fEWZ1bUZVzb2SRClI/DCsshCd1CzdWJoZH6VNLdotKmirLAF0drruFTQas6Ph7vV5DzWkfEpiMGj1quESHzkCDsP4OZGyOjlkn+HF+4wDOIACXSm7hlDXlrWqobVsU3NXLydPQVKG3mk2+s1huDeHRKf01oM/6UCQTgYcMczgFc85xXa2LZ6MGn3eRz8aXYsnuEA/J81ABXN0CQP4b2eZw67cZXcJdxZuY1amwZ+x6QXujQ8HPd6D3DnLGuxdL+jsgbPuRa/MDv3Vr8Nw2UTvmbMeix7lUhmErJUUYKR0vvnbxbWw46WSu3srIaABXfgnk8qI7eTIngzx3/OoLI7Gp8f61PyuT4pzxjvbqbTj8+yErApEzJMfMG7BMqdVUyu5FJC1qWnhKtvm/R4vYGE3lwChkg784L+MeJucMsc5bv5BSRDtHG+lrA4tobeeFPNZjOiAHG0SYQhOzAdb3rcpMK4X2deXCbMWcLwJeird1CeLt3xhbSAFdTBXeU5ADFPu6zE8LS7mMwZZlhlpkWSDlWhdB3fGz4/DucWAro0r2PQeWZGtawXtBT/1SNVDSJ94h3Fjll3HizH9kBcdwAfdkPPsxzTvfJREPVxlPfkr2K0kDlfmKUNiTDaDVnOReae32U1BNhnxcXxUfYL01MEC95epXhT5/4nVMoY+45dgDP1+2JUf47YGoA3tc0Etq0MObfLKCrnO366pmbxTh3gpc+1zGTd2UGWk/j20GpeMO3CAhnTiPhiiX5teL3y0juIR/wIM/gQdsGL++u064e39ekpLSPDb+GAPsFNmli8WrJAJ+RgfJsvQwynd50PQjF80uJbtkHul+pIHrjEHOtsokY/P0cwOoju/bWNg7oIu46KJnyzB4T2y7evI6otDf/EJmyS75iWLgkO8FmfALX9LXvTLZmrPaWPvvnra6YJ/IMOeiYdWtKTzJSCTISvj0oP8CJHQGEDNipircdBvCqoRESC8jIMhQKE4BNRjUEaGIgiXMWOcw63RlBDa1ZWep0w0YNq9dpL1qlVnJyT0GS8gRo/PMEwp/i4tWk2YggmLgCsHVdMFuJ6z4n78WqiM0cM5gQDdnK/fHDNwU5DdZ2lyYKpGbnxzUqj5gQTIyCi5FCxQKmC7Fs3kYrHgaAUa9fTU9I4H9/hdBqEybNkBfJQiB0S00he+SuP6u3IVujv6jD4gq1G5gL1+wvrd6nMoswMvriU/jr8aeg2TsFITdkZlTMGBAIXMYADo0dP3+rXw5uR6OjMM12/IkMjD4yHQMzHdowAYK97gwPX0YcHm5NDeUWgLJ+dY71y9KrBSNscYMIoPjp2M/dCjOdxfHyJ8sTN0wQja0E3+ZFxDMV2QLd59Xo+O8S2u7m/+nEtBPBmZu14a9NVIXRmp/k7zkDn+6BCdxqmPzP8FNB0BL9tJ5pUK2T1cFfQJzPsGB/L0gvHKPfRZKcv4eCmzUD9KDo3N1A9nDHKGHc6xYB++LcZwU9BeUJucZv+m99gQ/FeOMIbx6Iz86i3qMAd7RxPZCOzoDN+ceJkQ98OeMX1e5r5HX5R5h7n8Gjl4v8wxbMOigBEvfU1bGR4+qAoEOaCVH6Rj8i1TX5+r8dDU11Hhj96938YUBgRjlW5ahCuJuc7nxjY3XeG5Q11kgi6+yBgCShuX1g76tzHFdyUdsoFv9NMvvMO6+80B62yCDbrH45rq96l0BgNt1M3tOv/7IU+2ATNw6T33FwgY23x0w1fgtbFgocCz0iD60NUjV8gcxr3gKF9O1vCFD/O3trneuPk0c7uHv7Noo+vdu3eLbaOjhZx80OBFp9ZTawFcOiEfz/HCp/Aj+CJDPKOTzFzL9uEWjcYqs0dGZRDphn232SCrmSAooCYz88GH+WCkflO49dNaVv8aWdEVOuCIPMr8thHn78xXu4d72pCwww6d4CHfWosOfaMbNuqxq4qCv9Zhn2U73iMz9HjfmAWX5FaFqw1GsU+HW9yLpzJuHfTgQ2A+zLm/gOz8+fOrgKwaOeMFWrsmjFdKLH2L+Jq5GbOF3gJ48ODBxeH03VEUiRgCpAAK8jfmCLHUcVk1n2OkhYMjN67rve+nFDTFFDBxAKVKMdjJNnQVrJkjZ+qaAFXgZgzKBN52mPXkFCwZAwDbfRq/xRs/7jUG+RX0VB4sChdI1hzYbgtoy2qYCy9enRqr4ZrR4odDQH8N3u2OA1WlKjosY2cO9AIVgFI+OtrllYoG6vp9XAdwrqmMTO/kh28Lhs/IxLiMG+jDUWlcvLXLwQNcKHVzAhZgxutv/JCT8b0YYY7ANZ3oI2O8CIYZevxbBMjFvAIo9NUgb+dobNdGH8OCcXJQxkM7ftGKr45hh5X6uPzPqcIrA4Nt+p+LNh7JXJYHjz1hH7bIrkwOHeOhR0KU9WzzgN7KBy2y6DIv/LQrLWtgTjZGBuSO1g7VdIgArd73f/Ih05qCc8buIwc4Mh8/QCecvnksRB3aIcMW3Ur9ZQ9gg35hq69SmxsGCzSdkInTtuRv4RZ8wIQgJ70aCz7RlazghfOuMbxeJT1bdFz2pQ1PJSD8lJ13fztvmGM3Nf7jk6+BQbKDOzrsaeD4Mg/9mBu9nRL3u9Kc68zhc/Izp2ZvmQf6LvATtOIlP2nc8Elu7Izu3Uc36KwkTw+VunrMhPnq82pxNb85+CeLiN5QNPgbn2UT0CQTlX2zQZ/D/MRL/ZplaNEeP2Us+C04hbUWKfS0cJsTzT5zj/vpyN/kS3/snv4r/aFX0FimBA9lJtCQX22hR3NlfmN5pXdyzp/Rdy0aZETe9DWzjmV64AONeufQ5X3ydX/ZK7TU/uMzWJfFqpe4cjqswLpAhM/lt6wZ+hStq/iFDxiELePHc5tMchRI0nmbTrJzHRrqtyWnDv3AMj2TuWyN68mDrLO5qkL8A57pmh3APFyiuWQNObM78kCje8iDf/Xgabbp88p4bcKNIyhM5u7LT7mG7sgu2fa4IOOYv4CoxAxZsDu000EVGbIp+dE67Ld56+U2R4kcOvF37QCVvgv2+fFaNVxrzrL/5GyssnRVNQoa0YZH/JHbmTNnVgGZk4kcI3DVeNwCDWQ1iyMCQ5SlT8NAlGNizgB4AKGGOuMBAcdgYgQYjwCM04kUmaR2p4ESgWU90MRQKu0BU49RoGBj+RyIBXsAi+maQRk/mhM05SdgNBndDNBqAAAgAElEQVSjBZCjQ2OLPzBTvrEYBIVYZAK3zy1u3gdoCiolXA9DZbqCToqfx2Pt+CixbFunfVxfZtEYpYMt1JW83FdPiGsqP6IB35WQqtFzRGSTHnxON+TuJwfRiRkyK9uY8RiLgVX64yTqCen5NHDgXqfPjEmX5KzMYBwN/fTEOdVYiS6GAXtlJdBRYyw6W1z9zbDdU5nWYl4/kfvpGa44hxYhuBIsdXo1w0Kja+jVOPW++ZxeSzl7v15JvFgc6w2o4RvvNgdwD2cai/3mYH2GR7YC1wXM5IeG+vJqeidnjqiFrGx2Tp5DhYv5VPdKyhZP2Mwmyb2dNQdVCadTWeahi7JXbBtNaPMjqPK4Cvj0tURtQCp7tsNt14hm+CIXMiqzRjewajdvXJ/TB1yzNbbnxS7adJXdaSHqFLX/OwXIObeDpmMy6SnZcAmvaILfNoF0wxbqjaLfyrdoJyMyxxN7rF+pxasggQ3AGZzAJL0IuvhVn+EFJsidXsyLbjIhG4sb3aMPBtlLuvJ3vTHeK7PR5sWCUG9kmRnjwB/5wBtdsQ14c7oZ3YK9NgqVYPjxypn02SKV77c4hUl/C5jIh55gjQ+hU/e6h81XZoO/Fky/y5S6j2zySfhCcxsgOmnBpAM8tAHscE7lNHO73jV4qmWljQ+M1x/YBgR9vdDETvHonmSHR2PVmI7feo/J3vt4QnO9n33Njv/Dkvu04rB/8kBPB9BaA+i4YARdgiyYgCO6Zn/4dA1cFKyiBy8FdMapqb6AHDb9XdIk38E/0T284LPMeEFNwXX4rgUG7a6nh555Zn78urcNqN89zJms4L6e3uIEvrT2HvqsclZLUOs4XfAffBM8lMWs8gNHfkrw+BweyII+/U8OZOjFFtxrvepAozkKxvBRmwa+4aqEQXhhR3hiL+za9XBtTnPhBd/mRntl6R4nha5Tp06trf/48WNPsyeCMI5BA9VrYzATFBC0Y+VAAYJhlNXpi3ctWASLKb8Jg/ACYMZUmrv6MAP2ojwAqVRUKpXgCgA5G4Ky84phjq3olECMb8wi/gIawilV7N56uwo2K3EAZ3TX5JdzBn7OFkApv9Q+fgFSNsG4gt1KTWWoyND95GyOjJwT6CuljAOAlG9u9LrWmOTj5XPv11fjffIwn6wlR0DR9TOQA/pdYxz30Tf5t2s0v3nqvej5c/Wz9URtDrRTds1jkakXQXmlUoFFqIwSozQn50KXFhu67ASnnSN8tGDW6IsH99GhMYC/L3IuK2kxN2ZloErAM7iiY3SV/q7nwxiV2+odqfEa7Z7kT18wDhN0wm4sgM1faa+yp9+w1kEFesdDTqqd0ty1mQMOjGtB4CDwztDRYY6cTQtjZXROMKdkro6tc+IWfHrgCOrFzGm4TpCQcyEbY3qvFLtx+QDjwJyg1Rw1DJddbmz3TadU4E9vNbs6MNJCnIOrlI7XgqvmqIe1TaNNh8AHJmGCXn2GRp/BusDJ/XisMbhNjDngtX49cm2Hnx8p+1bWHF/0TadwAo/ugYkeN1LJrQcO1+RNX/wEjMKR+ehEUMNnGsNnlWPL8sCHxaVTssbAs/fRw1ZgjezwRMfoJ9s2iejkC8jC9XDG7thK7RHG7bRxZSy+AB1lQfLR+fKyuHQDq2gSbJCBsQWC9Qm6Nn9M365FNx8j2G9DAOP1LbVRgj+6hiM2VObPPGgVGOCbnuGmqgz5ttGCRzSRgXn9D+vpwrz1DlbuJbOqLGTGb5mPPOsNa/PfAo4+LzaC3lmVoF98oDVstWHEf+V4vyt3C6Rr14GhEgo+5/P8tPmENfRZg8zBjquotAEsSK81hDzKwleGr8pEXnSPnvrI6Brms5WwiQ6YInNzePWUBjIwT9nVNrg1+cOF92DY3G3KO0RAp2SOhjYoYhD01e8Fu+hEL97okI5qx4GNkiMFr2g0ZrFBFR2+o4MI+S5YcK1xjdNDmQu2yljDECzBJPrwhCbXoTUf6T08wA8+t7e3Vw+G5RgLGhBP0YQskKqXg8J6do3JDAYcjI0gGQ5CGG9ZAEopdViK2LgY49DqybCLIkAOzf2YMLbPY4Ai0VBdvhIcugnMnAVk/vcyvwxMPVuUCiz+xwOBes9c3isNykGgm9KALwM0lpIYmuoDch3Fea9FiCIYmfc4ZQrwg1bXM1zOWKoYT4AU8Di1FnjKlwkoK1KAUcbK+2RWPT1dobdHaFQ6Idf62RhpQK00SR41MzIIdKPr2LFj+yWDmjPNjxbXAWE1cIbS12zhnyPDI6zgtwXFPWVi0IFWuIOLvqqjfj9yRrex8FmvmTkZD0Cjs6/38XlldYcq3M8xVkaBGzguK0cX9Tj4u/Q8euHBt1iQDT7oguGSu58cAH7cB2/1FFUCr3RA5jDv8zYoaCkb1E7TOJyTz+pf5FDdB6N0UEmLXLxfsFEfBxzQDzuyOJKvH/g0vp/S9T1iw1zoq2Ra8N+ukWxcY0GBZTQWaMON+YxPPjlXdLi/krAMNmfGDuCLHmTayaqer8pXPiObHodS3ybbhHmyQJOAwz2V1o0tEIGNAq4WJvZoHDTCrnuNI7B3DezREzrJtXJMu324YkcdejKesWQw0GITZnw4zke6lyzJzpjGJh+2UnasIKXx3MsvkG+VizYLZXfqwYRDGDe/97xcgw468bIpZF+CHuMYEwYcihGQoIX/6bQu2aAJrthcPbaw3IJY4GxcdBuHDuDDZg5dxqSbevf4pTLfroML1RHvw0X4EYDws3xTp1xdK5CpRNmjYKousOcebZAN4oMMOmyAVvjgS2DI52TXIo6PbC39k4HP3VuGynXsMzso60Q2+CMLOuhQGZpr74BrtldWra9qcj0s4cPY9WGjhw1U6idXuungkjnLLMEWXusFd10+CY0Fp23u/E9Hff9ywS6ZlHhg2x1GoAM6gs16aH3uvsrz6C0wxSdMVcHId7qf3eFJltZ16O7B1jBXQFh1wjWVHckQD/Ds/Xoz8V0QReb0xZbQSqbGcm3fDFKWEM1kRa9l9etnzF/UN2xdoF9z1f9aG4D3vSpx1/PaulLpFq5LqLDZDkIuGTIlSwERBVAeQzNBKV9OupSfmn3Rf+laQMMYRXGgFEOBHVEu+CGYwArkDLJjpBZx99XrA6SuNQaBVDYkMDvJdu/mMRb6GCbjLXhq4WG4GK5c4n1CKG1ZtE1JZf8CnGsBKiOuYbcFx/U1gxfZG7vgrCPR9aIZL2NlZGhyrb+NyUFaHNzns+rmAAp46ALUnn9SvwMjJgvZJYGJhcE8xgwk1f5rVqQ/4xTwkjP6yLYg2t9OrJkXECsHowG40qGx/AA94zYvecJOmdR2nHDGMAG6hk00ttMhb1jp+XD1RsGCeRktbHi5j77p2KYCDs3L4ZK5AEogklGaI/4Zd5howYWFNgrt/F1jgfBZX/1hvuhnM+hBW5sDc5iTjPTo1IhNRh3hJ9NOKptDwOezMlGwpuQFD+amE5kfi2IOzxgtzD73P510orNMVxusUvnm8+Me15IRmfXYETJAO5rK4tIpvfUl0ORvPDJxL9mTb46aX/B/eCVj351p0cCjn3RQY7YF1yubq0xpI1SZ0UI2v0IH/2260GN+jpiM4JcM4NxPWRP00gUsugemKs0InNpkVRaeeqVrsuP4Zbb66hc+hg22kQtz9ZRUYqmvq4efKt33EF6Yq68UXeyaLtBKFvRPjmQL53AoGOxp7nxQ2bg2QPgmT76xLD6f6V5zmbPnetXeoNcHz2SJX3S4tgygRZhPQpdr8nfJkXzhEJ7ooJOs5oJnsmBT5AtX+KlhHZ/mRx/fQ5d8bEGEuYxvrUFHfg6/5jIvPrOvTvPTNT74FTL1PtnAE7rQQIfmolv+xgufZdh7lA85h6E2dB3kECTgCY74UzLlN8mPrNpkkRX/B8toL6viffdkU+iyPmQL/Lt1U9mZ7cG/a8nMvLUYkI338WNutlvWqgMK9cLCQ7h1vbWUveGdrqK9DbF58FayokQJmfHDxmLn/A499bw371cBo8ce92E8cmyjj3/8lu0nf1gjf7QJrMQifD+ddvCDPkvc5Jtgj2zrSydf9HRApAAYDeYhM/yiP7/ed92SIV7x3SECtJqjxAYejFVJtkNjxvZjzYY5WKi6R5/0ePr06VVA9urVq8VoSzkyFMJsITaQ/zEpmqyObNIWhwzUe/UkFeCVzQIuYKBML/f2fCcC71SgaxhMqXqCcQ/6KtGVJcKUORkvYbeDwI/xGVelihxtpUO/0dhzljpBlGN0f/VlAO15UQRKoXgmTEZVoNEcNeuRV2nmMmn1ejEeCnOPsZxWlTEwV83h+KQHfHMmDNqYQEGele5ywMDmGmNQfvowHnm6p9KVa4xdtsPfFjeG0NPuORgAhQEOz2vu4tANnMat1Fx5B590p3xKpkqaXoCt3Ee+Fha0kQUHU4DFIHtYZz0VrocB11RuQXMOGq8F2PVs1cNkjPjGj2CDnDhvvNFtjpdOBSJlUIwpePKe5vMcIF7cYy44ggF/t2MzN94rLc0eq/om6pGCkTLEnbwkF+9VaiH3dqMtvnDPdgpAOqnIicOC4LxykznYtvH97suwBUScFn4FgRZLvJJNJzLhvSd8m9tP/RtspCwIHaCXzNh2OjEefPvfvW2IYKTMEQx3MrJnZ1k0vE+GzU++bAZe2BR91fOJJ/PXTlDPIT9hTrZKroK/7B8e2BN+3WeDSmaV8dHXwlrWHg90bxNENvCNLjqGAQuARad+k4IK+sEzX+NzMnEN7OCdLFv4fQ53BRMdKOkhoLKf7IG9oRdteufY3Pv375cePXbEVpTc6bysbhkX8/fkfbSRDb79zd+Qn/s71VsfHn9MzpWVtSiQJ1r5AXIsEDa+F9n7MT6ZwYfAD11441fRBZ90Rb/moZ820uanOxgtQ1z/MV9UyR+fdKCH1b3kgNY2nT3pn6zYiHvJsRPWtRcItHxm/TM3XRk7XJXFrP+tw0F4hNn8AV3W20k+8AIrflxrPhgzD1mgs4M/bLJviuCb2V0tFOirLxFdtWMYC934LiCrT7WSIwwWgNIdPfjM3z1mpoeLw0Mb8Rr/+Zf+RnNBnDVE4MRXGodc2Qt6vGo9qTKGZ3Sgh4xgLTshF/IiD/g2T1WOqk1tfuHF3zYC5Ft7BT2gzXv0V88oe6X/Ar/Gq/pCrh10Myf5GKukRZU3/seY9Vt2qKYePj7KHPyI9Q4mSmIV2OPv8uXLq4BsZ2dncQ6liAkGUW42KGFWW3VjAjJwCwEw+BvD9XchkEIQUtmq/hz3YrisU7s1n1MgBhl3kSZlYIJSO/XQCQbX9+RuAEFj6We/0VU079oET0nmwGupyYJRY/usHX5ZrrJH9S60MybYDB7P+MVfwWcntfBZyttYZbHMBTDkzMjaURdY1qSv/IB/wCQPcmxnahHkUDhSf+NBEESG7q80aN4aJvFVUMipFmzUi8Jhmwu/lS9KsdIVp2oHgXfXkD+azCEo7TQqR8FBVpbkHDhqfAv67Ejw6nNpbHS4v90IvVRKhhlyFOzUF0Amrikg4Oj8XUm4TQU948e4nDrdwy6dtYMjN06C7nrqNxyQVaVgOzRyKxBDr1f9MG1gOK2cfXjN0OkpDKDdfOSHF/hvp0WuOabKXfghHwtOJxkrnSj39NDNra2thdf6LJqnEkblfXqEUTKhz4IeMuR4zMER0acfuuLwev4OnXjBGRy7XgBlbotwtg4bNevb1eOXLmVwyMc9Bcwt+skCNsxjcWIjHDA62EE2Xp9GWVuLPB2xh8qAPZKDTPBUn4zgVgBYb1i9dXxLz1hr4c3WYRUuerRA/YV0Xgm5jSkMtejWO8OZ9zVb5CEYqecFXeap1cLY8cm/sB3zwwucCcbQKfh8+fLlgk80GE9lgc7ppRIOLLF5tuezmo1rRPY/+dALPcIBmVWKrERZmZsczG8swSB+/Q0T8Gp9KZtgHDbnOvORA1uDDzKoB6csOJ3ht8Xcoguv5NAjbsimwKLsHezBUbovoyTTS7/0yabpHB94qhpRtknQ7T1+ls+xJpZFg3VjkWll3Hw1GtrAoq0gA+/uo5sqE/4mg/pCyRLG8WN+Mi/4rfyMbhkpa24tBnBYT3EnGsnSePm+WoXKqKMfFvL56KiEL0lC92WpWrvI3iuMo8F95oZJmCFLPPgMXWyCf+ErC9J65qdx+UNyNUZy46tdW+DSBrt2gjbB7nctuxKw8yGwBr+zMoBnsoAD9PLXHdIzN7/dJsl1+bBww48UI/A96II/NFpHYMPakx/Af5ss+EkX9Ex2yco1Z8+eXVv//v373s2bN/cXKRMTmsXy5MmTC8gwSYnVhzFbRgQQEZLh1jhYFg1DlX8IkXEADyFRUg9C5BjK4iC0aNm9AEFQaKuJkSG631iM1ryEXanU3+4FDK/pNCpbESKn4X984qESDiG718LGsaHHPGWKKL+eAvR2YoPh9YXsOQ9yKwp3LUUzFg6Jo8SH93J6nbAzVqdDLBYWGwZYcEEW9fIBAB6K+Os767vcyIJz6qRYAXb9E36TkTH6uof6cfBKFvhoV0ePwAcreCvNjj6GRV96uOpxa0cK0GU1jQvcsoJ+8OAzC279h+iBLzzbFQreBENocw8jr9xtAeGk+j+nxnmjv10pQ4LFegb9ZtBlouDBGPBBZgxbYAKfDKkei+RUlhh26BffsGJeOGQLdAvzXj7zdz0IyYGtoMU9bXo4ZP+TL/rJi3xr4oWPHv3QU889WoSTFTAJWsjBOG2Msk3v44VTSbfsh0PzHj1wpsYlG9eXrSWLepS8zz7ooo2W6wuSZSDchzd80JFrK9nSR5lA8xsDTmGbozJOJRWYMxcZGIvtkBs+eiwEOfmpZ6/SmfeMW0MuDKEDL8ZSBoIxL/hjnz6jK7r1k+OnZ+9bLL3HsUdvZQs+qf4cPPEvZc3Miw/YEVSjjS2RfZnQFnhYZBtkiHbzFmQ7scc2+CsBDXyiSQa6smc4dg+/ADstKviz6FZxKIiqOZsvggPX0SN5C2TIx98FWpUx8YwnG0H39jVW+SMY7NAFPHz69Gl/7RCoZ5vkxS74G7yRFV9WtrKNfCcZ6aPNRT6RDZEZflsjwqWgD41tINFac3aHBMiPn/ZT3xdZVRqsPFwPJ5r7oeuyhfVDm6tsdgcYzGkefPPJbYTQU7maT6yv0P0FkZ2gJhs2T0cCnHqp6YiPgR800E0H48iKXZvDveiGLTYBj8aAx8rC+K+/zrXo8VmJC+N3srwvvKeT2nvwh268sPESGzBZXzefBf8Fj2wKVlzLx3Wf+c2dryGT4g90lsyAaWPh2/xsj1wr5fLtlYLZGtmTiVgErfyKcfkVfLBl8jFWVTtzwClZy1iz65IQZOh9+rHhZD98Chrc42VtqwVHsL9kyG7cuLEwDYgE4AXIbqqvo9q2913nhXkTYooRMgTvVcYp8+S3RZuxU0AlO4RQqPc7sem6FF5Jq10lEJeR6HQRwypoK6VIcYyFIVNWGTWf+9/47o9WYKqkUKbDZzMQBWxjVh7jPPoqmNncXKkD7TXbkgeajAfUFCSoAEAyENgBQ/1FDKhG83biHBt9MH7jeJ8xobMdLB2WcaEnNNToSm4WMwu4Rn1z1hDN+aKpBcA9gOM91/mc3oxXgGssc0+A050vqufo8ANgHEQyS3/oZyT0LtDEF9yVPi+DgYbeI0MGrwkYnX2DgHvxnBOChZwXesmLE7AQl0GqxIgeixc6yB5P9VCUYanMCJ/kYL52beTfLrbnKDHgerRgBi85BLov0ISZynZsq51w38sHA20WzFuvC5nTTz2c7BDdAqe+a9ImgmNoIZN5cQ2HkC45HNe0c+8QD6fuh+x3d3eXsma2j34/7qP3+jfa5bsHvzDSYoG+mqndU5mwvrhstx1jpZ0WyrJjdFomljw7cUUv/Ale2WMlLuOV+aw3Do/uRS9MwgU66AKP+v2M0y62LK9x2EqZMDbkfroyVj0s5u70Zf7JPbBFBj1frYxGmd4W4UorHZIqe2hM49RAn38mfzL3qp8G3+4zFz3Wh2uTgE6LSpnZHt8CE4KHfIt59LOShfHKBrMhvPQoEfhlv+y+bAt7KsCwiPm8hZ6sYadxkj3Z8jXkUGWjYBst7J6+rUWV+/gQepHZNU6bWX6R/dWTBnN4Ix965jvqe2Yn7KmgG2bN637+1xyuycbRbRxjwBG6vNDvvRIW7u9wi+vJMP9Z9rHNURtKPgld9SQXCJOdv9kpGZc5Mj96ZHMEjH2JeX4VhtHk/noAyZes/PgbjtlqB9Uqw1rb8E9ureuwjQ7XkFkBlb/pG+1sEXZhsmoKbLVeuSf94NPcBVlsgj3AAfrQ7D0+sMxwZT73wlatLujiG9owtpaitYxbmzR0us7LmuGHnyYrf7fuNids52NKtPD1rodHmIGreaCNjbgneyWL2iJq++lJFmRiLvoXCK///ft37/bt2/tlSXXfGvFrBC+b5XeNihRexIy4WaLDhM87yVawRRCIRyDhlwWgdADGSIt8ZR1CICgMMZbKYZV/KBjoLFBAXmnTOBRnbgaFRmMykFL3DKko3vvtOvFFwRayov7KGHgABu9X/qFs7wNwuyH0cC5oKhvTc1jq/UK7gJJyzF2wih8RNaeIFnInz7IcyQ9PAN1OpYwfeXGmwMV5oqtSD5o8EZjy0eMeP67rWLdIn4Hj2SJnIRcQcAhlKDqVa5fs+jJmZUv9H+gqwXXCjjwqJZQdRHNzCFrssowLizlM87veQsJwPQsL7zmcdq8t4uYraEpH5JWThqmcOp24j9wsXvVFwYUx4IiTp8965ciVLozJieEX9nvcATzjoz49fKObfn3WQ0XxSAcMvMeWtPEQ/HG6BRvkXxmLLZQixwvD5gw7+UymcPP27duFB3qEq553xYkUaOATnukqncC/OQpE4Q/O8Uj/7LYDJHBlDjiqvIxm9kheAgHpeXj2Igt8dPIvWyFfMsW/98xH9nizONIX+mpxIE9YIks4KLtUKR496DRXu3p+hNzqF7MZoD+yNmfZefgxt0ApO2sh4cTZLj9QCdyc9Of+gjT3l93jU8iCzPDfgaMayPFIdskCzeRXWZhs6LRsLn9R+QfG2JzPXdeXNsO0MWST0eIQAL2SsSCU7IwjsOn0NfmwJZ+TJ53RbTZfQGg8PoocysZ4Nh979by6esbIpI3bLCFZbF1TIINWcimIIMOyfJXT6IS9oIc8jeEaOqSH2ggEJv4vEdCBMTzw+XxjsoMFMmDflYn9z2eilz2hqawhGykLT+7moLt8aWuKzzrQUJmz8jPaCnZ9Znzj4g8W0amcy27K/sEOuupjrIcOLTDHJvygpwwinwT/aCNn87vGGJV8ox9O0VJJ27w2eWTcOoRGn5uzZEEVs9qD6MqYZCl4KWhrk5vvM34P3fY3jBQr4K2qi79rh/H3TOTUGwzPtZXAPxnSuWAV7+6rNxgPVawkDaogwHV93vSAL/S53zVVkargsTE+jj8luzLeVRPoFAZ64Hi+wf38XusYebrONz4sj73w9QwMmaAwUwkvQRdR9niGghpEuKdjqDUBe7+yW0AGAEL1QnhOCHB8RlmIRKyFroyFlHwOuDKp35yr66TpGU0BmfF91s68DE2ROQeTwCppcCbuqXcADQCIX0ZbYzSe3EtZrqlvBnDIqPQjR8KJGtN17S4o0D3u5/DI3CLcDrKGSnRUKiMH8mSYaKkkQH6UWLmppkOyJa/KqZVYyShnxDlbwDpJFb0cGyfBwaK1Eg2nSwbo64Qk2bkeDzUwo5scvE/eXQ8f/hZY0F09cP5Gd/095JixMzB0GK+0OVzCUClkqfZ2U+hgXO1AXdt3WLomB2Iseqypmj5lE1zf13KhIyfEsDlbcvdiyAzUq5IxfsiNPpJZO+mcEH5yYNFjzBqmyQevLf5wQa54lWWgI3KkT2OzGTS36am3ooW409BoF9jCD17hqu8CNL7dMXy5nuzqx0SLsSoHcip4zPm3QJMxrPXYGA29ZAvj7BldcIEfcka/9wpSjZk/gS2ft8hyzmycfOmmbHrZBDonS3hugalv0Th+ZGwqF8OWRcPcsE9/bN/YxoLFWirwUN8lPKMBLeyOTs3XwZ02kuarDE6vdNYhEzImM7yTfwskXAjMvM9/FnDzw2ipF6oMmbnonMzQjaZk5F4yQkfN3mXp2TB/Tp8CY3R2gpI8YcH9ZXejv1YFC5N7zFtQlO46fEBv5qZrdNr0ub6esIIt15CL+eDTeK5nH66pJNi6UImKPOiyHin0sMf8EHrQ0NjeZ+vGJQfjkTf9dyCFLGGgQKVSmECGPfT4HzK2luSjW3zp1Ys/5euN5xpjFmD4vAxalah6xfDQxt5nbEnJDM4czKArOKSrEgrhjKw6tQe73i8whG/2Vnm7ygEcdVLdeoVO8sYvPJeJ7HQsvuiv8qtrap0g+7KPxu3wECxXccFTLRv53rDO//coJMEJWnzWelKFreQPftFHl2go22n81u+qb3RQnxq7QnctBWXs6ADfHVjBM5l4n4zYQhnoMoKwXkDXWsCe0UPfxRCuKXCnU7jjh71HZ3Tqx6aCDOl3Y2NjVbKkdMxjgtMyaGUc/xddlj51nWu6zkSiP4wzQswQXCW6TlHUWEx4NTiWPXFtTbxlfMxb9oOQKpPmzNCjpML55KQwRzA11bkWKBkhXgCFcMsocDT1C7Vot+Chk9DboRi3nob63Yxffd3YlUQsdABEVvioJm1hBIC+0gevNRVSKsWgncyAnPKMQaGdkgRkzgK9/jaPxbo+gO4RmAEVmdTjVkM2GZCfn04Z1buFzw5Q0FlfC4MO+uJEjEemBfAtjnRR2r0MTU9Jh4uyEO7HX1lBMsQDJ4I2fPWMLv+TIf7M1ynenHGBZA33pbZ74jZ+GBu5ln42P7n4HxbxIlgxvnHLZtEJ/i0adFAAiBb6Riee6MNi531ZE3rFi4VIYHkAACAASURBVPHKMMCT69uskBP8wkzllOQOJ+5HM6yQUxsf15Y16lRZmWN47kQRp15Q7G/yLrMEO+ghYxgu4HE9jPcA4BptjV/av+CvBRh9fRWW7EsP/y17BLfmbiHOIdJ5TeqcKprw36I1exrNHZ5rLOZjyL7HNnCe5FvGEVbtkGuBwBvn6H/yqPzSBqxTX+bvcRFwUU8IXXaIxb2VWysF4S+nLBglxxqm27QZo55E9FTyghfzFjDgo118/ja5+G28AgTyxCs8lhkhIyXYeh/b7JYRpo/K/eROZzP7gHb/0wueewhmp17x6QV/sMMu2iBYC2b1BE9oNg9ZewmU2RgbEIDAJT6Ma84yc3iql6yev/xz7SdwUHmfTmCqlgvzVnpmM+TkvnqMjWVcP2ghNz90hP++Cab2CbZS/w8dmMt4ZTeNAWN4rcJkLmOSjzErt9FBG0hyIVs+kj/gR/t6re4nIzyUBccXWui2PlayJQv+jj8va8pGyVSwbLyyOmiEWzTjB+75RXgM92yldbUeQDwoZVc1QS/Zt2b7H8+t1TCc364MSh71TB44cGDxw3SfHRZAFbi7PszAnLm9h198WFfNVyYKdvoGDGuRdWJmuhrDPflC+BOEwiSdljjCC5v0gmf8ta52ctK9ZEh/VVzMmR/rVHGVOzLu8U6ys5ubm2vrP3/+3BM8ZCgIpoh2/RZsTGMog2hnRfgiXGlwi4eJlHss8D4jYPe1c6s3wmfGB6xOMmJSYGgu4AC2dmIFRLPeT1mVPCkwZ+saAq5UaJwchc8oqXImhbZLLqtmXDT7DP3+pxQKcU2lNbIo2KOIskL1A2lur5xk/gIyjZKAK6qOfv9XbokO4C2DVURdkEvBZIh2RkxHfWs83twLuO3YXFNDYwFwJ5LMR5+ud6/fHbX3GZ01Dlm6jwHkXAuC3KukZPEVZFQCKi3e0X6A5gQZM6dRgMCY/A9H7QbRUdOrv+lD0ISfSl8WLX+jsZ4Cc1bDB3Sy7/v/yNrndGZx6jlprunwAh7NyznRl50MvVcqLNj3f8EceZABeXm/JmZj+eEcc4b4D0ewjib30CcdwwK+0Gyuen1qyKaHHBwseNVK0IIMH3ZfnEX689t4xiEzfLVwGA/mc5ruhZl6dCpdcjbZhGDD3/RBv+zBwky+rjcmPvMf6GTzNbrCbA2t6EULusqe5eDoiczYtN/k4Rq+qr4j+oPLFumyCPFVS4Qgce5c+zYCtsaPkVGnSuEBvebipGGFnmCX3zNO2Ub6bSODX+9XYvRZOCUriwTZoh1me3xFlYieSdcz0eiEXPyQN95aaOs7dY3MQods2NWRI0f2g1U4cD9fT57GsZD7je4CV/pol+83m+yZTTLc9M9G0Qbr5sEn3eObzdCF64xJJ+awNngf3t2ntAkr3hM48puV7crEmlvgBqf0wre4Jkzh18KJdzIp+1BAbe4OkPG1ePOZcVvn3Ftyof5Kn+GlMh0b0BfrXljQx9rGtkoIXXqxA/6PTC22cIfH/IC58uMwV8BIP/k22GCjPRIqf1VfZmXZWg/It3Yg45m3Ng/2QA7k3iM7YIfc6Mj1bICMyfbr16+LLsv6lnFu02Fc+GUHqlfGISdzsBF880EwUu83XurrMof/fdYBDvzBonFgTCxQdrM1lk3SCdyZowxYVRb09F3W/GYtRtkOuvlZ65Lf+Wvv04OxWzPQWta+QBc93od1WKvUCst4wZex6BGO8quup0+6w7cyNJmToWsEdl50r11syZBRYKnOeq3aQROOzwA7pwBUBMSJ9hUXNZ4SinIcpr0wYiFCLOb6qgAMG4/iciRlTNCASdf28LuyAsZ0HSa9RxAcjHvKLhU5U1J17Up8BBZoGD6B4YNz4DjRRHgcjVeOxpgpp7RlTYjo6DQRB44mQgdSzsPvdi49K6Znlbhe0GAHg95O9LQL44TQnA7Q4DPyQSsgeRQGgBR5t2MwHqPjIPBEbgVB+CH7HjRKpwy73aUFBJ9lQcxHFn4nGzRVu6/UlHHBT4366KWfym3oRi851azKWdSv1a6knaE5exo6oze28brfImRssmDkxuL0zEOu+I6/+vHIxvgF0q4hC3ph5ObMmcVTOi3r5Tf6C1zhiD7x1pzpjdNLH+4hw8OHD+9nNeGj/jLzoD1Dx3PPheOQapyHd/Pgtc1F2TH3VzLhvGCAPtFRNjy8cyo1tLrfWO4RePS1N/4nl0o6ZM2m8e43uRmnvsROdMERf9CJaI6XjGCvlgC6JEtjkIv/YQD261vqUTqcpp+eBcU2BDDo5vDg25wWeHiqL4qNKv32bQvsHZ7JqIwl2smIz4Et/9NVWVI4piN4M1+lUL/DAmyWyTVWGw2Y6AGc6MBPTe4W2IlHmKmsyr7IrrIMeaPN9d4zfjtyMpMdIIceHYL2FoXKc8rKMKOfkN/q4E8+HP311P7H1Z22yFk1YRzv+VwiIWpEMWp8FcUVBQVBjQFXUFRMjKLiC6MjRnGJGvd9DcSvJIIYCTgPvzP+m+JpGGam+77PqeWqOnWq6tzt73ps6Mc6YM78cJtk17Sot/EgIzJEf19zVjBpTsEWDJNrvVv145UN7EQ1jBUk1ToCBxZYdoefsq1kRz5e3u+ka1nu2i3cRz7k3SbH//k8axx9txEyv58CVno3Zz5dgETu5qln1ca87JF56kGsQdx4ZOq3+dzfJqVWGjKEA3brOjzhnV8owMNrmzo4YM90K8vGj/XoEbYBe+yj8qvP6a9NHVnDq/FqRbB+xD8dsavaFgp04Qw22ux2fxnEssTGrxe3NZZs+GJ84snnXlUCyNN9sGX8NpfogFU/5m4dImfzu4+s6cF6pIKX7fBnfKAXWZSJLcCsxcG4VWPcDyv198G2uc1bKZad4YX+4sV1bRSqbLWhhDGv7YNh+3LtdqkJx6AIIfBS0JgoU+Yzyq9cCAQmxpxrOCB/G9/kHCCwEkip2ZxSzdaE4IciaqLO6eSUKCTHVwYOfe5DHwdFQObthJPrywAwuAKOBOXz6vBl2ApQynyQD3DlwOtvIi8Aqdm+jB7egACI6o0IDHgpsGRgAGQ+Y5BZ6VTOoBKk633uevT6XcN0u9hKs3gAlJpC9ZDYJVnsckT02y61siu5lT0zRsG0sVoI6IXzoctOZpUxtIjWP8UJeKERrcm1U3qu85mFq0ZTfFSqIasaTP1NrujFA70KTgK+RdQYgpUeJ2HxDbeciZcxYAa/DMZcxsYbXVk4yhJVBm6Xy0m4NoNqEa2kVN8X+lpwXEvuriWbyjEw0/OT6AwOy3S5n6NxD7mSNScKH+gkI3wajyxhxyKPDu/XQ1NZPufN8AXvlRL83c6vRnL/tyvmyJKPuTmUbLNDDJUHzM0hkWmHdHoSdc3SaO3xNnhjRwKzdpfuh/V6fToNRv4+M7d5OklGh/TO6cIR3ZbhLZAyNryTNxnDDZ2UBeELepYdrLjOHGWA0Vn2lM9yjYxWT2I3fqV4Y+ZX8Ey/Hccva4oXPPKp9YsZiy7hAJ9kDQPZehlUvqCNbRlIfJqnYLiMnv+N716YLqvsc37RZzCFTnRbXOtnIsdKUfjzMh88uc98ZILmqg9sGw5hk89BF1nUdiH466n05upRQuTdiUb85lfcTwc+k3mHpXo3XVcQn++F2QLPArQyrGGAXNtElJkq04Wfsu4lH+jJBoJdw4lr4QwuO41fmbrMKjsicz7GSxa4b/UoqWDu+pfRbCy2aX4yrr+YvmU023jCJb26333+l1Fqs1+bQxkpdLRWlEknG/eTnwCE/OqjxSMd8TkC4XqR8cvWyJ1O6KjWC/JENz2X9a+FBl3mqPzMzsxh3YAV85CX+7xnDnoOV/RdBraTlVXs2hx6H49oxEeBPYzyE8UVHQaqQlKrEf7bPMOQ+dDUOl/pGh7xD+/GNU+ZyJr26QZ2zImuZEL2PsvXkH1rH9nhyZzruyxlyDgEYKFkN2HQwAU4hOqmGQFXHkAUAkwKvJxTUbKyhwi05yYBPeLLfnUktiAB0z2egRLbERkTOFo4Sze6zz0cid8MqAa+FmoCN9/McBFCDYIi/0DewlAdnNLwVh24XpPKD8bEa02IlNCupjQ+g8y54wnYKn0ycEbFkPDmfzyjt8bJTrz6vF2F+83JqfVgO/OW1fQ5vsmikmyPjDA+3pNvKWGAqE8NMEsnW3zIxXudfiMzdHVijGHZiXEqGRzDdl19YXDAEVSCxHcnWNGdnspC1sPV13qhl0w67dYJGrzSS0+B97nx6JSR97RxmPZeD6a0MMEnngRixrajrMeIMdX4jE+Ogn7LWnEicITneKp/q14j34NJNhajUuftnugTD20SOm1IRj7rZBd9oa1HBeSAZLrItJKzOdBW43mBMRnU24guPV49fsGCZbGumZyMvMjJD/7JqZIwHsiFPXDK7BKd5qycWDnQggM79EjmcEGO6IwnnykFoc9P/Tn4NadxO0xRr2Q9YnSMDvj3myPt5Bq+OGj0Vqp2n/H9xptXtLKdMo34gAn2Rcd9Y4jrzVErg3vrryL3Njf0Ddv0aVFwHV4KkvkxeMUbGbmWHFwDD/TbIg8LrpuBhHnwzk6SuXvQAvvmQXeYJWtfWUUH/DzdG5O9k0+7+w4r8M+uRVMHe/BX35qFyOauILFNYifZa/Qma7JwHQzyBbWClMnEJwyhv8ymQL8HB7sfPTYOtWSg2bpUIz45FCz6jO/ORvvieBjxGdmhvywKmePLHAVz9AE/Bdbkakw+EIb5KTjAN4yw+fyazwoU4TZ7NCc5l8Uj+/wRXbJ3eqtPzwN+0cHn9AzFsvZlqs1p3DLBbW7YbEFu/XBoJXN8d1gOL52kRUPfuUxHZOtzcoHXfEpyNzeMsIXWnFot6L1sErkXENITGuGKXNhA63gtOcbHL9/lmjYnlQVnkB5u6dScPYydLybP+vH4SPgo8DNHAV++k86KQdBl7LKreCUP/g4ObA7Qg7dO3xub/6KbnmrggJl7ySJMWcv4S3PBRw+UrSK4esgEZMBQ3b6MCQASHmPCnPfr0SnrUCaMoQMBIntl0AU//qeAsl05txZQgmQ0pZoBotMddnHuq7yFGXNjhFBcR/EA1E6J0Eovc2hFvejI+PBI6fXMEZg5OOF4qx+GMhgFIZd2N4dx7aAokXEUBftd3brFCN0FRJXQzGkO8qf02WdXbbtAEU2VhhgegxVEMDhzkQH+KpkmA59brIyP98rTgYWOSvHSB1C228UvR4FufLu2EqRrjen/SmlopoOe/o1P31nGqbrf/H7cp9RU6bV0L4dQuVAwZ1E3RmUd9xUckkFGxbnUS8FAORFygN12s7MsygHBNCchSLBw0E/HtMnSZ+1Ee5J//SqVUzmEsn85STIyvjJrixCeWozNm078rteoEnQGXImfbtkFvcGge8ijxnSLPwfZMX5zwhRHws7sDjvRyeEJgsitcr40fOW3AnT8wa1r6bQSCF20Y0YPObNDfxc4+N/cOSe2awx2LJMHl2VF4CJe+A7jwFoLVVlEci+4cR2ZFBSxTXozf1+6zPGRmY1CpZ7w1yLW5q8KAL6Mg/e+Sos86JfM6cf/sELeZNpJ67Jjs5xmXmVp1+i3IYMeYSJQVPp0H/lUdsGD6/Bkw8IOLSoyJfUr4t/1PQpFAEmm8AITPrPI1SAvgCJXeFQm9KLPGtr9j7dKPJXtZhMyuowJ4zZbaKYT8sAbnMALncAI+o3JLvuKnYIFtMIq7PjcOHiuD6nyWptmPr4MIprbbJdRg582NmTufvhQpsJnPXnu8zJWZUu4L7PCj8Ebuno+Ib69x1bMg3/4gVE+gX/yXhvcdAMb5IhG9gljZctcWwIEj1V+rAUw6D5yJX/XNX7rWAkDvsDfXny59QDfdNP6Wo8V7KC36gd5dRiHrzIHjKChdhP+s0wSvfbVVuaBfzzRGbmW0e00f/6iAwKVWmuJcC8a+IgONODF9cYjA3KpfxQf7oWpAkV4LfPVgTe6waOxYIUfdB07ouuqPD53T8FyWWm8+zt/xjdb2zoc0DdElAGDXTokX/I0Pl0IqjtxXf8m2eLXvMbvK8UqtW9PWVaWqPzgQoBK2ZWKKjsWkNWDU2Tv+vpnKslhhID9VPJzPyIImZAIjAIxR0DtrvrScY6g2jta6mFgxKWZ3Rd9dmOUQUh+zFvPS7vwdqb+NyZlc5LtOiil1GOZQ9e0Y+KkjclRcgIW+5yiudHCWP3NMZYRcQ8jrQTXyZJ2ihYN9JIXcLsW//Ut+Qy9lcDalfnfZ5Wd2+VkvD3rrDIAeRqbHgCE7Mmkfgb8VzKyOJU5dQ0H5T7vuU6g4W/jMBBGYJdbVkLAaoEsE1G/BD2SUz14HDd+OD96qDxXRpA+YNPBEfIxF4CjwSkdPHJ66vsOiKDRtT7vEQbkxFA4roJBsijoFOCiwSsdoceLPDiuSvn1O82DIu5FO4ff8f+yyz0ri2N3TWXIsoLsz5z4KHAlEzivTOp3GVp8odvT5WGEvRi3XW3p/QI+8/SkaJis31HQUI+I9+dBBYu46+DYwlZvk99stqA4R19Jl3w5qpweGcnGcVSVGDut1NO7K5uHQeNb/MmZrtgcmzBnu+sOAFhM/c3fuJ7zg5tK+XQWrbDpOuNZGPCGThj1Plkq2XjPQoMOfiLnDreVBMm4xno81weIF1gRDME7G+Jfem4RHVZdgE00VBYmN/ZIVvQi2BEgGI9N4Ynd4JPt1ORsTnhAG9yYt74Yn1lY/NCV8VvQ4R9uyaMyOD2arwwH+aFnzglXdOlp+4JG1/LH+UZjkjV5GheO2lSwD/bUg6HZFxpbA9r802mZQrwVZFaWZEPsDL0wgie+GO99BRj9+B/ffsyd3oxfMEr39dRNW2L/ZETW8EB36IAJGKMvNto6Zu2Eq/xLQT5+O4HaI3aqVpSlsuDHS5uw2kjw7D080IMx+GM+zw97alPDB+SX3UcH5MQvziw4m+47YsmpXlf4gdcwSAfmRK9xzOu9ZCCQqgydvOiC7eQnzU32xqY3fMF1G3RrYFlbNPscPSVQYB7vHfKgg4L4WQ6t/8y1dMYmqy6V1MGH9aPsKV35rDak+uXQ38Nc/Y03OoBxGKoK5W+HPYwBH+SNdu/b8JMBWuvz5OPK2hqPzR4+fHiz8++//+7VYN0zjPR5VCc2OLB0Wo5BVbevbEmoFGJQTgV4qzFTaL0RjBfQexo5Ayir1uKdcQB+2aZSsJivPESxNfTVT1FtHB3tpFxn7BY9n6GjiN09pULxaV7OoB1xzY8EOQO0shmAAJSURenub/dTf5zxAaAsFr4CoevRQw6uq+fE54wcvzWa159TWYVDD9jGroRanwO9xr9ApqwX51q2qBQuvZFZvXnkA/AFPq7zHiOvCbcdMj7hxG+LHgO3+PY4DfhgxGU0KseSJ6NDmwdJ+m1OjqVdCkfe4x9cD2eaH41vXD/wAWfkAluCZMZPXmhlHOTLUZYZaFeMp8qf6LMA+t1OF631VXE4OVD81qMAC/iAGbI3p/dqmm8TQT+VpziAehbKCOGzEh+clp2zUHGAZYnIoDJJh27Q3LcE4I294su9cMWRZMf1rNCXLExfqWXMHuxrfvdqAO9RJnb6xilLyrGSQ0G4e8q0lhGvZM5GeigtTJu7BnV010PTJso49ZmSKdq9XGtRI48aeekFTRYU/LieXHxeYOFewYhAjd7QUjbatX7QUwa0hx2XXanMhC54Yps91qRMeX2d5FZ5zO/6ZXoQrPv5gA5MwJhrKmGX8WYDeKk5uFOAeBAwWhTYDFm4n17JBrbgmMzLTqX/Tuihi2zSaaV0dJmvEo7P+Wz2K3jqdLjsXj1qaLHwkAn94N8CBFdl8cgG/gsa8UDmrkFja8bceFqD3NdGX8bL+HyXNYq+Z1uJ6+oNNJe/C6LxSwb8GLz6Xfa6zLj1yHv8JjmxW76XLNhGenZvFRB0w7LgBQZ7RJD50ZMfJx+4x7P5bc76Kh3273p2zXe6lk7dy+fVS+i6KkhkIHg0hzaEbKK1DlZgHG21E9Ghh2mjkx7omRzJpe9sRCPbrW3CSV2ZH7omE7/Rihb3l3yge3hm75UY2VMbXHrCtzHc06E1/gMtdEkmtRzxWZXW011BkvHJCD/4hHW4QA+dkYEXueHNOPTkp0C5Erk58xHkXeLGOkROtb/4H534gRf3kxleyBh/lSDJqJIqn8NG8WUeNMJkFYqqFGj21W3rSf2Mq+gQEwgzOWICX1F5J4cAgoMxeV99YVIK5mAqJfqanjJahFR2AMAt7sBeQ+VcOIwLbH15LkF2xLkULaWgo9q+hRmYZlMjo6wE5DN/Ex6+OKF22mXRjFlJyXsFn8aklBrCCRSfeOj5U64NlIDhc/wBaQ/m7Pkm7ajwjA7AYjiVN7vXfO2MKDTQALcFX1RedopcOMBSpEDDieHR4ga47V7phGFV3sxB50SM1Q6mzCNa7HgrW/Uk7xpUyQ2I544VTxZ1joUOMyA0uQ448cp5AC56Sum6njzd3wkpsha8CchaXAqCYJdcW3yNX/DAWFrg6/khC7JDE8eAd7TUxNvzrOo9ggH0khtdt9HI+dOJMWugFizSP6feCSA0FlzlaNpo1DdWeZ6cczAw4lX/kM+8Ku+mI3NXPrOY+rsH7NZ/Q4b1Jhkf32iq4RWN9Zq0q+XMLJ74hlnX1rALhzBeM7P7yYmvgCF6oj8LEEeFRos8x2pDQ0b1fYUh9NREjWe2Sx/wgR9Y9FNvlPEEARYP9/kMbwXKZbkFAuiq7CQDaE7Xuo9fglU0k5cfLzyjV5DAIZNfX31WZs9cdFqARGc+Iw90+7uWAY4ZH67xHtrnDhxN8IAui0RBQf/zX2VxyyrDsvv4iWi3gFTSxDeMusZ46C37iA73tTiZ04uc4MUaUYaTvVWidH8tAQLUnkcJK7KDZFprCHy4VgDHxirNwil8tQkqoyu4oVfYIGtBMrnzbx6VwZe2+WDnlZ0KKNmlefBPr21k459d8znGKqNYFpYsyRAfVXvqK+uEPIy3ySEfOkETrMNLmyG0+ayMFXvBgznRCjNkWtUj3XYfXaWX1qTwT4Y2oOwcNl1XBqsHceOb7ZShI8P6XY2Djp4H5jrzwor1nYziBx7pkL7Ik3y96j+kJ/R4v17L+k7L+NO/a0qaFGB2uMJ1+TrjVXqtlaW2BWOwURgzB3nzheQDb/RIX/Djsx4+XPXBveYhf/KoclRWk2140QWbc62fnnDg/h4aTH82gnDBFvFkTazvsioVucJi60lrbti0rq0eMn0cLqqMh0gDIqadFUJKz7m2sgAHW+khgHOSlfZyYoQrQAD0vsC3HTJCKaqsUcDkFIzVYy0ItexP/TIUmRI7GdGC1461kmsRdIFmziQnR8l+CgxLx+Ixh9pO1P8MgAJLoxMwh5SjoxxOpGjf/xYMAKr2Tuno5uQ7POH+gsZKMu2iSpmSeT0byZ/cOGAgRSe6erRARomXmqb7ih+OgvMgU+OXKcNjTf2wAMyeiu5v9zLMekbopgcFcg6cRNkr/HFANa6TAx0xmvpDyMTn6PS+3+hAP5nW1I1OdOSYyA+fldg7ZcmZuJajIZODBw+u3b1rLTDkyhFxJmjhoMiFg8Zbj4Kpx6ReKeOSs8C0EgE6M8TKRGUCjGOuytkFMx0QgTdOvKc5tzuuAbadeUGLcSqBmN/4cAPLBQ59cb2sYcGZa2tuJd/6IMmyp1FX6jQ3fcADXdtMuJf8XF8QQSf+F1jUhwo/rqcHckG/xarTc8ZhAwIxMqwZFp01vbaD95t917tITuQKV+RAN3Dncz7MfDYogu8es2EMGCtIm/bNYQvIOjxAh/Vr4oPv8T958BlsiqzLwNUHBdsdgimwF8iUvRaoVN6nRxiAoQ5DVKprZ28e78G9683JhuiJXdTewEfUf4VP95MFm8GL/izvdZoND7CP7kp+dElmeOCfW5jNURm8zBO99ZVxvryczskcP+ahA3qHk3pu2oCTf31YbW5di244gBN04r1yG92SP4wLYiq34w0WzONvtgtHlcfamOEteYQpc5MtetkBu9GA3cECMip7na7LptOBscsellVEY9lwNPFF7IZcyLugDvbplIxdQ5d8UNUTtKKJnMxBvu6plN0GrEMbBV9thgTMxtKzaxxybYPAXuAFbzNTRi98T5vMAhV9pYIZWGGbbSzohszKfqHVfOTfoTqyrIe8Fg+yKBONFj9kVJ8rffJreMK7n6oJZIUX44adxuWzvYod8M23GBue+B7yg2/X1PQP63xSa74xqnIZAz7YNN+BbjzDYwmfguXancilVgCYtIawzbBAvjOuIbcZjLtHBnoFZHpuEkKOg5JzZBy7GyKCMAAF4yYBHKCrSdb1hFC5jZPCeBkBAO+kBWaLSs1BUWgBghZTxLunXYe5zQkwmK5hD11ehOnHdRZctBRcojdH7/MCI+O7v6Au5aEP/R0nFzT0iIIye/FCZpTpfUCo1lyfF9oAm1wApAbHeEZXZRT04LsFgkxyuH67P8cDpORbtqtvrK8hmJG1QyFDztb49I4XYGd4jAzAaqZN5gV8xisIcy2AVia2CKDd4uWHc/abM+1RBpUxXGcODqJnapGNz9GDjzIiFt0CVDpHp0wLZ2lh7lshyJUevMzJ4NDmb0EDZ1U/I+eR0cFAWRdyhRXjt7vF13fffbc1LtfApoUIpmps7ZRfARnZwSccdNCB7C0eDJ8TxKOXRa5+OtjxOTrMw+G0GyQLdLWQeL9DGPRbNk2AZJ52dfBHzvVpsiu2Sj9exqMTssffDEr8XXM+PNI5Orxq7PY3eeMHHWRW9sdn5i94oK+wWLsCx0hWBYboK0uKrgIXY5XRNl7PZkNz5QU80wHayg7hoZPg7nNNG0qf1eycc6cDei1j1vPI0CvYg0PYc30ZIePBOcfbeH0FTrt699ngwDNMmodttji3sLQZgfFKY2jugIUAwtwF1TABsTDH9QAAIABJREFUs/QpMICz5F35KVnTtfdcZ/4a2Vs44ITfmqctPcTV/Bbpegjnpj1/iz8/PUS3zE/lczSxB/6koJP84Zzs6M28sxzvnnyf+zqtTfdlazvcQg7wwtbZp0DYvQVhZTv5c7brWgFULQMd4imoIifXmoes6dV9aE3XVVbIjT9Fv0xHLR548XeBPWzDOl8lEEZnWZuyoGQLXxZ1L/zUgwQPxoRv99VfStZoQq97+QI6N6972Sfb4b/pw6bJ+9Z4tNBr2Kivmrxgv3UBBjrkZmy0k2End7OZKi+17PArxvTCuxd7rdzZY33w0BpGFmjzuvHGGxf+2Ipr+bGych2uoWNj+oExPqgMG2zX4107EqzwZ2gtEVHga0y8d1iEjPP35oEXNsp2erQLWdKL+eu9NH4n2LM1srLxtLnpMFzZeevwzh9//LGnKbO+GTeWWqbEHl+AWMTnEAmF4XMSHHblEPf3NFyg8QNEBO2z+iIosvEQPgMjIGfkaKJIhuH+dmItNH6XsXBPAHEdwbif8FpEXVMQVXDj2nlfOxs0+QFIyqtHixApgxzQVgoScDiW6uvoqkRaA6TPKmswAsok4wwcfWg2bz0EpeJbOC0AaLbYFECSfbXy0vH0wxDQKVtVurUeKOMDdYsqR1GwxjDr1+JgjIUORuyzSgwMpvG8H/gYgu+Z7PhzfRXmCjccGFp73EF9J9X0OSU0c4YWd4Anb07KQmdxqKG/Jt2yJmRRw6kMCOfv/g4uGNdY+C0b2hO3vW9DgR6YZJRliGCnBdccnZy0gOGRvPFeqtrfPZSyNHqZtDIu/icT+qiHMSdvvnoY4IzjQCe8ctLeg4eCQfy5l+wqu6OTPcOvOfDrHljtIEvZV59X0ueEzJe913ReiYH9lGnFW87H9TKl9FsWlKMu2IaR+jezbXIrg0d2Ft3aENCBZ3I3jmvLZJWhq+wPg3iv3MmWCvLaFLIjC1knxjhuc5Mb/ODPuHAI+/Dm8/TUwmjDgcbk25ywBtMdJsgvwQpbl1nyufk5YrZJtuas78dcld4tfGyM3+jxOLBfH56x8FagRM+1bpClv9Hfo2rQ0VhtENlT81TK5pPQRz6CSC8+h++jb3KiP4s/eypDjR68wDQswHALvL8rSfs7+Rmr0jl62xyTIR2WmSzbVdaYfeEb7mf2wfX15visEibaSyCQLxu3ULchKotWL5+5YcqBjLL/gij+AY/mR69x+CiYQA85wamNsfvZGt1XLmZX6KCLAwcObL/qy7X5B4s27NVv5XpjoNEcraPsqY05e2QLeOskomt9Tk/sTnWK7AVG+As7aCE3MioIzvcU9FWdaeNQ5rAMWj6xgyZkAg948mrzm+7xKyvUJhCdeGAb+MCve+tzJIN8WT3tPfEeP8alT/TYkPJzcF3Vp6RSG2qYrXxawOgasuALyKLT6rU8uL5rrGfsrScAkHXxQW0vPR6kjQYMwHUl1jYmZEA3K0PmAoMxfGCpFlv/E+N3o8GBz/UILmrFfIGGexDMoAmvsVogi0opqJ4FijFGDYNASCkUGMAoh8CNXdMcp8nYyn4lNNdWVvUb7cCFaXwWHXM+gF/JoVKmewKl3+ZscXQvhdaUh48amfEDVAyVg8ar6wOu+dHLCAJcWTHGW7+F641pTvPUW+JaciLjvn6lrGBN1GiobNJTrNuRAStAuR99xjNvO1fz0XHZSYAu89JXwfTVFfjkqNFccM0Jpd+CpFK9ZQTcV8mGLPyP5k4t4ZXe0YCedv0CEIZu88AQrrvuuqVTfBsnZ+B35V+f+6xSEL7pH0/kyth6FEnz01cP/vO3wLKsqgUEfYyqXar5OH1Ond4ED37XZ2Kesjw5nHoXyL+dlXHiNx0ZBy3mwgu7KyusP4SMBBz4knnqO/TYA54rS1VWIqseZdAi9sknnyyZ1KzOXpOrcWxIYIU9sgMLalm8GmB9nv9wT/SSKV0X7JRJQY8x8FnfC5vucRQtxJUtLEyVDckSDszRs9noAy1wTKYcON8Dn+5j3z7XD0fn8FODb/1B9YHxf23S6KlScVl29k5GaCQLJXz8FNSyh0r6dIOnsFz5GK9llqPbWGSI9jYDxuLj0kn4pWf2hAZBAJ4sCuwVP2waTbAFc2zW/8aGJzi2YJjb/x3ggl2+w3xkhOfKm2V4Kr+TQxtkeIF396GhQ2Jsr1NsbViTEz2xDZjAb5tnv2vpID+0tvbAGRmaL18L0/pP0VXrSJUJ/PcoIuM0J9zx/cYiXz1ksITeyoZhAKZ+//337ddqXXbZZdvvljWPMYzLLumwTD2aZC07qUs/bQ7ICQ1kxUfzuQWLtUgYq3aKsuT0WGl6ysxYPRMrf4xvdsLn2+CwBbKv/0tw3zqJD5/V+A5DVQtqnYFZ45FpCQoYbgOaD6iK1ol79xm/TXKbuE5l9kgQ+nGtMrvskVflavTQT9+3SQ4Fa62xfVONdYIsydpmBx1loJIx3fJl+KU/MoIpuncNnvDIp8/nMLbu14pRNYSPND/ebW7oQKmaH6gHDqYF9WwVPeYzfu1QZGRN27l06dKeiSrf5RjK6lTKJBzC5FxNzCFgCtB8Viq1U1JlJPxGAINxn4n9XTnMb/cDJyHUn8LA613wPsECACECKmaBuWOtlFnfBQCWRTBXY/nbq4CLUDSM91VJeEW/913b9e1ayp712/uVR8zvxdEBi4DJ5wBDvjW2VtsGCny4lsw5RvfgEe315jEMf5NbC53FDN/1saEZKJIPp4pHO2kAqPxT6t3vat8AB/Cl5suqceToM7b7Rf4cvfGkhOsHRB+wMRi6bndczbxmTL+N01d5VPoyB7rxMoM1RuE9OsWvnRQ5+K41svA/PHKE7m8nNGmlE7rEa438dEwH9TPIAM+mThj1vxee+yqryg5oMEfZJuP0zCEy5BjJkPOA30pL7ajJs0yDEkcLHx0kh47V452DqmEYlnKi5oSrMowcUQcfOASLbHzi3b0WXAFm/YCwqxyFZ/caA80CHDIn0xp72R0eZL6MxWbIAf1wge96BtFG9nQ4ey5zdJ0WNDZZtWOUeai0hjfpfbRWJmEzvXxOr7CHXs60rE2nxMtUcfp8gICMv2IbrrVg1pdCj/ROP7VkmMPCVra256Xhz9xeLYCw2q69vjd8kavFT+BQ4M5OOrXNLtBOdgWLZW3r2SMvcoBlftZLINEmmFx7rAa8dSobb/BuIaDPHgLcYm/xEYzANKyVtZ4LKBtAI/3y0S2sZXP8bw56NF8PS4WNTqWjvwCuHp762pziy/+XsSEf2OBLYdf7aCT3AmMygl8ZcPjDNxuqwbvFtb4p47je+x2YYEsWRZub2i0q3ZmTT4MLPqBHQ7ArfrpHL5RZh9XWFrTBViU88uz0ahUb/trpSL4YXsm5DHxJA+PBDfnRfZltMid/mMBDSQuYJAe+qVOMdJc/MTdstwFGU09RmLSTsTlhzJzuQxv5t+mDB7Jtc1v/mPdhke7NQ971VuEBXbBRK0StBSU64Kh4oQwW/+Q9coeD2fdFL+Y2F1ron/zM2alOPLNhNOGDDjvZW+XLb2MUc+CZDNikV21KeJ40lFXHt/GNTQfk6jc+S9j0oGy8+BG0o8uLPrdfndQpPUQASItDCyRB1sfhcwwTFuLs0DIagxJ2jXoERUAIo+QW2WqwmC84AzxAa+HrhFUnoCjW9fXaxDDG5oMlzS9aNVYnC2sCp3QCouCE1I4NL5WoOGIKcH+7h/qa2h2UOq5vqfIkOVUiMI55/F92pUAFL3gToDBq82nGZ0wU3gGLSqcUXmRfSr/AoFKZ8ZJhu9b6yyoxAW3Oiz56zgv6yRK97XKMxxm1wFRGwZfPKmcBbgcJkhd9mxsvxu34vafXM/LKRgKq0sVk61UW1nXwVsnTmHBQ7xMZkd3sPSETDr3+CcF5fTL4KOtiLLySHfy0Q4NdiwEZG6f+EzyUgcGj0oW5BPTo9QP/dOQ+hml8/BuTzDkGix4deNnBoY0t1UdEpgXwfqNTEEU/dGiOFkVygAuLvgDV+JyCIM5CQ7aVzNiiRUAQWICB5rKU6BMAmI8jQ0e9F5WdjFXJHH8tuPi16PvfJgmt9e7VdI7WDkag1zw5+xZ3i5jP3OM9wSKHWD8gfdNrTcXkwC5byPkEf/NfroMbwSx5W5hqLyAnsi0AhWvz0I2/2TR51GJROZ6++0L1NiBl/+CHvMkTtvHh1SOBjEeeZGwxN1+9JpWUyk7BOPrwqaSFF//DX3KEm7IX7FXWwP8Wd/zDMH7YBn36rANF5FnmFv7pgm2QO73DFD5gmYzc29c7kSUZmdPGogARb2y1VodKzeai19pX0I22DtEcOnRozZUdw46x0CwgI8dsi7yq1pAtO0SX32VLW1TrK0QnuvCINz/4KqChTzgpc85PwRU62C460Wvh9x7dsq+yWnRHlvBPR3686Bk2qo6gGwboA418Dmyirx5b/JWZQi+fY3xzuY/9wKSfNtowSSf5CvN5sRVrqWuTW5n52pLMxU7JpKCL3mAMvdY/fh5/7AxWYIj8yL012//0RG+w0xfc49Nn8OgzY5izfjZz4RF/rm0z5G9z6ZWEG7zyFT7nU9lPgVD9mHj0N3nAKz3BTb2pPcOODNiVOcmdLDqNT99k2drvbzYJK+ThVUWkE/cC8QJCfNFxmTc0GNt49MOvVFU0b5t0NsFv3XrrrfvPIcuxVzv1YQAmnAIuQmhHRNCURSkYpNTqpq5hBDUTIogQyxYx4lLDHUc1n5f3M1bMYdxYpf1r/nQdJczyT5k0oKh05V7CDJhAMbN9ZTwYHaV3ssnCIoIlLMZaphCNZXOM2c6PcMkJaCoFkCujYHTox0+9De4zJ8D4jHPra2XcAwz1vhlPYME4AbjPyJ5hCw68ODVg6HRSp6bIELBlzICETt1rHjQBnGsYsTnrV+KEZBXcB+TGp3efc/Y5EMaGduMyMuMZx/XGL4viPfJlNDBhBybgKytZebT+E/cby7WuqUEVrT1JnW7RlMM3RpkBzqZAE/68b7wW2L4Bwv8WErvtssXkTG/Gpn800ANskptGUzjm0Hv8S4uS8czVIYJ6aSx4xhRocODwQgaCG78rLRofvl1rDg4JHXiBZ84E9szT4Zt6hFxLJjJ/2RMnbW7y7Mua8VlJszIje/XjZRxy7sRi/XkcMVnZKYdTc3PCaJGNqgG6ch3a6Q5WYac+FXOQExsm4x5V0aMl4I/DI18yhEEyNm52XdYghw1jZcvqayob0yk8Y9WaYd42ZWUc2WgHK2rQ76RjLQN0BT/mIG88oUEAVkaAjsgb3a51DZxW+iW3munZqvv5LvSyJbzQR9ht900vsMDfmQ+9eIZR2DA/3BhLYFPZGB7JukDNffTBt5mnikObavaNRmPCuY3B7A8rWwAvnUjER8ECfowPK+SJd7JCF/roEQ38ZIETWtEIY2RNVpVZ3YcWARHZ1rtj0US/sWvQ5gNrN6Fv+ONDzFOWCv5lL+nFvPwfP1xJCa9kg5ZOLqOHbfUtCmWh2QV+8Y/XMvhs3fyCUj6y9dO49WnWxoKu+kDJgLzqSaoqw5/ii2zaOLmWPCt/wwU6a10wJzvLrts0tmEk11o2OshQS4ZxOqkPC33rQ3oWA5A7Ot1D323Y23DhiUwq+cFHZWW/a89Bd61QzRW2bXytlWTCx1ShqDWKDFzbBtr9+ORD+nq2vsWjFid2BUNsKJ9tXEEnfeW36GlmZumgsjn8JH/8kkV2hjb04JEM0Y1+cZL56k/LTz744IP7ARkFE2SnHTluAxNiEXc9SgUXEUiY1YXV2k3ecVL3Mn5j2eWltIBIQT1okDLLHHRkHj2AlvIAqma7AiHArk/Ne4wHL65Df4cFKAEdKRjQ8I0G4OI4pRR7Yjsh9VOmr0Co4IwMOINKPugE0NLGxia3AjoG4712LgIGhkxODDwQkL/XPJ3Sg057qnc6A6gctnnQik9AAMa+nJaelIR6tES7OfThBw/0U1nT54ADZKX7XcN5ABJAer9TJ3SOd4ZdMOxeztTi5cXg6kPIgRqHvrwKMtCPDwZRr01fO1H6udM/6PXCn+CBwzZ/J/3KPDG0srscresrebXDVEJowaFDsjUmuZIHOi3QdMbhkp1xkmElbDIwDlrQi+8WeTLU2A1vaCIHRmoef8NQ8iDfsAI75oGJGnnLvumrM4fFxPi1FBgPlsrmwmoN4uyEozSHOb1q7KWHmpB9xkHVx2MMm4N27WWjYIhjd70f/9fTiQ667IGblaLZj/f9kJnr8WQxZXtopRMY6Ug6GsnZGDU3w2Q9Zmhvtw2nFk/Or00SWxO81EKBHzpKFuZyjXnKOJYpQ4+x6yftuUPGgiXBQM81w1s7fePgKefMdtEMQ+hDD52Tqx/3uh5mel4bnVc+NA/8k1X+GY94IBd2GHbwhzb68LsMP/tCV0GycWrdQHe4ozsbMrQLLtDEh5BTB5dcy7+TR9lGmKMTfMK3l3GrvsB+z/5qo5Gtw6b3CgwLtPzPTirX5nvxbFzyQZ956hGqtFy5Dq0FqniSASwzbwxyK0gnE/Zmnk5u4wsW6Q0d5qYzWINvNLINn7tXMOB+11rr6Gniz/3us+bxGflftFgT5vd64gEuXEO2fFK+qaw+7ORvrH09gqqMIVpgzX3wgkb0l4XOFskRRugVnrxggR8oqCy5URXMvGQfrgRRrcW1CdW2UEWCn22D5l5/0zdsl7ygQzSYr+w6fBQvVJZuo4qO1n4084/WD/iE3TJheOGL2YZ7jFMgXABbNr0gDN1wUbBflQFmrbfuUwInEzLnK7yPfvOSexnJfKZrYfLkyZObnb/++muPEryRkdYESjAGqGZtgsp6CHVfjbiA5vEAwGInYMEhfKBiBMBkPMJ1L4aMizkgAWQOwTVAX48Zhgk/JwkY9Xj4rMXGeJWMSr9i3LWV7Sisno3KBXgwN3oZD2CWLsa7IMZ9nIpxjVmzMl46uorusk6MDxAFNC3+pd0ZLprxzoiArJIbg2WIAhm8CHL8T36+L44BMlDODM31q5mDzO1ejCewrDerLEnlRnP4OiG6Nq6ADS14ro8BH+QJRKXiAZI8OpBADhxJKV268zc+AQwuGDojMDaH1gJpgS87Ax94ZGjoYcQZHvm6Pwda+aDFxeccmRcZ4qlAgXwKiNuh1dvVztw8OUe8GZ+eK19YrPBFPjJy9M5hWySjlxNBI5rw2MkxzgJf7VTxyTm0q0czQ62xGWbKqJWt7BELlYXQUaBCL3hFU3L3OTmUYUQnJ0BXMFNAbE4ZLXLBH6yFeTqAP3J1n2stWmQCe/iEGfeyobKmdMp5C0jYkZc5ycuCjnc6qVxlnhqpywLCXwdDjO36duItuEpyrslBowPtZEGf5ucEyZ0+yKPe13ol8eK5dGW1+Lv6Ls1LjpUDGx9e8Q4fPu/wBpujU1hjY339GnoKBsihLKJrC35vv/32JcOyrGXI3GsjUWlnLrz1x9CL/i86rUHdHPBAxngjI/iEh04VNnc6xTtdeLUJb9MjmILbZGDuFvZKw2zcPHRiQ2D+sueuZ8/mr52FHNvE5zPhDPbpJx35jO5gyZj1NcII/8mX0ANaC8L5S4FQGfz8EN5ho028/8NPvdCwCydkDY/4q+0jvdRqQ5/sEM1okYgoqManMbMnvgsOqxK4DrbIwPiVgo1Tr3BJDH66w1d4Mj85k2c+jX7pmz2TBfmZg06Ng07+CW9VMAqw0GT9g+UORJRdZT/4EMCQb5Up+O4QIHnixbiwjq6yivTVQQfXkTn+0OVa2LbO5P875FPAX1KBXOrfwjPbwK/x/U1PlSl7nFNyqooGozLt5iiQrq0CPRIh9OU996KVP8ALvPqsxBHeyao1CG+1TfSYDOPho406eunAXHCbDbW2kzkad3d39zNk+pgMghBKqDwETJhk9GUr2kG4FnH1miC63gITYR7hHJZ7q00DIiCUcnafAAID7cQr8fhdwFV5sKyWMefuB7MA4UUQxgW0rkFT/TktuoRjUSQgvz3gjnIJr4cgGqegkqHiv6ZEqfiyd7NZ3HVF7RTLWPBdOQ2QyBYo0VJ9247ZM2zQ7716hhgaOWRI5qT8nAAZcw70ZEzKrReDIeXQGTU5WljJKtrxpxeQ47AQ0AUe6s/wXulfeqyUiga0ub/+EfKviboSMoeWM+8hv5WRlR+MYQ6vmmotUnQGlwwRr32Rr8/QSE/121TObLfbKbQOp5B/zoUO0YyWMEtO7djLAvqMnOCYPtIpGuvxK+jvmUFkkyNvB4cvTsUc6K2XqlISJ0A36GmBgE2ymT1AyQh9dJoz8jd81F4QzZwQGXEm9J5Tx1c9RehiJ/WJoaHda427AsPaFTj5DjK4jtz7cnO2RkcXLlzYZlBdaw67Rgsm/v3ACz3YVNi9dhiDXivZVUKsl898sM5Oygy4vyyxxdo9gmULkKDV/O1IazwuO4AeMhJgkkelO3jkC+iPPuiaLNiq93piOdnC0bfffruwW3/ikSNHVrBEVnBBh/SpNNKhD4ElejplaqETfFRmr+8NLX7cV0aOjgQQbINM2Fdl+jBgEahXkI4ECpWy+PSCJPOhG7bqzYPLFlH8k03lPDZic1ILQy0j9Ek+roMDc3fKjf7p1w+esxF23UlC8kA7LLje/3QX1tOlBZL9VBYu64aOen/wi3+YFiTChHtc433zG9eaMVtmemxPvYgCCnTgx/pAD2Xn2kTDH9nDrDnqYWVz5vI+msmbbMIU+eKV30UXeboOTXwN2jsYhJ6+Z7OHwJYsyAcUNBoH9vFIRuTTJtnfPYOw9Zne6a3MaYmKfGQtI+hmt/CWfQqw8NDaCyvuRy+fgn+y4z+9zw7DpPl9bn6+BR9kSr7ooXvjdKIYP8nJ+macsodwVHBZBqugB93mr6Wh0nmVC+ukOSpZo6GkQ33zxiozXrXIdf5OxuyojRCMw0SZTPejw3hsl4/DPz3XW22c48eP7z/2QkDGwBk9obZgUK5XWQ7vl35vt9HjKKrh1nSKAIQhmrIzLsJn+C3WGKNo99dDg7gycwjHgOvN7X0AyPEYt1qsRd7Y5vACXmPl3AIhwzAmZ9A33QMQpbmWkCoDltY1X+XHDkEQuPf8lBEo84Mv85AtZ0sulV9zrEBIie30GJ0mXo7FAtsiSe5l5cwDMPWGMA4BHsdufEou7UuuxrZoFLFXjmBoaKV3erJYkEeOlkwr9xZIFOhxYgyNozNeD8tFo6DRuBk6Hn19ExxYlOHFjhJ/ZRHMiX4O0W/3K9HSbc9rqtyLN7oqe8AQ3W+8mind17HvdiF0Qb54xBtjrmRGpuama7KGGxiDuZl1cD2d14/IKdRfKSjIsdABLJIBGbmHDNsBkxnZFpBzoPRJLrDn68bMYX7OomfhkTndWxzKevUQ1RZNsqPr0uV940DBBP5hDj30USm3TDS+62lpFwkj7M4PutlUu9NsybyVi8vc4ol8YKKSOexn23QKM/TZaSR0lFVos2RzBEfsk0O1yHaYpv6hyjQcOox4P/zDOl7ogg8xRrt5mw70+t+Y/AcZ0IUX+mDJffTfwoRfvJcZxZfnCMmo53/KNnz66acLz3REr3BAVmQCd66HWfzCDv7RjJ58ATvHm3t8bgx/kx2a0NaihmbYip952MG1barzAWRfdrVWhIJIWGDvnX6tnxdO6bFMuvvJrrHZkcVagA57MF8plnw7kGQer3pb8U8m5AM3eMKPwJmMWhzNbT76855560GsvwetlaLpyziCSfP73xj4Qld8w3fBW/Mbp7J5/U7mKxMLB66lF/TDYt9oUM8anir3tWFIRmiqwb3AHnbwjn50w5Y5YAWN/CL+4aDexQ4MFbyZ09rT+tHmtSCCPXQit1YGfPlpI4en2hrqvcK3sfx2Xz2NZRXxQFew2cGPWlPKlMEhXwTfba7cV+tG2XQbsIJic7lHcE7G/FcJlHo8a0EwFrpk59ENJ3w0XfK3xS9ky0/DIbnxi+SMzuysDD7M8AWuL3tG9+TAh8AoudBzrSWuJQd0osO4ZMP28uFoIY8nn3xy/7ssz5w5s20I9JyVwMaI3AxAFN9JQ8QTCIV6328DVkrDPAMl3PpsgL5eDiCb2YOEU08C55eR1VdDKBhwX4EKOo3J8aPN+4zfwmXRRTvho9GcgIgeY6PP5/5nNBYu/6MZiOoxKX1c74P53Vvg6dSa+33OSCiUkyIfciILtANSBkGx9f/UC4N2i7isCOdkTLT5vPR3Jz0Ai/M2ZplAnwEbh0AuQFyviqPlpU/RxUnSGX3RLZ4yFPfo2wEuNNQXUtavHXC7PfzlmCpxA557vejC//hlNPVclGkrGwq4QMwo6IpOGVR9M/UptNjggW6cTGnx8LuSGxkYCw7w7P+CK2MIdOiqQJUc2+0XRLW4MKZKUe0gXZuDqnQKP3Trpx2aRcni0pHtsjPkw5Eap/4WDsD4BaoWGMbtugKJsrpsk0wsmPDQgthiF8ZkZ/HTgkCusGAh6mAFJ0OWdF65LjtxDR3hn2OBA/MqeaENPbAPN/XrcWgCAvfApPtco1zQwRa4KotZySQ54M0Y3sf3lVdeue7vWw9axNEKI5WVjS1QaMNkjh6L4pqyQnBpDrQb01w2FTCBX/gQkJEbG+uRC3xR5ShyRxNa2L33a8eQXTPmzTffvMZ46623VtbQnGhu40H3MmnopRdjkqP5zUuXZWLp0yaCrcIJ/aDf3/XJkbWx+QaYYI/4cY1X9llZto0IvwvjXUNufCWfiBZj4K8MQI9+wK+xzcXG2nSQCXzTjazf3DDBNjxVsmZj5qhJuybxgk0y4Tdr9Sjz0KbT4oxWuq9C4v8CTPPgh1/HYyVCGEZn60K9g3CLz/x/lSGy5SuzX393gAY+OkBVBgoO2RXZFIi2OYxWfNUuU6aPXn1O5q0X+CLb5Ob/Eg38KOz4CS901Ze2h4U20/U21cvMZlubzSeoqsdCmmZ2AAAgAElEQVTTteRdsM+n4av+rHr8amNqrStQrCKTzNDvnpIWkiECV7xm8z6zhtdvZS5rmf+NB294cj2f6vpaEugAXtxjTj5NprIMs2ANzvBVOwaewyv7J7cZaJqz7C5MoZUd1SLViU+47aumzO19dmIudLBnL3bCrspMs6E27M8999x+huzRRx/dHhV1Yo/hE0D1TobFwBgBIHifQhFowko5BUg1WxZUYdg17TK97/8CLEAlyBk9t8i7B0g590ooZQCABeMMGmgAA41+GIZX39NlvgBHAK4JIADoevMIxvwQHHrQER/AWvnPPWgCdJ8TbCf9/G8sPFEOuVBsu3r0ogew0OIz83EaZO+6+puMw7DxFzjKFJIHWQM2Ol1DN+38/KY7ZVDj1ZfR92uSB32WXSArfHCilW/t+EvXGp+uGIH3yAOtnXRDu+vN28Py/DYuDPTMHHqrRwf9ru/0mb/LMHTYgOEZw49FmuOpZNtDIenP+4yz5ylxDAweT2EQdui+OQQmnBmd+Myc5AIbnbypkZ0NeB/tOabKLx2vZjel6aOR/jgVjoIMcyCVOOigMjLdwBRjtjmCEfOjzf3oc19ZYg4inLaIlI1AZ093LzMKJzllfJJf/UrmLmvahqmevDJrtTOYv8x2J0RhwXtwWQkWv+iiO4sY51bGjO1a/OCCfrq2freyhJwqXnryNzuvDIMePxYsOClLXNM4WZIf+Sp1tuDgs/6fPq9f1DVkQa6V/tyfgyVLeKlxuwMifMPbb7+9efjhhxc/ZE82grsvvvhiZYyqENSvRS5wAr/GrXkYTfXbwAe8oQEmyYs+2BYsGAud9UiSMd7K8LZxoIewgWb/04Xr61NEX1WNejD5qHQFF/RBvsagb3P7jXbXthllG+RPnnRUwFd2in12QAUtXrWF+L/Hc5C18fkwtHVQiD0U/Lu3NQCP2YL3+BYbCHSUOUEb2aEVzvCDd/4FzlzrM/Zc4A2/aMZn2WrXeB/dbJUsOlRB9/Qwqyxk3eEffqd1Fb18fbqGZRjKVtrAliCxeYIRMvEZest20xGa4LWyv+vLBlk/OpjVgRvy9XntD+RGv2WcyZTM0IV3fBawl+jIVugnv4Eu8sVfvX3GqRXDPHwjmdRTTV5o55uNjQ408wHpuL5Z9kM/bXBrWXBdPcHd47NKx/mh1tIyoD3Ylc2UtSbjWkLoG/1VIMgPvZ14p4u5UYcL9Ld20FHtQOSdPxZEnzhxYj8ge+CBB7b9DARoEcMoo+9UCGBSRlmw6vidrGoHUfNg5ax2CQCQYRMg8GGYQMrIVWtFA6LNRQnu7cGHPrM4ucdc+igIs3JKQRG6yuZg2ngEUIBUup0jJGSLOMEDgZ+cLoFXfnR/p1nqqaqZkZMp9U8B+GPcNU6XRWzRJ0/K46jIuN1tPW8UyEjavRfx6zkwFsCao52msRgdusmAnOjP/3RJthZfxtpRfuVUcskRlCUyliDL+9LCPSGZERjPAjBlhgc6sCBYNCr9zZM/lcJcVzYHCH/77bdFW/0n9XR5j1zoroDMb2Oa25yVDi3GnDcjg100WgjIzHOOOP36M2CiUpnP0WBBRBc89RnM+enIfb09ZGpuMqEDdHc6F67xjgc/nRZCJxorDxQcZvR0AnNotOOvr8FYSl1ljGGuAyH+ZoOe1dPOu0dE4AMG4bVeB/okO/TWQ8O2jNOiA7/ea0NWybDHeZjb9WStP6jelrKs5jRfGSoBCRkKJtDZoQCYRjs5ysbSs0W+xaGSbq0GFtFO8BZU4LlHb3C8xijTS0cwhp4CGPItoCkb4TNyoX9yabfOFvFmzsqdMmjmrOwJR8pIsMVOv/nmm83LL7+87UdzrY2dpnYye/fddzdff/31wkQBp8Uu26l6UGmtJu+Cmx78iy6+iozRUkaNr8ED3bNjdJWN4FPMWXsH2urhrN0CjfU3wm5N3WX1YACe6ilCF3uHmTYIBRp4qsfLWG1+3e+FR5iGFXqpwkBnbAL9bWoLGqtisFN+AJ9l5MqwGp+dorFDSOYwBt2XqWnzVdBrTNhDJ53XQ+R/83b4xDV8KNrJH61e1jj8Crjd31qTDN2PHuNal+jDuLDhM7TVhkLPPevL+DO7SBf1esPsDz/8sLBQJood4xctPdmg0icZlRQgHzozNhoLdPAFU+SRDqyzZX7zU95Db+0TsGCcynhVM8im8ejc/PX28Yn8CB75UfhEFxrgs0wWPsoUFj/ASRuJenPRxO79oNN8fE9tBf4mP9cbHx1+6KHNovv4aHIkX/ShGYbJBJ/GENTxeWX6sueCePfkOzpQ4T3jldQpFikgc92zzz67/6T+Z555ZvsQSEbcIyoYFmdXkFL6ktBq8AOwTrxwQD3IryDJ7wy5Xqn6XTp1AUSY86oE4/8aXilN4NTzOygewBkIY0ALARIcY7XI1jhceaOTSC0+hGuOAqUydAGwkiGamg9ggJBCS6GiAwCNQ1b4rWeCAtBkJ433Gmvx7x7j2I3lSCdgyTgl1nCL357HAkTGyblWcy97Ze4CRAaFL/oBai90KqMUFHLMPUDS7gZ/gIZ3vJWRAOgWXu8p+RgrIy6la7wakd2P97I0dOI6WHGUngPjLAt+3MsQ3VdGgYzcA8BlyFzHiGAArwIIC5GxCsiUuwpCysgyWo7Mbshn8Fv5wvjoDDfmQjtdeHV6qA2BzxlfpQ1zp2eLOB112q+FxBz9wBna26GR9ywHu7dyIzuqjAw/9fj1dSG+xcCzogqs8SjrQ//GoQ/6r4+OfcEN2s2BJ7hDJ7nqK/Sez9DlWvzRe6U8tNeT0YJcv5ZFgL2YR2DfRifbYpMeFExG80QZethzpV8ypiPXlUEq69aiKEDEL9rZWqcZl9L++4Jzv42BDjKhtzY6bQzL1pqbw4YDeKh3yH14gTnYhIennnpqo0+M3r2839+nT5/e3HfffUsOjz/++PJv9cDBOL7KABm73XYBjfvIE/breyV7tuHa+nHb6VdqRm8Pus0my7DXJ2Retm4s8xTgFQiwDbqHMzqDqzIl9ZuatxYSusF7PTj5Ur/JvbaT/JH7zOlVe4B5yB79MMenuoasYLie2Xr4WjuqzvTss2TjnnTuvRbRfJjPytJbM4xvTHObs82yjRLeZFmj25yVRsmyJ7FnD64vGDNejxHiW41hTD4PnqwDaOWvBGQFtWyQjgVtHa5pnfzss8+Wz0uGsFsZ1DX4LfDNj1WZqqzbOohOegkjdFULBn9kbHSznWzBWE7/t+G0oeHTC/bxQCYlCcIGWRmfffEB5iVHtFRJQ7u5avBHP5+EBr/pyLzGqne8zRee618nU1hlp3hge+hHGxrIV5BrLZg4rLRtTH7TvfRAFh1EgHNBON36vFIz2bI9tNXCREd4LeCv/Nmc+ORHVoZMlgJQ688iOIMFHAyU6q0fqIXdJATjHpFjJzxcX7NbAYxFp1NRCCWEosrS5PW4cBSuyeF6vy8d5hh8lvLRDdyE3HNXKDae6jUhlHaQpanRWVaE4Mu+UURlWQLHbzsL17drCNjorBRJbl7+V07saxoYewaCVnSjkzLbleORnPzPuAAzB2nhLYBSznKv63t8Apl4CcbaBRqrZ7fgmZzxUy8SufrbZ36jXSOl68hPwFVWCpgZHVC6jixryLYQ0EuHKtAJlORExwXxeCrNy+At6K6rRwbdZMMY3Wdhdb0f+BLctoCUdSOjUtZoQju+vH/06NFtzwBjIFdjyibp15uZYHptR1cJwxwFlAJ9TqNyeAtkfWWyWfhBZ0EnWeOPju2CXMtBtfjSVY8P6QngZUdhp8besndsSYATXgRgAj865ng4EjR60WeLJB7I29x0g05jGM8cLXBzd+t691XKrixcBsu8gjQ4pn/zkpexvcde6j+N93itj6lygACnhlw4q+zGv1Qaa5Eqi2KBgtv/L1fgpexHh0SMBxN4luVAl/vacOAJr52So8P6Smd7BQxcccUV25PXcOoeWID/Mk7k73928ssvv6w5lS1/+umn7cLmM4uCeYyBVotDm7EWHZ8XTOLXtTDVoxo4c3rsMAqejMvWKlHiu7IPeZJR5TP6hxuy7jATvZDz9ddfv3wJGsoKoIXP8R6dtCCRTQ+57LE7gkHj1AKAfvT2PC3jeJGfz8ivawSDKgJeMqg9DNWCCFvu4ZvyDeRdv5l7vO/zSsEdfHJvGz3X9OgW/h/f6DMWW2jjzc/yCdYXOG9NQ2ulO7/NBb8dHPF/bQz004OC28T3aAq6YJd8fA+nLTPX95saS5ZVUMgmtUnYCNRyQqfkR/b4KDtYhWduFmG6CkT9kHBRWbcMvN+1DuC/vlvv0zuZuY8+Kwfm/9igALnDCHxeLQ9VoPpO1dZBvOCBfPj6aC5r5j58wgB8kHltOgKzNiYlMcgbxszDBtoMFVeovFUiRQOevPiK+oTJEyZ6NEvlbo/Y6Ztu6lF2DRrwXCsU2mvTqc2jddI8fKXPV1P/xYsX91yEQODllCwSDNSzemqQK7PEiVECIsuCMJaCpxYMIKj5tF1nEXilLMaPaC/3EzSjQ495EUqIpYOd1usUC2VwSK7jxCo7+d/9hFaDcr1VHAvhG7egDgAIkGF0Monw0c+J4KGacU67YI5MejI32v1f2ti9pfvN107cAul/O3rgv+qqq1bQgzb/U3DP8SEXQSvDMZ5AyThos2NikGjW8+W9Fpl67NDOyPWQtWNGn/HcQ3/NVxMlpyroYkhATN6XX375Ghtd6Kifhl4qddRkWnmikgojKduBLnzSqb/LoMAcx+2LmgEZTeYzl3vr3XBPD6lEO54r+aYbtOMB34yy/g3BhXHRDqN2bjDUAZCZIav/pvQ0o+FcLDYMD01l/Go+JmvGz47MCV+zb6VdZcevYVegLogzH9m2AyOP7KdTdsaD7U6v1gxc4FoJvmxmDpce6s2qzNLOv4b/Nhtk0ekwcoUJ2K+vUXmxvjhYpa96X+iyHa7fxvK7h+PSCf7I0bVl0NEGE3BDFub0JbveI1O/a9S3OGcbxpVJYKv6Hdu5ssdOm7mXbzA2vfALdF8pitwLMsiLT+O8yZlv4gM7WMHm3WdM711zzTWLd0fVPfaipl3v4Sm/xobvv//+zQsvvLB4+/DDD1epCR4sOO6rfIEfsnZvjfLoDldkim/YZ/tVMuiT3ehVq6+WDNBJzrUatImCT/xUmhTYCsaMif7wYe5k4XOLTf2VFkFYjvayUH3bCL7KGtPjLLWTY43fcMTO0NkGy3v0ij/v+clWbKTIoCqLcfnvDnXN/ts2ah2c4kvJFc1l4dkoH8p/kyFazFsZz/vx0mJbO425XceOWqcqi7EbuuA/68XCYweq+pYQ60CbeXPlf/Nj9WizGQv2xx9/vNowfvzxx+VDT506tXTJX5Rl4psKcMxZBouNdEiCHmHEi2+kZ3JFA7uFDfg3VoEbf4m+NkF4JMs2hDBBlgWgZAw33q/MVyKgRndYMwYdkok4gLxhlkw7yMZO+cJo6ckC9CkuMBf7gWW8wxD8wRH76Wvk/M9Hlgkln/wA+cBP1S60VDJ3H59QAgkf/FHBPb9Su1QbmFqyOqTAZ5M7HOKHXXSil22vgEyGjCMkIJMgnkDdRPCIqAwHWB3tzaFSoAkpkfAoDAgpnnF6n2BKyxuDYgNC2bcicwIoSwJkGPAeQXnirhJXGSVGTYkCR0IVsRIMMDN6c/sRBBEcutBCGMYzj//L/gF0vRLmbdeuFGQMxlv0WxAhZWn3RF4505wEGvBVCYecyKgnMxdMAgva223moACyh8OWliV/DgE48daT/t3bSZvSuoENsIxDnoJh8/eQ1ZxVO2g6byEmgwI1NNXQaMGpRwEdnbIp21iZB1+VLdxPDozFOPUj+d8ccOTvFhz9bf6nHw4LD8pv8MIIYdU99dZwpuiV/qdDfLQgmVswZl46JSvG0rcWMIqyoGikM3OTDSPtIYawzR4YVtlUJeQWtjJHlQCV4fpCdjxkB+bAf6V4ciNHn1fmpQ9j12/HSXUysU2Fhb3gHL697z700gmbrpeSHsr2tfOHYQFMciLbdrdlusnXHHDG9gocK5VxgORl7HbSnCldcDLprKyHscqslOkyJzrLlNJRBwD0odVfwgFawMwtS9WpQ7qvbF62l4+oJw5e27yRTZllmGo3jk40e3I3XME3zPjNj6W7Fmj0ebArnffNJJWql0P5r1eqDMO5c+dWtpZefv7556WjNmyCQPQ6UAWH9X6ip+xRvYv5tfAN6wXjxrZwV04kN7LBZ707HqlCFmW++bO+Q5f86a5SFUwWzNEbDPFh9eZ1yo7sYcn7FsV8KDtzv8/L2OTvySq627Czz06EFqh7r816fVB8BHyyW3R1iIdM4L9xya6Mn3UBDeRQgFgWu0Uef/Rdpo08y1ayw/nwWLyV+e95jejq4A4ayrSglS7IwpojEK9dAMbIsVOkMjiykn4XjDgk8t577217ffH52muvbR566KHlewR5aOBryJr+rLH8ZAkWuDIm24crtJiz5nZ4LshxL7/AFtho/d7skk9jP2W9yJv/Jts2IpWXzV9rTn1m9GC9tN61aSkQNJe56Qzd5vC3F746KW3+yrHkbKPILvmEAki+oZI9fRd004Oxa4ehRzr2fv1m9ac1p3XC+PGXv7EhKaMOH3hj71UiyJdcya+gk234IQ/XtVGHtTfeeGOz8+eff+4RvEkAzCAMEWg4DD8AQMg189UsSsmEUx0eQ4IhDgGxDInyZdAA0PiIKIVa6o9CCQbhPeMDHf4X8LjeuBTYaRECqKYO8P5PEIyCkCmi8g6l1iOBjxwspRXBEmhgc22neFoU6zkTzKCFE7ewCmIZg7nwTj7Ahe76o/zdCR1OgSGiQfYKDT3GosAVEDlK/1vY0FZ/SYGSOTp5inc/pUcZHNmReTsNfAjaLHKAa9waKfHWzgfIgR8/5uf4Wsi8X8MsOdIL+jtNZRw0GAMG4MdCQz4dNJj9bXgh/3hxHboYGVoBGg2AKzjoMRydjNQs3qMZ8EcnxkOzsSvbwJdx8eS96vudArLQ0RXdGse8fuOnayqr46vmUdeXhWLAlcrr5RGou881bAxtZSQEFzU9dxrYosPw2w3CCnm2k8oxGKfguuwse4P7+no4aRigL1guGG5RLShm23RiDvdW6m83V8ANU8ZwPyySTxumstn1cZAFvMsqZEdkUi9lwYP7KrWzB/KAY76kEhb+8xU1RZMrX+GespVstoNIZaVleWHK9Wyw762DH/ThHVZ7/hE5sM0WC7zyhTBOlmRTfxfbVT7SsH/PPfcsGuvJKUDld+gfDTJpFh+9m0qXZZcLfs3lc+OQa+UnMkNTz19CcwsXflsUKz/DmZ/6DfHiOvKS7SYbciRfY1cSxiOs1xRd4Op9Y6PNGAITfNpwGRu95mLrbRzhg735vEpKWMF3/ZzuQX8+vB41Y7qmkjjdwafxahfBUyVcumc3tQQYM1tLPmUblanMQ4Z+CvjaSNSOE29lOlzbKblK6mXSYLwKABpca10jZ3x4GQ9WYa0DEbBnY8WP8G0vvfTSwiV++dS77rprrQ2V2PBoDPfLDPNn5CLAJlc+kuz0Zs4qCn2V/XE/PfJxxnB/ayBZwCp/yXZsCmtHoFu0m7M+KdcbA/3ZGKzUdtO8yaCWERvuDhnh2xxldXtYqs9rQUKz+c1Xa5XPbQDIiR6slyVA8AcfnT4mZxglV9fU50if+b02N/XY1o5kjaviVq85PvJnlclhGI10VYbRfPBAb/kxmEUDmQj20Oae559/fj9DRuiVBywIJqdwN9VEa0AvC5lJKLCIMuUQFAGZELgZjvEsNqWBC1TqGUBshweM16lMQQMAcaDoEAhwhq6tIa7HU3CiBJSxuM645g7c1dMJxc8USjvV0rWuTXGUBQQMnnLxRAEcusWGAmb5gCKMbaycCCBYgLwXPXjCB6VwtgLNdl3eA4IeV2HOjmij3bjVt6ez6Rh8wScdFCyQOxDiId2Yg+5asOnPPD0fq4wfwLTTN6/5zcvp4EHwbPEH0AyRvszJ2dOTe2qizijLQNQXx6jajVh8jIX3drKwxUCN29f7GDsnRe7m7eRWx+bRTm4cEF7pkqw5C0aIhwJ6tMB/fVGcBXxwyrDvx87P/9X+zVPm2Hs9YbtGcbgsyOJsyDiH1POr8E1W5EguHBC+W5DQZIw2NWTNwffVN3auZAOb9IKODrqQB/47Vo4nsjYPO+479sKYecmsBylylNmdcVrszFNZGc58Ro7ki3eylrG0WJm7TGObjrInaMULfZR1KDBnZ/W3wXWl6krj7UzLyrb7R0OBjUWqR2JUuqiHrpOvOU33u8b9dAJf9EnOMuXtptECm3fcccfyU7fddtvmo48+Wosw/sKk69gPvmQ0ZDbI9fPPP18LCRmSA1vruXnuqZTT86hsUDzzEPbpjA7wXE9sgTRZFaDWGtCOvnI33fusoJ9eyjLBQG0n/B7bJg/X94gBeObTBAFly+kOBrI1Y1u43Ws+MulwAFmYAz2VpvCCdjZQ/2rVErZGL+aEN/fi15jmrSTfYswPkAs5wUl9XHgQOMjOGM/8Amp6bM2qz9fcxmZ/5AlLrjceWyDTskc9iNU8PbC7TFsblPoV3d9BMHPijewFP7Dz6quvLnr0dV977bXbftDW3zbQaIO9999/f/kTvOPL5peM+Ee2gcbaeSox4r1DD+ZtIw93dN5X25EvOuCjnjs0wgEM9I0prsG7vmbyo2c89hxS45bhbdMgyLQ+8w3WRPfxEebvm3FqTxIT0EfBNhrQSMaV/ciFLcFfVR988Rc9WNb/ZEMu6HUtvKHFPT1OpVPycFsLinvM5z3jmK/+1krOHYyCmfRK360vVVBcD+NkVBWGjDwyZwVknI0PDMJJtJAiGJEFD25qB1Xjeg4RSAGsPpt27dVcjdli3Q6E4oCvmm39D3YwmpUpr56YDItAOGtGULoPqICsbAbaLEKBpgWxWntOq8wLpRk/x2Hc0v0BgWMC7E7xcTSMomyH3wBPGe3uyaRTiMa3YPYQPHx54VHwUZ9I6XbjlR4G2nqP8AaYZEl+1esrXxqnU0PRQd4chYxMpYXKVhxhJcMCj7JhHGql0UokNbVWIkwv9SaQE/p6mB+DMRd6w0gBb1mMni1Wj0zBgPuAHh+MFi1+w1x4bbdUNsXcHAbj6dEVBWqCn0qg8MLwBGledO/lc7Lsc/rmDL1nHDJiL5wfPJjPi4zJFj2dBq301Zh0yuHQgzHI1/1tgMzFccMz59QiZEyLS7s0GOt7V9kV2vWV4Nn9dMTgy4SU5WaLfoyDJjrEE5y5vqwMu/C+317wlNN3P77QLlgxFluo1FTJgM44HGPX14lWumbflTDQBg9hAJ/sm674o75WzZzoK9CCp0qc4bc5OymGfzKvhN0pPXOQmbEqRaGnnkayIUtyNCY8GZPeWlijRQnQD5uxuPsdntrgtdNm25qy6YqdKl2SV3KvXaCDAR4a65528YJ4sis4xl+9N+gtww0f/obtSmc1qtMlefeVNP6vn5T91VRPt3wsGcMqefGpxuWL8FnbRhsA2KgUj3f2WwsAW6tCUWkXX+Y0do8l6LEDaMy/+6wWmbCMDuMYvyxKi/OsCOCfPOiXDCojhn19kFUxzE2mZNJmoU0ynJMxf13lqA1T/WKtP236yaMFH+9lzeAhvfLLfe+v92X4lSy9D081rGfnbfbxiG5Z1xtuuGFhyFoTbXilu2QE55Vi0UJPBS7+b01kK4IdvJkTHZIF5N8BHTJqw0F3cIkf+EAvOZErvfQoHokVPs3LXLVP+L9AsZJlfr/2iIJ97/Of/GtfqWeT5IV/sikZgW80VyLmU8jMdcZtQ0YnbHtWAduwkxEcVJWAVa+CTteho4wYPJszH0AX9G9e48McjOKng2pVk9AjGN/5+++/9ywsBUyd0DCA91rUEVNauewRwhBUfb4FqcXNPRw9wtohGbeddAEA59uOH5DqB7MwVdIhOICo8a4MBmAkaEy51z05EM5DxE2R9QbVT1N5kaJlCbw4PIbByQMXRdaH1lFgPPisFHQN3O2GStULblMe2jlYMqQUhk7R+KWo6v2VnIBZ7wq5uLdsB77x6P7Klf6eza3eL4WPZ/wAFloAhNF50Uk9XuZ1LcOin4KTAsgyaZ00LCBjfPSYQZBpPQxwghaflf0ko3bWFmvGgSYyQx/HUaN9Qbbx8edFfnRZtogB4KEgyNw9UoPsOvnU82BqQjYHfJvDGHTarjgHVT8ImsxfQGPnZnHmYDgjvFVOpR88ko/7vAQv3jMu2Vf6hltybbcGs2hwX4EjZ9UiUPYCrfOp0HQHI+EWpvDEQcJGmRU0wrUFyj3tTgUt6KM7uoFb8iFnn+GFHHtukM/q82pjUpuAXTPb4HDwWlBfKRc9fS9gJ37JrDJ8wZIxyBh+8iGd6G3hZBMwVp+KOX3GXs3X3+RNVxYFeuzkab0iMG1ec5IBXuCafRd80pXr4dUY9aeSz0033bQCnNdff33jmY7u7+RlpRr00BsdeFQAzMCOMuj58+fXeHRgPpkRPqv+Fjgt+0MH+G4D5DObHzwVELnGvHxXmUP00UftAh14sWDSN3viy/nZ+rDwSVfkwvfBE1lrouYn8VmZ1e8yMnxN5T46MGePfil4KptO9mV62Qcc8wfGqvcXD+hqbaisjSav/FWngtEPC8bxWX1SZMKevNgSOjuogJcekkzHsFKGmN7QM7MdrYdwRUZogtNO/6Pdfa5jEz6vNF3vG97x3CYczfAny6VMrpVIf/R8Ga8Akr4L5vgQeqLLxqEvlSY232GH+pSrCLA78q1Vx3VkUitSmXVrMdnRnxdZshE+Rw86/MQzmpwYR5NxbKr4CXzjN5y7By/19Fa65qPJFbbrpWMfBWQdmqIfAWNJCmOTud+VIemjJzawrcb223xVrYyZHPAHn2VC4Qj2yJs/qjqQEnUAACAASURBVMeSnNkzOtgxGsmFrskN7+RrPfK/8fBbQsK1lXnd8+KLL+5nyCwwlOlCL4ZoUky5CXGIZ8SEjkDKIVig8iK80sfeZ2SU1SmmdjSUZDFArM/tvkrveh/h3idojNaMDVya9jrlZs4EQDDorW+C46YUDsm8HdsvHU1BjCvFFWygGXAqieYgCLUGYEaMf0aElyJecvA3AyAjvDBshkVZrgcurzJYjUl2NWIzuKLqgk884ymQFSzV/NuRddeXVaQDc5KfoBTwyAHw8AsYHJX/yZ9DIqtKbvWtBPYWhcrBaIKHyhpoa9eGVjKjDzR1Uq06vvfRl8PlbEtv00GNtOTrnjII6WUGlO1eOP42BgUTM0VcVoghMq4OOdRQCz94JQ+8ooEhobFm455pU7miRdq9aIJD9/mcDMpgoI1N4YMOevYTAyU/dlfJhB3meOgJf+QDHxy/68yBJvKop6ksTKcuOWbXwlLlcHyjk77Jg3wqDbZhKjvtGthVSsMLDMMtGdcojQ404RO2yY8j5bjqqaFPPgDvXuhxPZ7ZI9y04HFOPscr2fiMfsreySr5jDzoxTX47sR1wW79ey32fE2ZHnP5oSv3sx26MYefynkFIz3HrRaOFhbyqbGYDDXsk+edd965TsLNV/qqFOybUThfNiBjJkOFFnI1jsCIH6mlodPv6K4vhmxqFKbzAnv2Rmbsu+yvsVyjBaIMV2VDWK1ca74a29FWlpbuYBxWyZTMyKHDP9lJ9JZV8jk5+b8FtiCpcn/+vL4991SOreRsfDgsA4y2NqVkap2AM9hkD3QIC/l/tlJZMGy6j4zQXMCCJvIjDzgrIcBu6MZnfIO5zFH5rW8qqfWjx/q4BhbRx3YEIH5qd8ATOtDGfvBV9gZGrL2eXffmm29uT3GiLVtK3o899tg6bWn96VBGbSnWsNaF1mh6JFu6z6bNzWegh46zA7jyoh+8CLTqDceL4Ny8fccjf20MPg795rTJqyxK/m14XdtJfr4guyYvY4YRz2bzWa1FfIsXXwWLMAUbBXvk4370KaO2XvCt+CzYJD9/48fYaGFTxocJ7/VVhG14zdHmCH1lwdljgZy/OwwnjgnzbfrJvqwabLqWnHd3dzc7//zzzwrIKKfeoCZBEIcLJAUtDKhHCRgo4/A5Qyo912ICDPVT5aQIASHGd3/P4sB0PTLtcmdWqid9owcAAL8nbRujvpsWMYsfAFugK9EYl3IJqUXMeADTXAyrU285UeCiZPwFNgJ2bT1X5NgjKCiVwtBpIWe8gM45mS+DthMGTPT3ZP8eoAlAdm0A1glK9Lve2IBbbb5+iurVlO6nZmA8S0Ubq14P4xvHdWRpDIbB6Dgzuqdr2MAjGZBLqXv612cTDWUVGIlxKn3a5RnfwlBWA53kZ246IpsypgXbsGPesnYFTN4nP/RU02d8DKtSLL7ot4xVqXv3cLDkQbcMjNwt9q5pUUdbR8HNVz+Ja3NOMERO5DYfWYH/nBv94aHTjrCT/GZmqK854bzaiRbww1AZMfzSn/nQV6BMZsYuA9Zmhr7xhUaLGGwpJ6DBIkn27sGv35yJzBSZ54Tg1U94z546hGNcsnc/ethEDc3wTk4whHZjFsh4T6DnHrz29VEFVGhDYxlD9tUz4Dqt59qcKr12IowPYHNkx6eggxxcQ+d904XdO/q9hy7ZAbqmYzJEk1eLlH5bvsK4xqoh98iRI6up2Hi+O9ZC51X/WIsnmmD1gw8+2Bw+fHjhxN/syH0tDhqlO5pP3nQNewK4Nn3eY3v8XMEU/aIbXvI5lX19swAe6630ufnadJiP/NoAsZ9K3JUW/W8NKLCAiTLkaEi3eC/7Tr5oqsxZVrtHGbAX9mEcrxIDlenIpt5SY7FHc5X58luQhKayrpUN4cD1+GKHeGM7VVXomi3AGrvyf5vaMsYw0eNy6BUfyaWWnjaq5GHsDjqwJ3xUEWEXeEAr3w+HHRrQptOifvfdd6+KCl0LSCqD+dxclfpLDMimeSSQ16+//rquKRggqzb5bAVt+ESTcfBSAAo/gsPshd8IB+TI39Fxz8LTP+ZlQ42nghlZPrjymJf5PMU20PnlHlPD/tjY3OCbDz21zdQOQuYwwnb4D7rjz8u2oZe+0dlaXi9yWasyg+YsecL3GkPwXd8tOzJWiaL6/2CJbvMp+GoDUStWyRf6JWc44zMqB1fV6sS6R+OsDJmBOcdKfqVaM3jKqufDIO0oCawma/dQCIYxaPJ2P6XACb3+FALy4x5OF5EYwky9IBkIgdQnZmFAi90eg/a+BcS9jLZyEV7m6RFzESpajF+jOkcRv4RKeJXuChr7ihbKb+EFBoo3pvfrTwAwyq5cM1PBaGDk6DKXefUJMADzatxFN0DU0KqUmpOsdJOB2CGQXXKfTrDghhO3kDF8YCcvc/u7HgN65qzbdXSCq6/xaVdG7+giw7Ja5I4+NJFBp0v8Tw4t6tXTXcNBdfS8gMA4ZEcOMgR4hRXyKiuLvmggIzImAzokZ9kMiyLnE9YqZ1gE6LXUeiVPv83hVJISEjo5zR7SKaCqhwzdgth2xBmYezopWCmEQyvrSAd0TRYtbPBeLyB9wC6ZWYhhuKwSDHaSyT3uJ7tOarHNmsiNUeBFPzDKGXLq5NpOEl1+6JIMyZ58YBudAvGap2G7U1bspt1d5XqyqjyIPn4EjTBiIyK4N6b3W6DdW3mgHo2COnSRJ/25vxR/QWMHE/DSIsOR1hPiXvKs34PDNTe9uZ49GZvfMrYNlIUxp+vULpzoTaFLGPY/B41mAVnZ97I59Ovvp59+eunKVyg98sgjSy54b1PXhhSeLFj1vwhI6LN+RHjUX5YTdz/Z4YOvo0svtoYPtNUyADeVWmoFYR9wUca9jBjbIG+4K2uYHcIOHdKPOepnIi+0C+p7ThWMud6C2Xe2wrBxa1tgM+QIY64roPB/38DSJirfSP5k5WCIcd1Tm4Wx3OeaelTJA82d2kMXfsJOGdU2WOQowCAH1/hdoNLhJ3Majz2VNYSbWj/KyPENlZLbFKIV/wXt/nZf7UFsD2/mbkPO7vyNlmPHjq15z549u7n33nvXfWREV+yljQqa4Zq/9hKcyYqTXQHp/GYJtlCQj6bK+eRjU4Am95MfOuCbDLxvTMGYz2CR3eHX51UAClp63ERZ5doWBFjkUPvCrKYVWKERf32Ps3uNW3DLP8O9NYM+0ACr1jQ0uhf+8UdWfhcMlRBpXSczNt2BvOivBE+v/EPlUf6CbivJlqyp3aYkR4fV+FN4tc6TE37x7oXfDiOs55DJkHHYBnGhyRHkp+AKsT4jJAMBfQ2XgGBiL7sIhCKQECjdb4aZ0RjDy3ycjHEKioDH9TXpljFyvTEAhxPw4vgyIEqi5E5/oFWfhu+Xq5RFiB3Z5ZDMyVBqVqzh2HucBJ7rreOA0E8hxiZcDsjfeARe/KAJCI0FDHirQdff1c7dZ7FxTQ6splfXGL8sXsFGafwyIkBoMbYY1exOLs3Zd162oNT/xwn5G4/oQG/3e4/O4YGee4wHB1ZmjRx6xAeHwigZqOCELAWV6HcvR9Gi0K6BEbkODsIXmi0MHAq5uBeNOSc6sSikL1ioF6jeN797UGjveW4WnXjQKMMVvOlbgzNyhd36VzgYmGFUcMWAOUGYrunTglh2Ae2VB9thw76fSm3pUaAksGn3VckYngWfdFtDdddVEqNvmKis18aHPOiB7Ona2PiCW/ZDnv7mNCqZ+991Lfx2/gJYeq/noeCpcg1cdjq2frYCdDriBMmS7cEseukJ7gUWsqOV1DrRZZyCAzpGV4sNp4kG9lXWsnKU9/MZ9XfBJfnhs5/KQ/Dg8IXPe2BkzbQCC3IxXkEbG9agz6HDSr2FHCoevPBamRhGOnkFD2QAMzBwyy23rEdbkJWfAn2fFah5tpQSpxcdW7hsKtD81VdfLd2gyQJSttn/8EUv5JzPY2vmIUt0Zd/5iNoF8AzTBw4cWNhnewXHfqOTbZIr2eA9e6cjWOAD+FO/XddXsPkbHR1WMU5tBPw2X6znhszMxW922KAMPGywQTowt2vZsGAAb34qa/dkAP7LPfEDh3y1clpZtp49OXl0T7TipwRCWRR2RaYFM3wO+YQ9mCgrSEedFGRjZEbmaHQ9ezS+lzHICU1+4BMu2kTAHvthX07mupYP02vIBrzKkvnb/eTyyiuvrC+2d/2XX365PfwB33Bgc4QfPV/NWSDF/6FVmwIfyf/zn3jscRB0Qxewmv92Tz3BMFfpDl+wihaZP9dVDaksjhb6Yefk2Jex19JCTt7DG/2gmV/g39BJH/RcCTLZVvmCIfOWyTevMWDONbU8wUsPozUm2gVPPRqHLPguY/EJ7sMLnVa2Zlfo7DtT6+8uYw8DBV/GLbgjMzbvpTy9MmSyAwgE/rIfFpMEA2iMrZ4rAqhpkmDcVyDmmp6x4p5SwYRIscZPcJgH3sY3Tn0PhEBZHHcBTNFwzwyqzOg+AgQ8dFvoKkPWJ8UBESTBug4Q6yeof0cwgH7jtciioUwY4fqp36betXo5yAWI8GguQsezMXOIHXRAl+sqWZbSNp/76m3gQIAgx16viGvIg2H05ds1s5KnYLSnWvddmpULk7GFi3wBt/Khv8uWAm6HOsiTrjinnq2FLrrBCx45VcZJtpUpewhtzZPG6EQeMAdsxpLzohdj07NFCh1+Cnbhy334xYtxvAcDPeONI6lsxoHjFZ0ZNhmhkxwZCv4tgnj3P/1ZBDggWKDHmjfpyGLUBsTYaCaryozGN0alFoGq+wRSZTg5ttLxbAX+OEa01IhqjHog2+Hjx3x0wsm2W2vTVDmXLDqUgnbz0Z/76MWCLyCESfiqrIuOTl4bk53VC1jWz/xwx5mSYSVLukBvG6iygmWJ8NPCTT8Wih5P41sr6NRCYFFCE0dZr08ZdVgrS9QjPPBMT5VsyRB97sdPWXf4tmjAaeU2MkGXBYQ8YZFvYt/si7OFRX6jRbeMG30XwPMN+lxl2Tw13yJqTPfAT7hvY+EzC4ysmxNWHLKeFxgQrOXn6onptCFejYFXumQbZYLr4WPzMIp2+GhhaJNQP1Y+01j1ivXVPwXEPiMjMqQv8ivDQp7kS990Yow2UzXdky0bQWen32u5YMfu4zvIvd6dyoytGzJ07LdnscUTjBgXr+ap7YKtlMUty9XhDzKAWT6m0/r4gH/0kA15FRDSn7GygUpiME3uHdppE2IcNgDL3qNftl//JPzCl/tsCtk6ev3UdI4XawAbvfrqqxdOVIXIsaCsto+qD+RI32Qs6PI3ObNlmFQFMW+P1jAHvvHTOlcTfJWPbBPv9bbWH9yGug0buuADNjuAYe6yakrnMNE3vaCFTvki95A7WbvGPeRb5tjfxi/riq+qHP6uNYC8s0k01weJr6pjtTa4Fo6tTW20/c0nk2GP4aB7n6OtZIA5wiu6OqhRpg5v1poe3UE3cFHptKx97Sl0eebMmf2AzNcwIAQwMJ6STN5x9BgGUsBBMNABtV0PIOUki8gx0A4MoZWSKMEcHB6hcPKUgImOyLu3rBSnykkBWKUgSjCO6/tur4I/wkM7Z01QMV1KsxNGBIkPwMJ3dXHAIAuf15hIYDUbU7SXe8itpluKxiNeBH6u58hqnHUtmgDS38auaZpcOTKvyhJ4LNNG/hZVAM9YAQUoXEdW7bzMKwCgDyU3c3LmnHcBsXm8jy/ywWt9bT7zPtka1714BCjzuRYN5FAWkezpr10xMJIzR4s3Tr5TlRZbTqlTTz1LrF7F0veclWs4AI6ZvOuVqcdJQAF75M65womdrTE5IPi1+KKvoBMPZEMW8CTwguUecFjmi456VEYnF3P09dO5xhzoafdo7BZAcoJlwTNjFKDVtxEvri2QdC0coMFvOmIrOfOympVue+RAGV2LjXnIDF2V6jkG9iZr5G82JVgzNvzMTRKdogeP2S/Zt7GAA3SWWWrBMzcMlal0nbnKCtGPe9ik+Y0JGx2KEMzQg/ktKHBsITIOftAyy/aVPtGPN/wUhNecS8fsCY0t2nhDQ7aFz/oH0V62ku7SS+Mb13hwAJ+ugYG+sYBcPMGf7p544onVbF3/2BLyf6cC8Y5+9k+XfScfm5Mh45MLNsquz15fcjCuV0Fi5Rz39XVXZc1hgVzre2OnfCT8CCqMRwZwbMPld3waj48X5NEJLLuHjZU9Nw//6UXOBTH5EryGNfLqoAZb7cR6j2uhD/6j9YWse2ZafY+1RpAz/ZMRvVVyrNxs/g7swEJl0dpw2Kx5anXxf6dz83f4xVubM+8Lrvn1KjN4I3/44E/JH03o6AAG/ZXZr7xFhpXp3M/GjEs3fshNg7/xffk0PLXhCk8TV3yZDY2X71A1t/VMQgLvcOZZeG0uWqPZjTnIqMDVPGioP64AJDqNx+ZLHqCV7/YiI76Y7PGHDgFZm0L+zVzaRFxDd3RpPO+TdRlf88Iv2VpP4cN49QKiE+0dXmDr+PKDNvgxRu0xxjYn3JnLnLV9tNExtnUcTT6rNcRcVbEK3t1Ty4C/jW1edgSvZNIaVv+eOSulutaYvs1jfZfl999/vwyw2ruFq8WgbAlCyj5Vq6dESgGqypIYNLidTP1GAiEOuNo6gVmsgSInQZmdDCml7X4NikWnBFtfibHKjNlZt3szdxmbMkHodC8l4pGgBQocKmFwUp3y69TnXDgYOUfJCP2UPUOzOfBWWpSy/S+zQzHAg36AMQZFW5SB1Gf+9rlgJKDoH6n/rXIL4+4rJwDL7ionah76cU9BI70IxiptFDDPBmZOFg34QR8e8FRGsNRwPV/V2DmNsjVkY166qhESPd6vx6Z+Bs6isoB7zEOeNYAy4BqK6Qd4pXPL7LmX3MixngI7vwJweqR79/Y8HbRyBMaqNGYxpCPvcQR00uEJ97cA4tuYHcrodBLaGVrlM5+zmeyhh3kqmdgdw7XrK/UUjBdolQExH3xWIsmm5mESYykBkK9glL7IgrNHB34EPjka9uAa+rdI4BmPpe3ZQrYNVxZaGIEFcuK02AL+bIgKasmgHWcbjeahI7Jxf5ut+uzYG9tQFi9YqKfJfT2Bn37M5zpyyNGj25jmZjPwC+vtkivHls2gix5v0/OlCuTgXkasQxrkJuggI/N1WIcsvNepYEFk/TL0AC8CCJ/TNz56NpSMV9/5WGnQPW1ookVQgF9yeuedd7YZS/fUpwdD9Pw/ru5dVaolCOP47PcyMBEUA0HNfAFBMPCSGghqsEFBVFBR0UQUMdiBIGx8K8H7HH49/ufUOQPD3rNmdXddvqrurqpe0yRYbRv++vkedkg+lQqgmwzwDh9tvvh17WGC3cIHPZbGNwHCezTxU2i00bRgxDOb8dJPNTjsTn90AyOzhrMNbH/xarHTZBtu9GlxTReVRcAAnRcJJTeLOXKEefr2PbqqC+3n4ZqQ0dKkrR0skQO9u15Whozg1/18Gb9Xup69wIN7K5onJ7hmN+irvrZoXxv76jGrEUYnW9cOnlz3qmyh0g7PJbNRMIZHrCikR492XnCMnjYHisNv3Lix9I0ec0Ubbql6NWZkBsf6gBW+yT3koD/yhVu/7ED2+YaCHtpVT8r2igZ2khFW2QJ9mCNhgZ7JHM9lftCDT/Toh78qeAOTBQwqd+g5mL4jd/jQ3it/TA58pnmDTNv84U/fRTTbCKKrGls6Y0N47vFA+qdzsiSfyixaMOZTy8aZT9BdoT//Ei5aaOPVNbLBMxofPny4Ofjz58/22bNnS6Gd0qrOgvA0rMCR0Wns1aqxU3etfBEMwJRd8R4lMWIvikMUY+7340Qw3EOgxgYQDHW6a574ADIOwAKK0XI+nApAY8p3+qMQTiTQYx5dFO8v4QEbo0KPcYFMW2AJNJTLaItUmPyrkyEfjq6TGoy1iUG/nCTZVXeXIVJ6BYf6xzelooHyPMUbADIkMvNGX7V5RfT0DWhAZPLybmfNgXJKnWZyr88mDvx5AQ2ayTtHU1iYw+RcyIy88FoeHF8iXU38jJgzr6iYHPGPT9gwtv+F4OnaIsmLnOCOPps4YagdjDYVwuvP/04foVuf+Kjui6HQbYW/peuKHDLQagf8z1n0yxKcsn56JEn1jJyj6wy/HSN5o4/MqzdiGxyEfsgBFuxQ46Pj7MYkK6+i0XRa5NdOtqfKk7l3EQATBOzpi9yKUoXRTmJxOujtcAbnil84K61JT3CCh75nQzDdAt245OEzGcAOWeK5FI578DjrY9xTCgA/eKZT/HLMPb5CP5U76Cf/UzoA/fqpOLgFbDWCZEwmOTc6oKNOOPtMFi0s+Q59+axvNJFD0ZL4TM+lvPBW3Yh72oTghT56XmB2o3/RWX5J6tKGkc3RVxEafsqr01tXrlzZ3L17d9mvh31WS5esS++wO/JpV94pMve5jqYWidXrlhFoI1FtHL0VodF/9XSdrOef9QsDTYxk6HvXe74SPozJf7BXfovPDPstmvk9WOjwFLyx1Q4d6JMNebuvYvEe76NdZSyla21SKzEhS3IphaSdvks/87FNiHRs4QgjpbfhAW9o0j+683l8t+vVMMMg3JBLkXty4J/IpQimMdGYn3d/5T/0Yo5qXoVJmGMf/lbyoz8/oQQT6lz9sH21gkXhfKdNEbh+BQVN+kNXRfDooRuyIbOi72VIYBRW2Dv/2NxUfXKLbX6d38Zb6X/6YZeVX2jLX6NXxJVubSTho99vJms8kre+K0dhL8ZvU0keXgV6iuxWi4Zm45R5gKfKkcxTRbTMGZUXmSNsnNFbVsi96MN/WRx9sTVYQ0flA2zO+NXXl5bXf4c/KjGoxrj0KfmzFXTB6op+Slm+evVqgStnTMg55cKjpaM0BOomJUJBrAmlGjTArjguh2klDNyERugclpM6lOy3vCjS7jijqUCZIfi/6Jw+gN2bAwBoAskRuWYidJ/cO/r1WQSMUEx4ePVCe0fr3Wcl3gKsI8mlbozhu5wTfvECTEDcxBEo3QsgviOHjuuiVxuG3CIO6ACziE6ny/ANmO0iTCBkQr49vZ/jIiPGarWPbkAxaaMRgPs9rtJYgA547jPpG18freqBrshUDsdER27urTgcz4BqMsVfOXnGJ9JH3na68MLhSEuRo7C6a9WLxZP70VxY2nW640wq0PR97arFM24pM/gkR+MBf7+mQFdNrviD00404aGDEh0y0Ic26NdX0RoTbQsju3T6MQ780kXGSNbwVc1Ip3vI0Ph0SAe+x5vrFjBoYY9Fv+CttHRRGothab2KgrM5/OADvRwP3rWBDXipToN8+0UDzpnTZgd07HoFqy2Y2hnqu5SFa3jUF9qL/KG7CCSdkAEMdpjENfaJ/06mGcdiHd2uswXOkg1ZvBfB99eYJkayxmPpYXogeziEa5Orv/DLPxk3p47Hao9y5KXHS1uQO73kcOmgw0FoFKksDWwsehR1rlbEYy34lGvXrq3dL1yShe+164QpGn3vobJSlU3IdEse+EJDC8HqSauvK9WHP5MIfujC9/AOm6LQrpkE0ek622GDaILdShuMZyyy0ncpF/eRkXFmPU++zTX/z8UBPbUwbkJzXw9TrdwA3orAs3V9kBEayN3f/A45oh8W54OJ6aY2pSzZEXmxg+qRTZ4w717X0AhH7JpO4AkG/F82gh57bE+1jM2F1YdVp8im2YC21YvinZ4reSBfsvWu5phs2WAZKDSWavew4A5wqAG7fv36mr9aoLTAp+N83vHx8Xq2lUdPKMfAk79ocz/5Zc/sphRkB4TSV9HhSpiKgtFrWQ8+031kx8/QC3+nT3SzwXCERvphWy1gzVnG7TEWbJtc+5WMFlcwC2N0R15sFO1oyafwHfADI66VNjWW++kJBtGWD4PDTv5rq88iju6FvWRUDavP+KIjsvGic2OQdYGRFu35fPS7VkbBWsD4NmRrQdZOHgEcDYWmHELhLBkrAVh5Y5LwvXuOTzt8RGGIADlGIXv/m4AxQJDu5Wz0izkO1svuqkhQgmOovQChXbF2DET9WBNau59oMjZhWf0CV4sNz2vBH17whGffEWLO3f9ARlDAgq6KXDsQoC1+KIvSAE7tVvKp1sqikWwpoue0NNH5S445/ursqp8BpgoTtS3aRZbAiTe0ejMC+rKzZXDoxWcRo6KA7jHZWZThvYdjtlMCJDwwjqJ/hZrxQW7usdPxMhb54peTMiadV7/lOzpiKCaGjNPfQFxqt5Sb+9FNtvoTddIPEDN0GDJZ0VeRG/33DDf0M2a6oy80wwcDhIl2OhY2RSlmHaPvqwUzDjyaRMhBZBVt5OsauZHTrDPrdJcFR7xrk32g3/VS/NX3mdDJpRA6x9SPtOPHWPBQVKdx0EjmrpNli2N94Q+f8GHSIUfYmdFHfPierE1eZEnXLVTJkPyqEaywF234zqm4nkMyyXG8+ib/yhuKvJEHmTfpWPiaVPEI3+1u2blIDozjLdm7F4alxJssyRSt+C8VhG4yK3UEU+wInWyTrCtzyA+4p4nZX5NkG1a86h9PdEK+ZEWXaEK7fqRD0WARBDP4qs6WXtBFzvq3S+fLHjx4sK/fs0AtTWfs6s56ZAme+RsyZBcwi0f/+2sxq/9OKcI+WdEhn1PkGu3kyHaKRrFv/qyFjcnNuGRWRAz28GMsuOqUYEX96Cgiq33+F99kV4qPzLxdKw0II/wVnVu0sGfjFV1jP/xLEW36QIN73UMm1fvxT7AIF/otJZ+98qH4hYkibHiEZTyRK5lJr8KXa3imt2SfLZW6TPZ0ZtHCpuiYvowBQ64V/acDbdvo+t7//EflOXhjB9rYuPkFDn3hr7/7yXKzWc8l46OMI2OBb+lONOnTiwzJ0ndFBKs7o5Mi22TKt8AP3smkkgrzQA/h7ZmO5hTyo/eir5UCsEW4xmOLH3pBh+/cV5kRvujd966jscyE/ul16oLtNY+hzz3kT9GtKwAAIABJREFUSHbkVuSxjRu5F3k335mHzRnkg/bGhzN4KhKMJu2KQpOpa/pv7UCfrZuKtOXv+Tz/8yudiL5z585uQUaxgNbKD+H+r+7FAE1uFe4xREAA5gq7W80aHOEmCeF8IOLs23lijiA5CkxxaKX2CM5nDrLIFEYrhDYmxQBIaRNjmRgIp1VwoOEcKi4Erib2Ttngo/QdZ6TfigsJq8JNwDG2PijTvf5v9YsWx5IdAceXPt2jfyFbf/FB2Z0MJDvgsUjJkPECmAAt+oKejoTr0xtYSxkXnqdc1wCQ3MmrHUMLSOM30WrHIKoPI7d+74tzQkPPB2KYdFLUzv90o63vyKiIQ5GY6kFKo8BT4VzX+j08Tl4fDBkOTWJSPPTPMXB6YQlWmuxLXWgvLdQuiHwK3au9wCd+yJKRaa8tTKKhKGUnhSpodb0UN159LkTPARWtQDc8lF5vAuQM6KNHZZBZi5XqBtDFCdCxe+EJXYW4Lc7YhTGqwcIb59qigk0V4W0TpX844wjdB+sVLcOCyLTPZFZdI6yYcFpct5uHTXJnlxZWcEnXZKP2dJ6iRCeeTE54adJRSwIX7FNfpfbggRzJ1/1oy2FVgFsK2uKkU9Z4g81ZjJ0ddjS9RUtO1f1F6+iCjaJnPoet1FqRiiLcPtOrxRt6YNnisfINeoXhShE6xg57h4eH66n89EumXsbWdy88Z1t+oJyc+bgiTb73fzWeFk/kzq+J0vUrCuTRRghO2A+aOXz6g4/SeC0gYQA/ZMMHVD/pe7aAljZJ/CK6Yb2IDL2ROf7RVM0aXo3lO/hkP8bxqjSg+jLjVItrXPJBe5FEG+vSw9p0Mpf/5CcsPOijKGIF3C0G4b90VT4A/WTa42HMYRVeF/2jT+2KpEv1sc3Sw2UO6A4m0YZHtMKWa9kOnhSwe/Yc2fBTPU6p57lZUBYtK4recyPpjzxkd/hp9uSBsXNDW/TVNbZUCcPjx4/XD5G3SadD46CJvF2vxkubsjWwAPuVzJCReZx8q+UiY5sNi3n23+/0FiUmm/rLT5axIXs+Cj6KKJJ1C0HXKyGiW9/Bsv/Zk7b0XtlF2S1yKEJmTBinC/wUHcWTtvqhR99Vh9nvU7q3TUBrmvx+UWuyKIikvf7oh2zNoWzWXIiG0t8twFxrboVjzy9cCzK/GO/mjMWNnGm1LBguB86BcaidIuQkEWUVDmjtLBktUHCkQF2NEoW3i0U4J+JVCohgMNBhAt+hp9Uxwn2PtsKu7qEExm98igIEiy+0Ghud+jbhFanQxr0MySRCBkUzMk4g41gI0f2u50goG/2+Fx4GnlKt+qGU6ujQpS+7pfpq0Yn+6iXIWn/AiE6HGtCPPgXsZGaX0oMrLfb0wzkbE1AA12RefVkpSdfbGZMdYJfSbYdHXqWrWkxwlvpGF37oGQ/uxS/a243k2EqJtMjjFDPsHujYCR81ERZjDIDzpSdyxmc7crrVVxFCbU0QnJhdp5Q4bEqJGgetpRvQjBdtSl1NozBRMRx/q7PSB6cTtujCPUWL3evFkZgU8cSRk4VJ0H3kjocK4OEY3mCX3PDUgwzhFe+uw5n2JgSLGWOgy70cYpuYomOlBmDbu9+mNDa+O8WpbzKCRViYP/xNLuhhA5yPt3FNHByuth6PU91ZdSn6Qysee7YO5+dF3qWrS+nBh3GK9hUpcr+JXz/eHaCovqiIn0U0floIwoDPokVohEN08xF8VoukIkfdgw8YmPVqnb5EC3224agcgY2wA9FG/btO9vj3HRzDqBf5efSMp/CbyKs9gg+y9ipd7cfGpffRKKVUJMwEThbo1A5+6M4ml4zJkd2TbZkM9PVzLyYWtJFrBwL0Y9xOCVb/1+6/FDf/wPbIUx/kDbt0WmlGkQi26n/+Fl3alAaG1WpbTZJF3OASXfka8iz62q8N+NwvImjHRnoEDH9u8qdPC1QpVzTDS6kmOEBLBdn46NBK0TmyrMRBBAvPymmMhUZ645PRUXmHPpIJvotgNwmzDX6Vb8IXGum8Bb6x9UmvdF5dNb/g/qJ09N+Cgt8mK2MoxYEvD45V/42uIrul5PFRXZeoGN+CF/YtYos/m1/9FuRwjV/whn9j4JUcYZ3u6RKG0EnWaKcT+KcT37sPrirtIH998Q/stY2UfrJ3awX+Fi+VQfX8Pb4PrqNPH0XQW1Qa0/xauld/dFR2ozpuGEQnG+EryanoJL6NXYqSXAq8GJ8dV3qBJ7y7n4+pzg2t6AtTbKWSLrJn280d1XrSmTHfvn27K+r3QLnCttVscYCIByKCIryiVBRkskFUE2+hvKIYnVbTzpviOY1Cjhyi/oyjj3ZXGC4FidF2yBxY11tF65eSCa7nTqEjh1Fdk7bqbdDNgAil1BVH5f92rWiq+N69heXRWDFfoUnKtMvx2S7VZEle3vgEBs6iEyydNG2yNRa68KWPCs6BjbI5LM6f7ISo9aUPwAMA7YouGt+L/BiusfttLv26nuEXkcAzkLtOBkDbaU+LiiKR7jGmvz3YtR2cNpx4EaRy866LFtKHZ5LRJV3FL2PNGEzaruMJ3capXgWI6UE/PX+MIyuMXX0encOKCYHzRHupV33CCBqMCZvkQf5kiNYOlVS0ra0+WqBXF4YOvHtXoM1QTWjuz9HSgf7pBcY6tl8qldGStbawz6Hiy3j+pxP3cnracuI9nND/dEpexkO78SywTML6TrYcj4UZ/cEwPtBjLE/lNnaOkcN2n/tL1VdeQK7k6x4YRCfMmETIqkV/z+uqJoOc0FoqpohYtYadQMZvutd/UVi0atuu3Lho4DfQT4aw0Em9olB0U0Q4W083sKBdxd7GZhP4Lp0ET9pXoA/3pcEsgNi4BYg+8GpiF9nlO5I9W9BfCzyLLZOhkgqTtkkLnaIXan30I9pbja7FeAvjIiH6I+MKwGHEokxbeveqNs0kCQ/atCEhCy8TITnQL7vgG8m2OmA0VJZC9zDYaXB+37usQbo1Hrrgkt7osc1VdUllO6qP0gd5tRhn98aCNf62gwPVGvJLLdiqEXSPd4tx/cEBHdNfi3I2gu8WDW1syASGyYgt2MzSXRtdvM50pz7LpNDffL4jOZoH3NNDQmfNq7GSuz7IA/7cY4EA12yE3Za5wjNamjdKWcJemRg6bTOnf7jxQp+5na9XK07upcHRYny8V3fpfvfCAl/BDvltMqsGTHvYIGNyIm+ypfcyG+incxsU16ux0nfzIbyirbQdn1SwpCwU7OK3uvF8OtwWGWsDiZbm9soKOniBz1KhPbWhp0oYC01wXgSuOkl94wNusrNqYq0v4D1a0Ekm9IdOY5ID/BQYKnCRDye70pkfPnzYRcg4Aw7NzZ10qg6s04oURkktxKr/IARvhocYRJROAwiA6UQX4GK0VWtOgTKBrjBjgCWcTl0QAsYqWq5wr7BsoXnCYMgVrJbaSqj+EoL2HBcjrBAP3fjsN98AXF8V+AGlySC6S7sCrXv0RWkZKANSF4KfVsEUUa1HC8yiQIylhUWLKEaqjV2RyU80SDsyxHs04QXAAJc+8GfMHhGBRgB2jRx9j1fXyArtJnaAtoMpgmTn2W5XWzomg3L8vrMonWDEDyM08eC9FBY5u97OgkOlT2PgHTCrTWoRVp2C8byNV5oRHyacHnxLdvikl+qQShNm9Hg2Ft2SDbyYiNHRTlP/6Na/SQU/HJU2+i86w/n6DKNFY9yjfX2gSR8m7+inx3bTsMIxkl8OrUVgkUQpMNFXn5NhCxqyhXEvvHkXoSFntBe9q/7MhFHInp478IIPGBApIK921WxGaB0WbRD010ILH6U3K57m3OAR76UJS3/kmFrscJxe5EeWZEUXLYDZpP70XSRK3zBLD+jNCcIGPLON6jfdp6/Sjk3caKM/MufzyJxc2FC/UIF2CwuLLdEEi+sWCNK1dEqOHiPQhOo+EzE+ycb1FmWL0b8vuBTVpVcpN29YmM/+6pcr8EV++tUfX+iNL23YY4eqsnv9w6BJr4iDPnxPnxWk+8te4Lv0JVm1SKqWBtn9/JGJDU1kzIboCL+wBI9o028n0vVRupSu9M+n8TlFJFpA818WXC2WSkPCnD59h176KjpZnVCHOtDQZh6v8GCR1cEgC+N+E7UTkfrDAxnpvwc4G8Ok2uIUTr3JqvQlP1EEC6bcT34V7cNUC94yDBYisNfGskchGR+mSsuSM/nih83DHH9Z7ZMn88uitCEPX+Snjb8w7OXBw2TV77XiufpeWC3tT37ZXyUZHbhwH7rLqJEtHaFZX+wxv86eYISdwkY4o0f9o4+syDL/XjSzOkByhWO8Gwt2zHloYKf0E21sA47Ixv3GZR8t6ppTKiXSr/5hxD3wUQ23a0XO6CJ5dDALLfRAr2QP40Vp2SK5o6WFXFFW9JeO51/ogE2gw+/UrgWZU44VMBfNqthQp4W5CaG6CUxVBNeCikIqtiQ0Ts+ChJOqHoGCDc7wEILRTnNUM2ZMxo/ZatfcX7i8Ak9MUoLvqrcoXQFcHDt6ioDpP6di3H6zz3iFoylEJApPDLTIFQVpW6EwWkr/oB/YjNPxVyAFKosFk4LrromIuL9IYnU06Kz4uUUHurwBRyoOYIC8AlQ6sIsiD2MbC70VWpN7kSy8aMcg9e8zZ9jEjn8YKGWpv8BTdIlxobNHQZgILMYqTNYfPaOXbtoZcAbaAjH5opszBniOyQLY97BBVh1eoD+6bVEGN+7RL3rp2iLBuOmYEUY7uvXlL6NyH2eEtiYcdIhEGLcavCaHDAcNHGl20C6qSb2Qv3uMX40fPtvFw4fxW7iRCTnBISxpWzqt06D+4hfNJu7KBugFFsjBqxNnZNIJ6aLRPRTVpGA84Xo8k6X+XM8Zaw8fpQVNKHBLdu63aPB9JQ09v6fFeHWJ5NOC1sTnc7+iwAHTJxzBgje+ySE+KpT1N72yFzSUurPxITcYMFan6+iODlxzbxNKEQS6N16pBfLhSOnevdWxlT4jL3KjH7yYEE3uLcL4n5nesXhmd5UdlPpjm2Rg7HhCE3+KNy+2rS++05ild8mcHVdvgtZSXZ1qg9/qF/VFNnxWmwY+Bw8VNsNWsutACh20YAo/HY7wOX2QHey715gVhOMLZtI/GthwURG+D90moUozyAcOfW7iRSdfgWd0amM8b/qtGB89pa5KM7VIbKPpL7+HLnomf7ZkE0Y+nezXt3u92SkdtqGhjzayLYRaKJViq6SmjA660Op5dDAFW/jvPuPht4ikUhavSmU6UAKfbdjUxLbhgq+rV69ujo6O9nMyvfANzdH6u3Tp0votTHR5ICzbK6XWBog98ycFY8qcqLtl+z63sCefAi7aKUnCAyzRuxd/2i+0WAza2JGBtzbkDzfo5WtcYwP5gkpbYKPFlu/ZM/njnWzZYqUW5A039F+QxnjVw6ON7OjcfFkUmrzKOOG/6KD7vGDH/3yKe/kdtqBf/TeH+cv3kg+e0VOa28bLfGPR3eZQ3/jGX1HKFSH79evXVv1CgCP4woMEYjJIwQYtjIkpaaYWKRXKIgjhBgJA7dWgALh+ymPruzCmtpRQ9MR1O3Fj+G25TjJxOjk4hsARFEpmaMZsQme0rYQZLgNv51FkCv34FVbFc7luwKB8Y6GhPDe+8MOogIrMSgX2ZGljlAqrPiMlAG1P4O4hlHguFcp5UWbGSC7Az5EDH3Bw2GiiYCC1izZmP0lS0S7+GUKAIiuv6uvQVJFk9QZNiqUL0VbdCgPAaykIwFfHlqMH2mqajGP3wgAKyfYwTXqwCMNrv60G7PTGAeAd3aIBsGLxYCw6qriWk27nnoGhucmQsVSzgZb44QDpqZMv+CU/uvQ/3MERB2MyLE3LaaNHe3Q2WRX1rMYHTYywI/x4xD/9VCNZmF3/Ld7Qyhm0wXAvW3MP/vFNFxYC7mmTwdBhhI5hFO0tUOEAdvBXag6eOXh9m4SLwqKRM9MPR4ov/1d3QX7ZFV6LAlqYwzSshRUyoPdC9nTYgkzf/IXx2aB2XuQNR9qxMZhDK/lrW60hJx520FxkuugnnHiRUTvofoqqjU2LWPKmKzI2dg9vdb0IPV7IuPRcNUlsrai6CC1MwyQZud5u36Tbgltf9FidC/nrR3t6RZ9aRHRURlHNI32gyT1o1Q87JDc6rk2bW/6pk4TVCLXbL+JQjZQJCK7b1OYn+Uy+Rj/k6nt9uJd/IxP68rfyiTYMaKQD9/kO3drrD43wXTkIHtucspP+rz4Njl3TNzzCTT4F5ktDsfki7P5HQ+lr/tK4fC6ckye9G5teqpOqXKFAQFmYDpz1UN7SssmQHtGhzzbTbXAtiEzUsGGh0gRcNA49+LawIWuLCbpm9+zMZ77U0/phi7zx76e13r17tz8ksA+9/v0nfSnoR4NshZrG5o1qZPllL3NsBfKlTD19oc0WOXnRQYsz8oAHdsTO3GPRYRNjbsWrPkvtw4L2dMr28SPjQ9760b4IId7ps8UPuunQm5y0DWdF+vh2WO1RK/ywecM6pJIQ49M/HWqP1tYw7jU36N99dNhhL32Xgsz30Hl1qHw9nZKX/+nJfISHDibASQt+fFQnHj/0uWrI/BBpIbrSKS1QMqAcP+YNihiCtZjLUMpNV/BY2sJkZvIlhOpJKCFj76RD9SWlLQiMUWCE42hnW5i0dAQAlwfPmWrLEcyak2oejMs4RJcYBKECRLnx6jY6dUE2+qWgdm+ukY02xgYmCkVrOzr0UQ5gtCvpye3kyaG1wytKAMT9RAoAd1INfSYqsgYwyiQbsjaJcNJNKnSHJvySW4sx1+IjHeGphSy99tthLX4r7CwUXBG164wJ3XTLgXfKrpoI4EOjv0DJ+EUfXSNbffVwRs4M3/pjwHRSDRX+HGjAF3laVDCKoqzGRg+eGA6nAGeFtjl0NFUj008yaUce5Faql67IATbsor0syOKboZENjDZJ9nR5NkHmdEHm3j3mhL7oPh3QJTrItZQ1p8YhlYas8LlxpM7gpp2bgyRoRA8eOXX2y57gxL10YrGAJ3roR3DJ1FiF4y3k2J9CYuPhoeJw8tSfyab6NPSjLwfvs3H16R42QCf6aHfrc7VJxsJ739FPO2BtydKCBh2VLbABYxa1h1vjllYuolF7EwVbqQBXX9r43InCopQWC/BjgVRpBlr7uRd4hFvyIsfSnPBWTRN71b97LLaL1pFLdsfvsbkiN/DiYA5f0OOHXCMLsmu3H1aNS8dNisakY/d2Uk3f1TO6r4L9ooOVf8AkGsNtvowtkAt999NVeK+mVH/47FEo+MFf0a4mLONUFtDkRu/ph3zps7RuqWkTnz6KHISx6hKrXeqU2kz50x2fR0ZoLsqYPZg7XEcHequrLOJosnYvfXuTDz8EM/1sYJGg5hpj6QcvaMS3fuAWNubJfn6vkpFqUfk8eEEDmVeXyF7oT0CjBUs2gv5eFhVqD739Dwct4m0oYNpmt59UatHboobNdtq6LBjddHq308j0VLSWTvhhGyR+p8Ma+uHH4IbsPIsPrsomtFAnA/Jq89Winy7NidkLG66GFs7Jxti+R2uHGSxa5w97pwf20vMjy1yQK9n73EPpybJfLMinwFLpYvZJDmSLnjZ46NYXjFgTkKW/xiD3Ivlsx3dkTv7oh038FGX1QPiVslQPQdCYs6goSlaen2FU90QoBMwR6djvL/neuyiV9pSEGY+CAKJOHAJoJ08I1HedPmEImKE8kwwBcUjASODalqvGIKfgu6J7/ewJMKCN4VT0bwdAeARKoYFGqNj1TqrhAT0ETFktaNqBGbfnNGXM2uDFPQBAGUV2gBaP7QhawfuezBhzdU7au0bG7bRybmRZigFPTdYK5ltsmDzcX2i4iaMVeAtmYGgixGeOtu/JHJ0m6XYoPqMTjYDks4kQv8YULaMPu/10yoGRTSej7Jo4Ev0yyHaieK2GjEF3krf6CpjsxC/DsYDKccydM2Brq7gdBkslGQdN6CULC8h2n+TQDgsdHAJ5OJDAABl5J3C1zyn1syRohE04oeMK9BkeXioUJ3P8k3enpfDkxcCN5Si7+/QH//DFVkrPFnmEc06rAwMtzuGSDfX4itIbbKqFccXvLdBglQ3hkR77bUnyoSN6wbN7OiVU3YX7YcKLA6/upxRU0VCfyakoEexo2wLGwhGPZOZFd2RAL0U3i06RmUW9/lrgkl0F2S2cqgf59OnT/onq8M3OizCjgWM1PuzSHayRCT1U/1E0GS1ort2MqPsOBticCUBbMq+G1jjGMDZeyJcOyIac+FOnWPWJd/fjq++rmaocgJzoAXZKffSXTvBa/WgRRjo2rlf8tcguJVOKl86rDSQP9KQ3NoQP9JMFGvWbH8QDXVZv6Tra6My4pZHg0nVyK7pQ+tbkVYE33o3R3GBMsm3OaQGGX+OyG/SiMz6rZ8xG0dZGx31FlNDTZrvaZ9gid3L0P1rJxhj+Z2dFjn0uwsIW2TEM8Hn46NQ0H80e2Kx+0kuHSSoj4IsrIaBXaUsZBHSwA3Ixnj7KxPAHIuPeHiDrO3ODrJN74Qad8xmC1XQV/SYn8reQMy7soNX/fJ+FZbWpeHO/ObXTyTDmGj4r+yHD/Bl6+FNRJDywqzDjPjrmi/WtD7YgglzEyv30VPqbz6CDMlQtdMgYzfgrE9TGxD1o8CpCXEq2RVURY+3ZBlswBpygGw6KyLYWKZUPw+Z/ferf30qe2rzk1+Dx48ePu5SlyQexBKLzVqsVvQFiJzII0n2d5nKklpAwRtFFIUxklOP+QvgMxnVAIsCEill9AoA+0FK4vxqJ0kHtZBiB/wttcoKFuS3IAK6IF6fFQbtHnUYnewjI4gJ9jMeL4o1Nuejq4YhFxhhpC5XqknLo1eQQNl6M08/9zB1/z/dCe5Eo43HKaDJp4Ls6F3ogK7QyKpOm+/CkrqcFpF1yufmK/MmtmjFOFq3l3Y2hfY4W8OmZYWnTTzfRf7VQFjN0TLb4rT6kRyzQIxlyrJ04o099wQLdVOsGrHaPDLYCa0ZvAafvUmv4JxPtLfja5TIai49OzHE8ZGJHWf1TxcA+4wNO+3F3BmYMMtKOg0I/GaATXo1tEdCDU8mQLsinzQX56Qcm4YR8OyDCOTJQcuIgRRU5aI6oE1dkADP0Bw/GJE920kQFR3SvnXpCTqYaqtJ/2nH4+IAnWNVnUTh9twB3jfw4WrS3g6sGo7oODqSHU5YCIq+KuHNMdKwPWMQn/asvzPEUCSFfNBifzosk+d+7cTv04H7yLk1tA0LO5FsKA18Wu/rspJ+onrHJv0g33vgAGGAn5M/GyMq4TQTskh7ZB/yUGiEHr1Jc+Uq6KE3oXv+jj/5KybWQ46NK2+S7yE6tkQW2dynjDj/RuXvZZekzbfBqrCKm2tF3qXIyJL+ed0gmpRzx3UKJLqvVpKcW2B1OIm+0hLdss81HqW86hynj478UelEDtLjXopePrdaGzNhTUe8i9fjRl3vpQp8V6fdoFe1a+PE3+moDgV4YKGrJz5BZwQR6oF/89IsvcKBPvPPfaOHn+YIWyfxbZQCV2VSDhUf4gnFjl4LDMzsVeYfzfj/TGNqWibIAokM+AT75C5htEerefm4JjWUD+LcicUXOyLrMin70i248Vb8FI9qStfEqTyArsu/lO/J1n/UCmor+kwF++Ex2iFf2U3qxQynmjA4BuY+s6INdtrlBV/VZ5oIOadGLw0b9nJHP7J58S43rB51FWtHlO+P6Du8d2miDVI1lWaU2oS0Q0aJPtBqPvemzqFuRYfOivp2iJiM+Bb6K5he86UCN/siIveUb1oJMhMzDCBHM6HJMOkcIoRiUQ7Q6zAgN1uo8YHMmRQy0ZwiuFRVBdLvqCrcZm0mW8hDmejs9yipdWAqoaA+HOvPaxrVI0T8HzGAZMIPrh3GB3YSV4RKcNyG6VxtOwjULToaHB6Bg5BYK0kbaA1mpLiAmeIbbjrN8f/UmjIOyfV/BIOVSsvHwrrid3MgZuPGCJzIpRFzYnMH77uTJk8vQq02pUNr43tUcoZHxt4rvZGVFjE3gnVCkl2oaqhvUxlhwoV/9zR2C8aS86BwA8VUKnFP3HQPwXc+xahdLTmSoPzSSFdxcvHhxgbvfJ8VHuuAspHlMOEVYSpfCR6dw6JF8W8j5DC8tuOConTle0diEX50MvjM+umiRTwZ4gBP3VCdRxLS0EHl1uKPIoMcdWFDCORuCkRZp6IGPUgHoUR5gPHaUEyWndsjawEHy56CLjhi7HT5bJp82MPBWGUJRA7Ln8Dll8uEf4qkUU7igu36nTnv25zs7+aJSxoBZtLZrpjfjtEljT2osvcjdxEYuJna8sck2DNoVrfQ/x1Zxet+RDVszSVcUXg1f19l0p7fwyve0KNeuZ3zBbFEZuIbRbNzfol7sKb9YioScSzVXc0rX2sA12Te54X1Gf2FKtgHfZKFND8DEf49JoJ/qILXBHzrJ21h8rBeZlHKrrgYuSv9oQ5ZhCm36ZZstboqmtGHPn0ULTLMxsjBuKaY2mu4jG7LGl7cx4Uafvicz7fTdKdIKsdl1P8fTiVtjmZvcA694JAe6KVUOi66zqw6rxKs2c/IkazJlT+wAz3COHrLSjz7woR0e6JDc2uD0CzHaos2LDLR3f5E1OoHvIohlWNxv7BaJnRbVX6nDUpNogS0232n7MGUugRk06Esbf42v3AI9sN/G3HcWPuZLY/V7ldoZx73Vd9FXm9FSchZk5MmeYSs7gR86aCNSuUD+h68jd77VPGRcurYRgSO6kEWodk9ghBxtVL3cX5SWPCtx0q8XH+oeGxy4wQt8owkNZaXgxlzeQq6SCfJ1Px9cdJfM6B8etDGGdtWT6rdAVZvr5jh4ah1Bzmr8Dr5+/bp9/vz5mtAqsm5n0RFrHVJaKSTC7hSMgRGk445pE/zcZSHSPdXXAIJF0jzy3mIMwDsKazLXP4VjDHDbnZZdAAAgAElEQVS9M9oWRjkIBlwxd+lNiwBtKI4Qi6borx1yP9kBsBwnPgmVwjJitFYjhtZOmLlWyrboRgXo7eh8XzqWbMiTg/c32fq+BSY5VXwYOAJM6VzKBa52m+gBGAbGELWvXqZaDv3jx2f9mAwK39IJmvzl3OiT3OCi9G87Efxwkk1q6aN8PYcMH/BjQvM9XZGHd/UD5E23/RBuP3Rc5LB0gGewacexMCQG3k+92PmJJnEWZFWaC94K+3MwdIYekzYZ6K+TUoWrO4TACVYPUAq7HXw77B4N4r4mhdK6orAWYuSm7469t9jruUCcjvQqTNhx0XE7Mc6tlEkOBf8tuNtxpWO6Ia9SLhYT+oePTu61KyQztFkIkb9X9gw3PRuoBSg7SZ/aVfdYFNrCqc0Bm8kOOC/8oamnWNMPHJI1fti6J47DiJq4ntnGlk2WMNoGAD/GKbLCVk2A6MF/O1l0G6OJF97QhV4ygAVtyUbJAhmEEf6HHkw69Eoe7KmTfdWjFQ2q6JwM8dBBA5/dU6oNffBXWo0Nob0fx0ZrpQRlI9goGRaV1aaTukVmyAJGi1Bq20KGHopq8rfVgcFYvzWoNjPM4Lvolz7RVO0w2VXbi0/+tbRW6T/ti7RVu+ge9JeWrO63CHsbhqLObEj//a0eqrq2Tlbqt0mXHFsYFQGq9Cb/pn99eZFpKVh+wIYchth0Rf+wx4bon39i575rEUqP/IQ+2Qb60KM/NNBDm3xjlxLVD97Q5W3cNtfVS/vLb5K3vt1PX2zHph0dsNHiKpzhyQKmjYqx0IeW0mrhHEb0TU4w5K0dPbf5be5tcetzv47AD5EFHvHBV1Uoz0f6zoLM/XCLFtiqVMH3LY5LGfNz4aGAC9zy7fw92gVUmpvKkvVg3gIE7oc38yMcsqsCE+iGXbLVjwALv4IP9zaP1KZAlAWh8bTphHJp/Ta3cNI8nl8qoNPGyL1t+DoM0bMY1fKvCNn79+8XMYywFTfhUj6FAg0DYngV0ZWbBxKOHRiABEgNUPquEJ2/lK0PgrLYqoi0lTJgueZV1AiDLWAqCDQ2pkpvluosDeOv8RkBh29CQieHUQoGrRXMG884TXb6YwRePe4gvnPy3d+iqj6MQ3aUV2hTW+NyJtV3UCZeGZDr+iOHQvKBHa89RBIQytFrX7qPLNDL6IybHukNSDgWBkN+QJ1DoA+7IPSio5qMgN7usr79pSM0adfzyMhAHz2kkMwZJaNgkPAAiD2OAL9Fmcjcc3RKJxSNITt9epk0OTU64yibtKVbOQkLjNI8eCz1ii7jlzaDB4u+HrRot5UzgMeK/dXDlaoio8alLwZskVHtR7VcFlTkg24RKnZgPNENG51O/rAzzta1TtGSKb2QUbWKnTiCA/LEFz60qaYGBrTDJxlXO2Zi6XlBxuHw+9FedtGjX0oRtTNuQqlGLyyRJ31Wn9PBjGo1i8ZYkHN2ZAAfaBfBNaZJz99OVNk4uMdY6ZHMTXQdxEEP7JZ28ZcM6IONVsxPd/2sEbwbh36kTNmM9Aj7KgWYv2iRSYZNinjIxvFFD0UBYE3bFn5wXFQErdXl0RWZwjR8wyCc8SV0XJQFnujFtaJILeq0Jyvt/V+tX7hg4/jst2yLYNIRWuCWHI0LMy0Eq9cj92ymVCJbK+UTPaV6itJo0wLQd/RYlL3H7+AHHvv9Uv0aH+1FVuiRfExY5IZmvBfh0KYII92RKdrwU00bGltw6gu/pU/pFhYtOEz8ZMUG2SUZ9AiQbKNFvPvJHMaKdqcTdJZBch9aYLaHn04ZkQn9FmksGNHGqfnAOHRRuh1deOhZfNop8YA1tHbACB94prs2ofwBGZFh9gHP+mhRRQ4t/NGijxbR5I1Xiw5YJy9zT/XPNiMdSuhnofIJbEbfRZHQgC4LSbSiXf9wQK7uLSXsMzuHrUp12igqP0FjeOT/2U/1eeila9fa/NOHvvlm1+mb7kqjo8E4lXrw56W18d7BoWwO7Xwh/GqjbTWxcF4EvCBF8spfuTe/wTcXeIH5ZEP/Hk+yFmQcls68EVaoL3Aiop0akOmQUgnAXzl5g7c77odje3Aax6mPdpEtfBh0RfpFJ9xTgeSs76pQtIUhZiipk2QJj6JMHkDeQq8FHuNhNO7pPhO0+9ph6gcwmlzRYkLKMQFetS5FKdohFcVyr+/IsloiQO3YfyFsRqutHYlXdTMtfNABmPrx9uwjBoImzgawAL7dCR1lCHjSH0ACRCdWLQjaDdGvQkn8+T/ZkCk+O9nKebSoLLKnnssiJIfMMBm4CZC+MwYOoRqefjKInJocAZrz6XlYDKKDGE2q5N3Ew+H0I+oWOxZICrerWyMbG4RqeoqmtKCu1gKv1XPgyXU45hws8DodS2dFQBmNe/pJGvxaCKhtsIhDZ+Fv+mSY6JK6q04Sf94wSr+ie/RYfQ662Zdr+uukjv7I2Kt7c/o5cJM77JCbsdlm6Sk2aTx9lzLo+PmMYHGanQC28GqhbmxY1me7ylJ8sIVPqYPka6IxQZQ2ouewCdN8gAUxeVvIo4E8/a9tP8kmvUD+9NiGju3DUA+ebMPYIzUqzG/DBuPsmyzDJTmW5q5+p00cPRc1NTHBNL6rz9QvOedk+Sa6KL3dIp8NGqMaTv3yO9XmmHz1q682dpU1oJcOXf//pFd5h371T65da5EFPy3CtC/6gC9tehREC5R8pTFhk78q2lMEEW1FdXwHn3ju2WP486Jri/WyJ9qhT1s6LMLquvboazLvnkoOOoSCxw5BlDJma/CF9lJ7cGUMcsULrPI7MG2+6tEbncKf/aOr05WdAMRjP0dm/DIseKY3/pX/rdC9wEM+mf/Iz/N5LaTRB6/9rJRx2+igkc+kP3Lp8QnsYI4LP/wm3quNYhdFzekI323I0VZ2AB0takr1dpgFz/hXhlBqlpxKtbmf72WHxsontTmkQzpCrzZwYCy+m07oB18d/tKPhQqdo6/niaGnx/OQk34qvfBdtdSiV66jF548+xQm6AqdBWiqRcx+WzOQO/8Ij3inM3wXdWev/FS103yUV5E/svQib3zBCbm3MSoVTUc9JN3Y+oShHjb74sWL3YLMZMK5cdCFrN2EIGBEgCgFAZYTxhQFM/DSe4zc4MBJIdpSZAxVR8EAI9pfn0thEiyFATGGqvnIsRvXNQ6rnVp1JhisgJUC8eIaOijbIqKC+qIXgNCBgOreWo332AQKz7m1Y6c0k0RpzsLS7VTJzqTSE5jRjDaK9512jMnLOOjDc5N/C9w+MxALCEo3sbTK1h+5Ah36e7xG0a500ALNZEHPaCBLL3K0wMN3tXrVWJXz1z+DS+ZkaQHQc73w3URfvQ6D4YQ4H9+1w0Wv8Vx3VNt10Vgy6Nlf/rfYIyPYtBD14pDIGqDJVgSGXIwJc/qep8lcg6fAzyHAM14tIsilCEhRCXoqYlVdF/7htA2Jz77TD8fKGbAN8i8lgi+HXlzjKFwnj+pJCr2Tg0V5UQvOgN7oCPY6CYRO+mF3HUDQVwXEMJ1jgDf9FJXoeUM99wjd7fRMnv1osMVs6VI2b0EmkpXO4B7ddAOHZE8O+FLjZvHjMQ6cIlm1aCCLUrqlzEXN4IA+yMBEXm2NzxXtotOk00RcKrZUMfunS+UJ9GIShgdYom92Sv5kVR1TtXot5ooWVP/V4s+YnDRb4QPwlJ2gD07xVVQSdtiqsWBVf/rygkG67NQe3ZRuLTpkLHzBN5mToz7ye20Y8Wes+Kg2rahO+u97MtCHaIuxyAYt0VZGAlZ7jI6+tIOj9FEdF57JuqLoohBNhPGI3vw43LIRNHXgwFh8TY8NME41VrDh/urDmmeK8JbKbaHEZtGqvbHoy2KM7smD7uGEL9JX6UK8V7eGL/3QbXNUaWD9FQnSVn8tMthQGwL9oyN7LLPDl8EjWcEQm5OCMx450A2e9GtTCNedYCQfdgD7aKCHaqHJzP/GpA/t9NkmiM13IpMPK1gB82GZnJvT+fUW8PBdvZ3+jU8fRedLm5ZKNpY+2as3f0JWFe23UGnjaVy6wHubQf0XLePv+CDzNrz7a6wOGER3pxVd148x8yUw2cbKOgJu4dw9/keTzaHP3uTDn6ERHdW4lZmAFX0WOEEDmVeioh35oAO9pV/Zcdm3atdgBF/k8+jRo38fe4FgXzIOxuomgtWxHb46HoJjoJQAEIRl8msVXAi1gmggY/StbjklA1d4ySG1EOlkXekZbVuBE5hJojqLdm6ER3BFz6rXICwLFX0xTjtmCwdOAtjcz9j9HJHvTfYBH+/GYVR4JRcy8CJ0MtIfI2CE6K6IT5tCoQROGSau6hsqimynqV0pYvyRZ5EQfWnvL/l1itF43tox9OqOCtc38aFVf/3AK/CQD11lFDlh8mRIZA6opYXqH2146Oi49j2MUh9F5ozFIDgCsuNERE04oQq5c9RF7OiIvDlOvJA3XPhMdvTYzsj4ZJZT6G+7WQv/iqthoAUv/nxHHvRe+LkaBjjKCbu3KB96pL3CKfmlr4y3VH9F/9UQsQUyz9iK+sI0GugVjf3QLxxWA0FHMFbKpkmtdBOMVEvhGgdGnqW2tIcxPJWW73CAsVsM2zDAGJswhtRhjxdBH31qBw8WX21e3E/27qdf4xmHLntWEExUA+gvp4rHdu0dPigaCGOdtGTTrrvXwkY7TpiDZ3P6thBniz30Ed7JEq09Eb9yiaKGeEJv9xhTH3iHIbp1jW5hDX7pi4zd0/MBfdYnevg/9JVubkPDDl2jR/IptYaGIlr6IIdSRvhncz5XWK2+Lp9SXWQRoZ7b10YE3lt4ZKul99xjQRH2srX8MUzNCaWoFf1XatCBHPqsvkg7n5tosqkmMr7TPIJ2ckW7e6pn7DQeWZNnmwTyqs6qdF8pSryhy/doRp/xK4XocE11v/oizw738CFtRtkpmVgQNKcVPaIftKKpIm+4bIOHjjIJ1aPiD03VAeZzYdEYbQbJzQZCHzCEBzJNX3y+TZRodxGjfC18VLJDjp0ApR/t8+Gdtsb/rFnGTxFZMmmjXMQPJtHCZ7J1izk+Br7wB3dlkeigaHPp5DCRv8V7J5T5ELy2CUYXHlzXV5tecskPdzipzIB+60NgoOhwc2EZqlLVcANfcOE7dtlhO/0Ubc8fWCiz6QIz6Mc73MBLEdhq89BKJj6TPf3zYfiy0a6cofQy/9FJYPfTkzHu37+/Ofj+/fvW82+AnlAIQSeduiCwfhYoIlNuEZEmJ46uAlECbxFlUQYEvmc45ZD9JTSOveJ09wJgBaPtWKsD8rloDAWaXAmaoLwIpQmJgyYUb05au6J1BGHCIQxj9vysHJlxtNNvp+MA1WeRA/Qy0moVShVYiACOBWA5a3S1oi4tSNlNOuSJnvmMFUo0yeBFSlkkwhiKcMkMnUDSahxdRREyiOSBj4oaq30rVaCfUoiFjN1LpuhCU8WaRT47NKCvUg0ckvt6Vg0+6Vw6ke4CfmFh9HaIBMAr8C+sTh74q5AYbehkjEUquqf0CkMybqliEbSMGRbgTSSO/GC2DYP/czBkhUZ8o7GDLRXthnH30A19VwtR7ZDx9ceAS7WSt/vgj435Dh79rp6/aBFZIs9OqNFtT31GS4XIaLKJKNrQz5eUWiMf2LOIhzFRlpwimbIFmPaTaU1eFcGyaXIqEog/9/f7d+RSmgim22FyNjDNLkwmaHGv8athKapQlKUfLDYh4b8DDSYW/6NFf17t5E1iMKC2hB47dWxhSR+uVUJAPhZs6OSA6bATYj5X/IwetkMmZAdX2sJevs6YnC655mzx2CatSFp1MqU0iiRoh4eiLpVEwGu1esZk93jQX6cOyaJaGLqAszbGZEUHlZT46+V+7w5RlBrFo//5dFhDUxEA2KCjTovrp2gI+yYD7cgL/nquH57R3eZavx2K4FfxiEa+odPUPSuL3ffYB/wbn96Nxw5aMKOJDeS3inTCF7qNSRfkWu0ceoxZX0VYyQ8m8svsrp/2Io9+v7fTyuhBWxFqWKnGSR/oN8nSE9mWreiUcGnifui95zzaEBnPgocczLsWDmRe6lofdIqP6jiL+uO1RTh84Rt+zZ/NzWyQD2JrzQfV1cGmOa2n0PcrGEV80Odem1I+gfxhpacLFL2HB74KDb6jQzy06KIr8wy7wit866coK+yUViY7voddoxm+yTedzrpz8oZD43vPjUubnDITzVX0w0/wSfDcKWD8kbP1Q9G4fFrBKXT2IiP9dOgCj2jvtC5eiwiXyq2OsjZkD6N0rq//RMgiKMfhBkxUqFu4rbBi+WQRjFIx7um5TwDR6Y8WDe0sKYOCCNw1gLA4IkRCKhRYWrJw9gw1YrIQtev6RDtjoxhAAg5j461cNJ7a8RoLKHvgJ95auAAEoXIcnaRyP4dm4ap/hgkInFTKYSwU4VoTrzEpsF0+YPcIDcbZzldb9JJhRm1HT3EWzfozEVWbVFE/o8RjD64jx2o98FRhrz6bgKtHqhC0UHm80qmohoUMXjmMni9UGBs/1QOa+PTdLhANPkvllUoqrUGfdHP69OmFncbEPx3qsycvcygWdcbvx1tdq+hV9JaeGC5dGdf/dFMBP314SjV8njt3bq9z7ciNTtFAJuTAoZAZ/BmHjvHM0elff2gwTifh0MxZ6K/nbBmfU+cE3It+MoMteMcvujgutOAZjmGAbumQTuGBfPXjzUFZHMCczYz2ZFtJgD68qm3wvcVqJ4D0iwf2R679zFWpZvZo/Op9OCl9tImoRgSvrpfKhusWw/AtHc0xW3jjqRA+2fErnCk9eQaX+9DTpExe1azhpRpDbdDZM/vojK7oCZba5ZvAiiTQL9lUckF2xtGOjjpZVyqMnZBzUUZ8FQnhVI2Dd7aLfs9Ggxmp3aIC9EleeHWfv/osCpP/xLfxydh49IKHUpn6r9Abr53Y7flZpa7QZ+FB9zDcIgCt+UB4gE06MzGi1URYtMnkRe58DhmTg8lTf+SLD74HfWwNPy0AXav2lN23yPMX7rTrN4LpAx7pmxxsKEqLklubU3YCR14Wp/xfEcw2+W2ayJrM4rsFJLmSKVrZp3cb1qIlHcJCN4yyCXI3EZM5nXvhD25skOnKmOjhH0uL+t59dNYk3YKRDPAsrR8WyVnborplgzpAQh8WRvrz1Hu6QFubdeMXnSvSV1QOH+jkc6RAO00ZvWywk6P6RG9PHGjhYzMHB/xUPqwoUSe4tcu3kzMZkk0+qmgenvM91gYd7oNh+p9ZHHW55GS+wxeeWrjALdzACRwUJUNPUagyEM39+p7BGnKDi7JX2sEq/PDLlU90GAC2yDH+2HO1ey0Y83HZQT/4TgfGa6NYn3xZZRzGffny5ebg58+fW8ImFEIyaKeAigpUd8I4OhEGpO3wDUj5BvU9BZmI2zFxACZqjFbQzIkTJMbcR1jG4SAAAOD0S2kcs/spRf+EAxSl7QC9Ykr3e3WyqUlW/wRepM51b8ZgLHThFy0mwYr+gbD8M8OqXosSKESfjckYMwZ9txMoJQZIUk3ko1Cz9JZ+gY08GYJ+2+2jAy/q/IzVQwHxb8eFn3bHHClZ9aBRdOMPHfopZUA+pZ/JkO6qZykiWTS0yCIayNirh7H6zu7J+J2MgwuLUe3pMUdKjuTDIOEE/XBh7KIc1ePQFR58BvIejGjxxdAdDxb9IXd0F/In83aDdGkCQIN+3E+vImQinAyOvCqsJn999yyb5MWJWQyRu8mzY+KcDfoZqOv4I4NqE+jWAkx7hlndTLU71ZWIfHIe6GBfnGS1MZy1nz6BTborZclWS59amGivDSyUOvK9a+hNhu3YizKptar4H/3ZML2ShXbGZXPa0i0+0NGzxuAr/lyHkaLY2qOpGkW6wpO+4M/Y1SSa8Kvtqa6pB6EaE3aKRPIF2ruvzZixSzvDNFujiyJ/dFN6GU9sjFzJSDkGG2nRWlqP7thq0e8KwavTgXFYJi+LMYskdMFEtYLas2v67UeV6ZnPRW8Rs+rROn2uPzTh0bj8Qb+KoU3p1EpN4JYdwT+eWpTrgyzoiP7YSlEc41ssu5f8+WKvDvG419g2ZUWr5iJdO+8OZdCFNtqTMdn0DDH2Y/NAD+wZDoxv3H46qgMF+DBm6U08tuCqZg3G3FchNXl3iInMq7urfEYkpCgnvZGBjUjlKWTaop+sYaWH7BYxrU6rx8Lou+gY2bLpFn5tDooe6oN/6uBbWK0GmB9lfy10m1/xy159B6cVlPf4Cf0UiCga1MaJPNoEtbnRzv/8gjnZHFw01dxU2heGbJTYrI1V0e7qt4vg+gzb/GWlE+TforfMQBkndsfOi+azhUqRSomyZfqHE5hQWkRX2pIP/RW9gj92pT8YIHe+HX093xEuW6jDADr7NQxypm9YgsnWMOYnvKE1v2Z8sqULNm0c9gDTBTbySwVHjGVs46C1zWvrH9+Rkb+Hh4e7GjLFuKU/yq+36i4/T6AmOIIAopjiXDHfbhTwGFK7nwqXEQQAOWD3d4INIDqFwbk1wVes6HuCrKaAAH3nRZkdHyXEnFbhf4LRXyfS0FrRLEVV90XJ1TsUKuUcO44NmMZFSylasqgmS7/+b8dY2ieHjlYyQCOZUSge2imgqWLW0j2+B0hA6Hg8AHek3Fho1FeRPgbMCQOJNwDpw7hk3gTQwi9jL21SDQugkaHda9HRTsu4DlDoM6kDvlc/KGtML84Df9qRWdG5FhNoqWAU/4DPgTAK9PhcwTfZmnQYHZpbTLmG5urx7DrgsxNW+um0koUk2Vfr1gKF7Errpr9qiEwY2um/tBfeilBoC7NonZMAetHOWVlUkX91UuRHhxaJ9KdfDqIifJjkNNmEQwEWNS06O6XpnrmrQx+MoIv82SHZlN7VTgQIPzBc9Nlih0zpm92im3wqXscrHbKfdrFkj/7kTt768C6toU0FvtWo0UXRR7LIh0jb2sGzXf4GfZ1QwqN7PTAWjWqqKlguMqpP9NInusI+LFkI8Fto5W96xAznyKbpzeLfGPDc7pu8OPrSMfCkP7oofRUPZOQn4jo4wY7xTh7a8A3+5pNgzcTYwgodbIQdkz2bMlG6X/SNP+iATDU36DO+l7bGg0UYJDPfkwd7QE9lEWRu/BbGeDcuv0HuaCVP/XXqmL1VctFkX8qUTvmkondF0vPt7BqdFayTPxk2pnH7Ueiii7DdBEnH7ANdYduY+MMbPUZz6SL9t4jWJ/rwz6aqQ/I/Gdic6b9oeRkatkd+bRx9dh+dVkCuDzokT/OQtuRfyY3PMEWu7oGh0pro1jessrmyM9rAPvnQuzb4IT8+oqg3ubIDm/J+fUJbbzS5zi/hoQMdbKTaX2P4TE8tmmEJnWGIb6LvMJzvwEMLM7QXhcRT/dJRvsU9bV5sbs3J7LR5ufQqW4Sz6iDRjkcYFcAgf99VU4xOOi/rYNEIu9GPbnorKkr3aGdj7EDfbIZO6aEDA7CDFv6o2mD9+D+bx2tzNj0VHSu67n7jVxfcOoUcyAOdfEtZC3Q9efJktyDzo5aI0ajwLbBhHDM91wOoEUHBCK7eAXi8qoEqBdDiw8SDmfPnzy8mW3zph9KKUNUfgc7QfU6RAiu0c83/FG98Sik3jGnCLnTYjs39jIkxx6v/LXjw27Oz8Eh5FXO3K8MfGVAmUKG3WgxjAguFoN34xnNP9WD9oLZxyMQuWNqO4cyapQ4fGMMkCMQcFF7taPFTOhSPZFsUs+gCfsgDDXRYXU55cIDSf6CuALLwcTsPE1q5cdda8AFbxYxFhWAI7/TOifTTS9VrMbaKNfXFUeKF/jv9Ch9A73vytCAsAqkfGOBE+vFaBoVPuqJTmCoN3BFrOhOtIidOnKPRp4UWPRmHHMmpBYz+7Qz1aUFBv01Q7WTx2ckjBtUitUMbxuAY6Y5OO7mEB2986wue8Ev2sIEWcmJ/1Q72iA/X9MWJ0Z3Pxiab9FmKq9IA95F9tlvqhs2Qm9/HszslVwsj7dHRCVmTiggDWeDRIrF6KM7LNXbQwo5c8GZMCyg4L32DVrIsLUd+7M8YZEUGFnxwWrmE/iyOtDWOfvGNX+3IAh7RoW90wimZsAPOnO2gtbSMdvRT2qaJxVj5MfrSL5ropNrK0h9opGty1kYfMMYGikzTbenRagBhHR1waZJBs3bGQXePAzD2hQsX1r3wWFQRLXCOVjxUtwOf/Kk3mbQ5YWOly+m44mT0mOjxACPoKGWMLjhoM0z/fBbdkG9lF20ajUGXfEH+qvo48mkhgccOCTU5+b6C9spX0DNrj1rUSKHBgZQWf6oPciqdbx7CQ9HqHmGgf9jhL7SL3xZK+OuXWpy4g1/86B99+bAyRK5bMLjeIZSi5GyaPbXJgUF9oBFd2uABHjsx2Kax7EUbYrLWF7/vfmPSfxmefqKwqDBs0Sf80QUdsJMWHtVK0gedaWdBpw3763E7RSTR3UllsszPFgSgazim07ADa7DTfEjG+OwgD9nDj7/so8AKntBcfWUHNcjXHGkdUskIfeoDTi0URdTYq89FSn02Rr7V/7DiHj6EDdEnnozZRoHs8ynk3TzaBo4eW6Dpj/21cNVfC2N6K+2tvw63uQd+4KBMi7HfvHmzOfj9+/d6MGyhRDchDjPAYwdhx0bg/TQAoeUAMV+NSYWcvjc4hXBUlEYYHKPv2nUQFGZTUJEvyiuigJ7qCoCT0tqtlUf2t9C0ewirIlh04MU142kP0BkRpfgeMPHYLqZ7M8oiJoy6WgDyqRjZuPg16XFceABEINcHw/AcMUYvL95D93IEnE+LIWPpA20MrOc96ctD7PDrHiBAN1m1kK4om3PwHeeb8Wnn/1K+aKVHvLaoIrfC6ybB6vZcK+TaZNwCy9/6dH91WRwTubRAqvaotBbni250dooURjq0UNSKMerLqwiMMQC/x5vEP/1m0GRAzvTd76c2WeLB4oMMCvkzOI6r8S2GOBLMsRYAACAASURBVIBk3Yk6zq7Js9okWKDDds+w1CM62Ac5MG73cHqFvY2pP3bie3yQJb5c48T0ySGTTbvuNkBw3aQBYxwhebHnfigcvsmFnXmhmYzoTRqJU/ciB/JAmzFhuDRpqRLfV1/RLl9b4+IR3rSp4L0DBuTdCeAW4fpC20w7t9lAr0UrfdGB9mRM/7BI/qJIYZ+TxT8sGScn3yaoCBFMoU07PLUo6pAG50p2PWuuZ+KxHbIuxd+p4Q66NGmgixzJgK0VOem5duyNXXe4he6qa+WoLf5bMPfD9u309dvEChucuQ0TXiocRidZ2HT0Y8zwZCFjIrHYCA9oa+LNVvVJBy2w4cREiybtjFNUDr1FiPBQf/gjJ23NDz63QK+2Jx7x1s9TsbvSXmg26dJfG364hlc45pvYCwxWK8VOjYsH38FJqSJ+lI7YsO9b3JOdsWx4Tpw4sbAtQAH7PbKBjmDUW79kb1xyoe/SnXjRL/yRTdEvn92HT/yUBvO9+YCs4UV/8N4CUB/6M/9K67JJ9FUsT3elwulFf8YgA9crv4F3n6trq07cWL6jb322IaIrvsv1dE22bMWiqMWi8Y1XiYl+0WwTZmz0lHHDt0W0fuCTfyyIga/WEORRHSqbgSljlq2C4Q5PVVqlPYzRWT7OPfRljDaDPZQVX+SFT9faROEVj/ookl42DC7R7YWHNgKtcdIVrPoObXgsQkwnfA892kTBUFFmGDTeejCsHxc/OjpaRBUB6yGxgKEImnLK75YPLfVHOR335AwMgqhO09ilFQkgmECIEQZmDAIC9Ir3OSuKqKbF33anMy3ovnZ7+q12JWdQDZL+Kdn9BEdQAEgQTdAV+c06J4bDeBmx6z5n4BRTeBkPDApAyU7qDi/u77EYpSw4BYZBIUX8ivowPg63BwPiST+AiQ7tGKdxXXdvp0UKN9MH+Xu3y6tYEr/GIAMy8q4oW1+l1MgUTRyiCYcu6aOFL2eIBosEwNY/Xv3lBL2A0mTByJ3ma/IsLUdX7u30JcOGD6dIGR+e8VaqEwbR5R50ordwezsxNDRJ+L9IDZnDaLtoY7c7lK6vxqeC5ZwIbKCjlFM7W+3R3Y6X4Zf6pjP3+y7nnJ5zIKVF6RBfFujsig2QmzFhqMUKeWYL+m+hShYwTYfG4qzR2Mlj3/kMu4X/LYJhWN/6FCEhM7IqdUtHcAyH5OT+aivoWzvtRUvQW51Yk1spiA6fcNRosnNGK/6apPVFXk1CaJgntGDNj6n7Xo0LHJIVB9YCXb82Nh2awU81qfrupFmbOw5cf2Rf2h+2ta8+klzQ3GEB40rNkgm/ZbKulswCjn8kWy99eRsbP3DeQ3uNBz94oK8Ok7RLd61DEEVY2gBUw1Jtr++r/SwaQAfkx++QXbt5/slkZ4FP9mxi+hEbFjJT+2scfVQ2QH/a9dyr9KfmrppHtJA73mAUn23GSoV3SILcSn3SCf3AWPWb7BEfZKFNqZ827mhroU8W7L/nv/lfO/JGU1EVNFlsk1d+Du0dJqhcwnh4bQ4qWu8+OhVcYMdkxU/AUX62E4RFGvlPss6fFn2FEfIhlzNnziwdsWVyLRDCxvEJazDkbSFAdmjy5perUWXjXuwTTb7HU9HnGR2sHpjcvc0r7sdjmRpYJgNyK/pZehAe6Bb96PQiS7TjVdaHztDa3I4/8mijVD2ocg52Rx7GtzAuXcze+DW4Ne9VD2lcL+OZN8i7NKj72xR2UEZ/8MJmqzVt8wYf+GmjP6Npc6ML23MdAnd4xmOLxDbH6OsAgDbGTK78inYwhH541c776dOn/z6HrC/91ZiCqwUiYIV1iPXGaCfdCIYQCJhiizb5H4AZbcdkRYj0CYSMrl+npzQg4Zxa4WLKOBUFur9HNBTNqZajHQehFRpGl+s5ugoXCSCwAGuC1ifaK/wFtHaxgE9peKTsAGoMThddHAvBU0S8VGDN+QFENV3GIodqpSp+LyXHmZgQ8WKisfCQPvPZAgeYjEO5DKdQdgsOxmK8FpuzZsMYRRHdT8ZAxSDQ416OrGJpuqOndvx03U852XWjhR7Ku/fTHj6TGzpN3NXv6LdapBY+pSwYrR0wx+x+YLaoszhBM12SKUBXTN7CtHoquCkl1iLCRNKOCB9FefTnx8lhIh3RadEj/+fo2hWimb5NeKVyK3Q3brU4xqgQ2pjVNmjjTT6MEN5NwPRVXSQ76Pfk8Oo7/LM5/aKBg84p6cO10iGl2bQhWzSZSEQhyRdu6LV0r/vRxDlld8aB82rhjEVOrsEg/fQbgGSkfVEsEyJ9eFYYR9fBBUXJaJLCZCPGKrpaNIxMyJ9d2gj5Hx7aqOSX8jOlOap34Sjpskg43um+aCEeYIiu3NcCj68wYRRpYuvGrPaDjvHMn8Get8/x0QES2EhW2uoXbXTXwhXPbX5bEBgLTvQHl6Vc0VlEGgZhxERFZyZrfBZ51Z5v0Rf6StHgqaJsNNM9uyqaTEdFavVP9/DpVe0in0QnZGfRhibjoqPFSmnASjncwwYsLMgWpovGk0Eb2jb1ber0R3b8c4sbNowvC5CiYpW4uKfsjT5gpLR+0Ud98i9FatFVTaq2ZJRtkkE+hBzix3WyK9pHxmRnPP/zk+wcBtiN/vCGd/I1HhnBbnWPcK/foiT6r7aJ/7NZ0wfbNie4lz+AT+N1sIGuyAf/5rCeB9gG3Dj6gS9jlEYvhdecmk9qXqAj95A/mVpAuVekR5/8ThtVcmyjU1q7cg/69h0s+K4NsiguebAHdsI3GbOMgfnEPOY7fqdNBHm0kOIjejBvkSzY5O/Qqm/yMq57q1UrGllQAY1khF/9FOUsEgtD6C7dWO1cMqZnfdCDPtl7gRL39NKensxPMOJe4967d2+3IHPip9oeQkUIojRg/ApLnXCjZExYsZabdU85Vv/3rC6rUQNTiOgIoRMQ4HLMHCPht8MBhHa9iCd4ROYwEe56xci+pxBGC6Am/5SsXbupIhVFcQqxEw6n51Vxvb/oJKwctJ1FzrTCS32hH3/GLt1L+YCCD8bP+eGrk6OMDv1k029YAkfRnvLyDIbj1w9HT74Ka7UVVqcTn6u3KF1WZMJf8igUDSjoJZOiaoXdgU2/TR4tKsiWfLRrsqP7JtBqd4xBZv5yOk4xJhN9whU8lcYq2uR+9FT3Qw/utQDRD/5NBiYO/ZMNrEwHgj5y1j96GJGNgLYcTw+ORQdZcgj475AEvnPYaKlWyPUijaXh4LrJv4nIeMYvQkUPE1Nzc4IXBl1Et+hVvKE/Ho1jUow37fSLBvpp91yarh8mJ7cKlMmXvNwPL0XJ2JzFZA90RU/pX9+ZBMgQdumD7ivOh0OvajGN0dFuYxc1MBa50h1/YiPmXrtc+ssuimZw9r4jPxGoJotsWh8Wkvi2OEdvC2//w5Cx6bYj/cke3lrsuhcOi8oXBdY/OdCJfnqMTXzjpTRpvwlaCQd6TLQmKO07qVWKFO7QWuQdLUVyi9KXDjJutVT+whfaWhTDgbZfvnxZWOzXHEqjua8fyM6XwDGfi146gJWe1A7b3ib6aqxsANFFfuSkP3Llb9gNnVVmQo++q3ylCS5/7HNlAOyxCVKfJnGY5gf99eZzvPBJfq6xAxtAuhI9106klKzzFf7PH+FbuzYp+myDqW/30gUsFEVq80HeFunwHY891qnFr/Zkwzbdn82TA7wY2/dwZhEAw9qQQ7Wd1Zqiaz5exPzQg8tLu6MHpo3VPNQco88OdYXdavjYN4zAPx3TRaVA2vtOn+iG/RYG5IKuWVtL52hrIUdn/Dz5a6cP/beGKMVNBuRXepqcYRFeCupoV3SV7zE++VWfd/bs2eUvtKveEVbpW9s2btpIx4syNqc318Cjt76LWrcZzWbhpiCEv/lOPKKvWuzwVc0nXLuGn4JVPfWhxeMsUcELjBjfdW31RZc3b97cHHz79m3bwyftXL0psJUlwjBhEVEBMoIJl5HoqHoajkueGGF2x5yHlNBMRRYh4azlmimasBkAg0dck76/UgilLxlFRek5XA4mYyhNVYF2Oyf9AEUFicZsdY0eACoH3AnIds+ucyQMiwBbvODJqwhECx0gKT+MNooq0ki5+osfyvEdR9y4ZKxvjr4fBke/RTP+HEUGAvVPaor6rUE8oCF6THJASzediGOE+ifvniBvjA4EtNAEpI7BMx58VwPB0TFGurdTJqcmH3LXfzuxJrn4L/poPMbrM2zlHDkM4+GTQ2miJp9SA0WbjFGdFtygV7hbjR3ZwCGMmWDaZdM73sidQ21i1D/DNDG102RUHBaa8IjXJnv3dgiEvbRRQGN1jfQOy773MpE0Obkf7qrp4PyalFrQZfilfkrxNVmxTztkuHQC0UKGbPDiHk7UItBmyPfGdh0v7iMjWLUDpafqfYoWsmW0oFU745A5mfXD4bAHmy3QYJjM9G8SZaPop2tYhBNyKNLTDjLHiQb0m7B7YDM564esmqTJAl3KKbQlP3SVhtcvzHuxNzhq44A/45fqJUM+ppNWlWTAAvkZFw38H5nb0Ruvn5iqVpSNsHt6Z5fGgAV49gxB7dBCZmggM7ZCfmhNVvqBW+O7RkdFCWHSm29wjV56XAbskZk+8dIvGJALe++5iGhqAqUbcmQ71Tbhl670px2ckl8PcvU/+vCtDdvTD6yQfxM9TPVzXPwev0GO5KtPOKjOaEYgKnlwf/6fLL1g0Fg9J82GlA/ot3JboKGffls8kUnRT3Qan4z4Z77W/+RJ1viz+KerMh3ZaiUIZXTIyv+iVP6SV1GqNrbkQPZoJ/uikdUb80NkTe/GQbt+jE+H3h6J4RpfXfSyqBvayaQNsXFEItk3O6QTmKQncvZ/GSXyow9j0gcctGiByR45hW/YbowiryL73u5zP0zogy9iw3DCx7uGd7KvJhe/1bjBtM/kRJf6oQvyLQvGptCL1jYS/EobWj6dHZetYrvuRwtZG6MIb2UdsIY+frr1TocFYI/sYEdbOCtgU9QUL+YFcina1XxP1u6ng+oijcUm3NtBNfJ2H71dvnx5FyFrcgJQzpvxceCESlA697KA0hlCEFGYkyMAGG04Hp9bbQIroRUS1sZ3CDBZigBRdtEH4HQ/5QFvD/vs8ID7ABDjjIhzcm8HDSgwZ0UBBMxQvUopGoOxUQyl67OIX4s3bfVTRA6I/Y+mnuVizI6R6786N/JqcijKRwEBHx0AXIgfPV54Il9tGZU3QHgfHx8voxLCdg+gAZ8JBWDaWaCRfNHJIbkXWJtwA1r1dkUDjc9oWlwby5uRADaaq+FBb3VZcECOXk1gFdWiW3s6oseKb/FXzUHhYjqnh07NWAT3GASGCyvkS7/oxAdswo/xRA0Yqmhu0SQLKA4Rr8lae3Kr1oIDhRGySmcmOhGbfqJKf5wKGeDRuPqt5qhobrssfMKG/j5//rwmok4d6YP9cALGKTLcQpqc6NDEEPbgosMn9GNs8qgGCi9smEMiPzKojklaEdbwYBFBbhZpTcxFnuHdeGTMycI4mqoV6dQuHekPHXasNl7ogQ0Oh0w6/KCPUrylfuHN2NmWcU2wLepdt+DHv1QnnJMduk1Gvve5jSAdNdFVl+FvGEE322uywE+p2PCRvbIlaRGyhL9qDdmXcehBWzyRQw+GxJNXdTAmIveaFN1Px+RV3VCHWkr50BmZwqFx6AENpVdnmUUpyaKnTRTsv0cNwUoF7WjtB+zZMblUKlGEgb+mazJtMctXlZKH0+oeyR8vndgtpWrh4L7qMM0HbbiMS1Y+VzLB7vBJ7+jWZxsesi0lVQ0p+lxvM10NGnuqmL9aK1hpQVcdGh+hbQEAMueXWnjSER8k4oReY5GBvkv3VjPWiWfYYnuiWmyv2jZ4IH/tSnn7bEwy4M/wVXrLuGyS/DpM4nv06bf5i768+BVjV/pAF22aqjluEasNneAbzrVp4Wp8evG5er8yBj7jn93yffROP2RczRQ/2LjkDZPG6BlcReurEyQPY6Kh+ZR9kHULNPqgW/KiW/TYAGpz6tSpff01esxB+FUDb6GTXIqm8S09mFufbfbZQEEn/aCJv3ENDzANl83dZG0eQ1MH9vBdbVgnrKvJLRrpQKS2sEz++g0z9d1ij93dunVrtyAjdIP5K72AOQ7cgBUPtnPv6bqlDQCkwkB9EB7njNFWsq06W0UikFPN8XZyx3gIpSTtvfXlfg6uOoKKpF1HL4V3OhK40SGapo2+KzZ1nwUiB8S4RFMy8EKfpRECPyAQIqAYlzJNIPrQxqM8yAItFRMDGAGbBIBEHxWvd4+JBq1eLVJTUsWInEE1XXL3aMOnSdZ1OznAwWO5/iYugCcDTraTYhw7vqqBqMYIX2TP0PDaPf7PyfgeuI2D1yKGANwBhR4v0GIQP4Wy9c2A3A9nIgX6qu5PH/7vBAoH2kkvukIHOeOhVBbe6IMsegYaOXuRA+dWceWMnvi/RRRaqr3xF+3oNkYPSMWv/smDw7YYcq8FM11UNGoiZvjtxnM29AjLRWnho0kEP75jG8aGT87N+O4nL1Es33WKk97IxvecDyeIZnT6bFJvE2RCgi80GsurWhR656TIsAhPJ6V8Nm51UqWWfa+fIgHSSPDVBMkZo9MEjcYmbPaTDfU4EnLSf9jQJz/TZFLarLRxER28ePEhRYWryYvO0uToIpOi5fWP7x4c6TsyJGM+xvXSVtWEtWBFC9zBV6lS8muhxtZzsiIa+i49UdTUAqQyBwcW9FfE3SKXnMjFWG0owwLZkxeZl+JhY3RfSYLvjWXSaHFX0TK5sT34hbVqx9DdJtj41WGRB7s1bifPjEPe7iHH7K+azzYd7ANd2uOnqI4xW1CjswettiHAa2UIcETP5MIH0FPRYDgnY/ZjzA44VLBNR9UysVP8wTV6+Bk4s+ivXgpPxqgGU3t4R3tBhNLi5OJ+tkUX6KhmrChY8mzhUplKm/1S/OYSMnRftamdrmcDPTerxR1MWhhUKtJjLSwkYaHfji6ipR35oA9veEi+2pIFXsl6ZlOKztKze2y++Cnjk0vzXM95o2ttZoF9m0o24n50eFVDpZ9wW/mTOa1ffGEnbVby060ryE8NcHM4v0Yn5nVYJCOYy1/QLR9S9JL+wwhMFJ1FXwvyInD4R1cbVX1ZT6C/CCmcdnAJBumbL2SPs9Za3/hPHqWWV1H/jx8/tpjuRFs/ndCqD0EK+g0OJCISHBzGGW5phyJk2ouSuY7JmbbCBCG0g1MPlaIIpihNCnOtp/CW2msicI/x0V7UgKAz+kLvlAjwFhOAZTdQ/RceLCK8Snv6nwKBy32cGnpbnOiPoi1aOQLtCdQLjYwKsIylHQNAp2v48S61SjYtklwDForruTA5LUpVw4EnuxSLXjSK4gAjPiidDk0m7RBzlk2iOdVy/NXB4KlFK1rJs5RLRucvOqq3EEVBCz1zSIyj02D6oldApZ/C9pyYaxxcNTkwQY70jHdOxf2lsap9wx+diGJYiBZaZyTkHuBn7WDy1Qe+TCjwAcv0ROfGJS+yZ8SMHc0ci2tkqn80u6aNRRlss5EOreC5p+aTE5njy4uMOGf8NxlW3Fskzbh4qgYTHvThukkbjRwOZ0gXLWr034aqDRQ94KEf0kYv+vVNFqUsipZqx+m7h4zJkmNh6yZAu3dt3M8hGbsnZ5MNnLfDrGaLXNsQxOs8UehatTz0RA5toODfZEIfdFCqmezd10bForWyADy0kKicoYV1BdQwBL/uJaMWz9XN0FP1lm0G0p0+6Rjm41V7ckarPrL1Fp50DhPuY6/4wCMZwSK6fId/tJrY1Opqx8arjYI135fS9z0/Sx5kVHQHXXxE9a+lk33fidx28TAED+gLg23C2S6sR597OzFYJBA2+VXYMk6poUpK0KEP2KDDSjLQyK9Fo76LshuXbIryk2OR6QIB5FDxOP75dX/1S47xqh9YR3fj83forVyF70C3e/GuPf9Z+httZFA9Ven4sjTVJsIy/sKdfo2Fd7iAGfZibBiEA3bGjloIaaNfvOSX0a3PUsdoQZtr9M//VOzvO/ThpU0ErOnfd8b3Pd7hqjKODq/ohyzJrwUpnuiKTPj7DsuUHTAnscGyTNXG6Z+d6RM9Ff1Xq4Z/16qNbQGbXbFPY1WTjmc61yfaynpUG9y6oRr0fijer9sUUYQFctS2zQb62nwZk83zg/DHNsixmvqeGkH2FrbVpJFXdbTobV6hS5/hzzxANp2iRwOe2sQVwHj9+vUuQtZvPhJSD9asgB+AFKxyzgwE0e1CdYg5gqU4xlhhLoATqjYGBziEYKh0AIddTZm2OUZCTIkZGIFyJvpyX6t+/XeiRl/Gdw2ThCnH63PRH7x0iocCm0gpq6hWEx6BZgAtYvCJhybOfurEfdFh0edzE0QRPgZSyoyx9TttLSoZDBrIR1v99KwSYVnGZDHSQqvcNVlUkwFgAZXs2nnjOYA0uVSTk4MgdzoCTv11WAN9ZAuo+iNLwIWFHlDpO8DzHd60J3+1RBx+jxEw6XuTO526bkyLeM6RPHsGjnHxix/9c8aiUMbtiDh9kEMTG+fIkBiJxV81K3jr5Et1MWQCA/SDXrKjI3QYuxSyPuG5SGIR2XZXPTOs2qgWtegyFnmSOWerj+q7oruIBhrJDD2+M4lq6zQrGiyG2nHpq00APVVjVboTFj3A1Qte8Fk9BvmxJbpDOzslV2MYT39NrOjxphNjhNUK4kv1hw34tUkxGZMvTMOhsX0Ha/glO2PQfQtiukKnyaaoGQdXqhovJjefO5TSD3BX39EpsXCcfzDxwGEbRby0uaiuCH7JOF3jCY0mlRZyoq4t0vVHVsb2Zl8wFr5rD6P65LeqVyL7/EL2yx/Y3evLgowDh4PSPPgn78Zs4YI+/ghPHWyJD1hFpz5nar7DCzbFfBV70YfryRIWigRoSzdlTIwJO9Xc0XeTju+KmrAJNJBJiyT+lazZadHPTrXBifHpr5Qm2fN96ClK6p7S8kUgySc66Z3u8EbO+kW7e8NID2/FtzHolR2wF/yUGcmvhVcYwgMb0rd+6NcGyOfqMs09dG7RC7f9jFkRHzx3sKl0q3mITHrAayf73Iem0vLVT2lXjTb58jNszPVq2rRFKz1IgerDGG0SyZHcvF03Jv7IqdIlC+LKOvyPL7WReKKTMGMMcm6hTYauoYkc2W4lCxNr9IRGC8dSrGykAAd7R18BHlhDG0xoC2fuMZ7x6Z8fyQdXx0VG+sV70fNKUMirh393qK4InnvwaZxwgGcygh82hmf9lrovYtq6omwNGXiXvtene/ZP6u/J2DlVjHWioiiRp3kX4QIohtiuz+rRi9AJrGiGe7wQy6lQSMdRq5EwIWtv7HZHBIxYDDUxlWf2l0LRVeSCQAjLRMMgTBpoo7SiXRSHBhNLjkAbwLUwJHBgxluTGsMsrUbQhNZOpkcQADtHqF8C95liWxiSxUyf4Jux4c/4gJOcqtMxbvluY+rLwwqlzSibA6hIEX3VV3D2vtcG3/gwPrnj0zhAzYCrscC3/qO3hfBS3N+f0sBrofrC8PpCY44/QzA+OXozGN+XtsFv+XU0+Z4R0ikMehWyd58FlfQg+VoAwgO9F61rgcbZ021Ox2LNQpBRuZf8W5gVpSz832Jd33gkT+3dxzmgg8xgpuLT8Afv0eJamxJ86LcQvnaliYs+9pt/MFrNQw6zIud2Y/hCl3d1EkWU+m1CmOggRzv8fg+utBF86Bs9nKrv4ZEstGGLdEQWdI7meSqox5/kG+gfxuANH7A0C/jpDL9FGtBOliZH8mkhRqf9ZBon2uMOcrr8Q5FSsqJLGG6irmAczXSCrurM6A+PTdotyPSJP3SQq+vas5cOpiiXgF16gft22bDrfr4O3vGBT/JFCx9isjEmGZugS4u1aK/OzYYDbkqj02tRc3T5jKdS8Uo0tO2ZZyZY97MzOOej1a6gl97p1djs0zW88FNk2yLAAposRTxKJRkDj/qDq7kodq2oX5vQUsFkk+8mywrVW4CSd3MK/tr8NYm3CDUGnFavjD5j6Z9MWpi1mC4Kjuc29u6FK76AfRZ5Rx98wJLxq3nFUxtXtMFqi4dqq6rDLMKJTnr3UlZCDx2SQnPzlvuqg26xVXqcnGCG/aAXfo1HH3RUChyv/fyZ+8mj7EZpc/orM+D//Dv56NMGJvsoWkYn2rt/pjfJA3a0RSsdJV/yIQN9oK/Sh+4tNWjRXtlP5SH6zA/SJayRgT4siHv0hTkB/2Uj+IVq2/CiXxjlp/HQrzcUIIJxNBqvmmfXqt/GT7VxcNaCEU90X3TR5zbx1cbTK17bDOkfrrQr/dnGk57yebDJnsk2DCer9VuWHgzL8ejMOydlIAQW4ZI/plzgdc1EYPDyv8CCWUwitMmqvH3Fw/oE1CJwhdkRT7jVmQUGQK9GwjVvgtIvR1vRJSPgZIGdAaKrXRZafEa/CFnRhRxCKRzKdq16Oe05CDQCrAmScr2Nyzj8BSpAQr8+0NJE1orfd97tGI3Tb98Vnm0hmxNwL1kDEGPPaICMg+4HyukMWMlFhKnohfvwgP9qCFpQlcOu/iKgd6CCnBmIviqkx1e1g7Cib3z0W2qiqHZMDKMf5C7qWk1Ln9FrIlKD1MMNTSQmfTTCARp6zECF0vQIS7DGUNBUsWgp3yJc7ml3qD1D1aZ6NQ4S3xZg4QX/5NkiukjOPEzgu5yT06+dLoQtzgn9dMloYb1atyIp9OjVBoAuFQrrs8gf2ptkS2fqG+/a0U0LRP3ijSMztj5Ki6OvejyTiUUqTJGH67Ne0eKgKATssePS4+Smf286QZtFAdotojjPUjLsldzYWzVIaNSO3slF/y0KjKlff/sJLbqnJ3hxHb/aVeNX6pXeXDdRVFPDucICPbU7J7dqgvwPN0WmivJlG+3iW/QV/XVdWzSgrYgf+vjLduz4L7rahFDEgf24HCcFOAAAIABJREFUz/ct7Ps9Vr4EDehsF02+FW2TgTRMKWX30ic5Rzv6LDToy5ss0IcmfHaQgR5KscEF+noIsv/Jppo+9LrWItIYaEeHv/BUrWATeOlf8s/XwLcXvbTJ0K5rZFg60r3hgZ/Rj++90m1RsDYUbTLR5xVNMGW+wkdRoOp29d3JxeqX0Uv+2lfgrW+y5M+bePlOc07fmQ+k97WpBIIuYV9bfJf2p8tSmWiwsIarIo7GoQ9+FC3alpnJB5MHOZOTMdzXIzJKw+qvubwNXUETizPtyaUNPhr0T4Z48BZs8Eaz7/jrHpVSBNYclp3Anzf54KvIcfVpleJUaoPusiC+61dByNN3Ra2sGdBef3TJjvGAJnqmy6JYlc5UxE8W/mcXXm2a/O8a+eCRPP1fiQHbCrMtArVhH+YFNlgqlTwq3TEvoL/UZJG/nmWnTzh0nf5u3769S1lyrhXG9eC9JmREA2g/fsyJY5iiCBHAMNkOCcEASnGIqXA9BkyCxjJmqTNKKJJVLZs+KbkaowrxSqdg1iSATmNXb+KalJ+x9WuSAFIOJRoYp36MmXILk1O470obcbyE1i663YrFoAWVCYejquDPuBxc0bQUX21K7cm000UZYvULDNHbdacHq4+iA/z249kWZFIOZFPRbKdVONwOL6ClyaSFAgC5xkiKyNErQBuPHNBKdvrXFwMjhwzKX/111Fh0Cy7QXujW/ZwKHKFfv+i3aC4yhFYGLl1TaFxqiP47pQsH6HIvmQNz9SlFVI2JH9hogYWnakf0Z4JsIdLvo1m06Fs/FcjDtbHUTnAIZFSaBW6rCaTDniXUYyDggczQ0LP22IX+4KBFdlFcDqDnR8ELrBoDljvhzHmF8dLnHEI7N7YIg76jQ7Kl355pRw/GgAV90y2c0xde0FLEuOgBJyVVXkobPr05PnIU+XHyyWc1Y+4nR3SQCf7ptJSdBVmRNPewsSLnTabVmbRoI/NO58E+2vFaVL3oEr3Ta1GlFq9oqoC5TUQTAX6NX0kFOWjfjy1XGpCD930LBXS4D+b4B/JAK9p8VySBfv7h6l5apbqaMI6f870EJ8YbgUhiMDPnDgSnIQPFUUaRIGJiUIjijSTniIkEkhij+H2M4iAXOeG3+v03xdtw6NO7916rLk/VqlVVe7f58Os7fMIhmugGfT6z2xlYlDGjz8qWcFjpiu6d43OZ2cpDlSbL/rIXGKP7Ajfz12xujvp64IDPw3t3sMKya8t4FZTmPysfGqPyKmwlN3Jn/3RGRo6Th3nYRHfUkRt8lHkt+0Y/9cvli8s65LcrkXnPt+GfTOiiPjnn+5+sy2zBjevIsY0z2ylB0WYW346h0csmqIDZOTBQ1qrA2Nz0AY94J/8eC8H/hNfWo7KY9USy/ypR9b7RZ4/RKHOMJjywe5ioPaHnaPmu4LCbafhPOOhmufqGybuAlj3qYUV/gQw+BZ5sLuzV54YfuEJfGaZaaOAdlszZX9nWKkKuL0Dzf6VmtJWpoj/jkI21lg/mIyr9+UyONfFXem6DBgPFNzBuvaq/lX/rAb6NSZe1QJQddz38kIF4o006XKMP3cbEl+srmZblbJ3Jn+D1iy++2Nl9/fr1gUXPhADcrcqEaTATEJB3DgFz3Ups0cwBlXKkTAtSQRtiBC/10NS7gQlE1/vSHYntynznfzv5GlXrU0ArkAIFA6nMgLmyVvUPAEZ33xA+vrwKhoxf9qtFiVK8LGxF1QyN0ICXcwFmQaVjeK2viZOkkHqQppPtLsSAVUbQWGW4AJvxkI8SZSnwnB6F+ivQbHGumdDYInY0MfgWh0p1HETBCl35H8jKhroeD/RGbughV06khRn/ycaiVkM/foC7JttKsPrDKhMUsMGZYAednA+Azh+P7RZ9snQtPQqc7t69u2gSDJjPC33mKngjczrkjJwnAER7j4no7iFOxriyDpV2BY+uZ0B0UtOq8dAHy+iAFTJzY4VrydE7G2rhJSN4wYN3Y1cOhSd6LnNcFq0eMTrGD9szDz07Bx7RzwYKEo8dO7bmxic7IuPu1jOPeQVDsM4G4K1mU3KT/WYv5uOM+u1QzxB0zDyV/PAHk/h1XllTsrSwyahxVviUMeW02Fel1npJ2iDhCT920q6zwcAzGttUsfP07B32YaAsNGwbt+x+ma8y4GTWQq8EzibM5zp0wQ8c0gWM4JEN0UXl0BZwOOi5dZU04cJcZd7QQr6V2Mi4BUugWiBUGa/NAHl2Z293lxmDDPFGB2jmFwryBLxlaByjK9fWQ0RXPabHd/jEl/cWiW6SIP96uip7++wFg2XOCkzr56k/EUZbfFpw629iw9k3f2FuMmJLNjKuIw/zdBdzD0ktE8Vf0CUf76/SD/9hgS7DiOayZHRN3s4xvuP+zF2jff6JzaCzsmntJJXhYdULn7ApGGPXvneu8cnG0wPYo7nJ0Vw9DNe5sMU2+Lia8uHHuopX9MG2F53BT1liModR7z2iAb90w+4db312nmsLggsm+F7H6QFPVYzQQlY925I/gS1Vi8ry5G8t4BfqxzM/XmCcHNKva8sWlcFi6wWz6OtXLEoUVJ2CD7TAUZve1qp6C0vG1JhPZnwd/vic9F47TkFmN+CwK7SXlS4z3c9M0R8Mtm7Am3OzdTTCQo/5Inv0wobjybN1tlYidkpflf1rY7h///4mQ+ZXximTcKqvEiQwMChOFyEGpASKrRSUsivXtYNBdGWdUq3GtKvgIAi5O2gwAhj1BpR5K01tHMAHQM6ZINDh/4Rdc1/9WPU/1NhYStI87eSNU+8CQPRIBosLY6ss0o0KFGw8vHGUL1++XDIpsxUYgYFCyKiGR0qgmHZ/1fHNS7Z47jZ1zpd8ZB0oi/Ey5O+//37JCGAYC4UWeHJ29NQuDQ/OQ6trzedc35MV3ozhGFk6XrpaEFI2gXGVpcEzsPd7XJpWGSuZkmWOXfaruj0DdLx0OZnUGM14fEemsFAvHlkIHhhOGVIYEqTKGHIYp06dWoZAZ/RS4zj9kyl5kydjavcaruipQIGuBCH0JCNlgaj3pJIgfOKD/lzH8Dlx8qpsZ0wyg9NS6GRcxq+yqLHRVx9Fja0w2e99us5nfFqsK9XTA3mRE8yZx3geHFkbQD2WpfY5mV9++WXJhzzKVpBZpTcYsFnAr8WjptTuuoTl+it857inYrMRtJA1GtBpXnhmGxZQvMIWPVpoyME5PterSs9k6zr/w4d52EBlGfPQEVvkp7rJSHBi/EoV9dTAGdvBp3n5tRYzY5SFbkffjSsyfrOnEe/GqXeJvtHezQeyZPVYwQD7NKdXpSo6qzwBx2VUZwWgLDO6yZFN0DeMkw1+8Q93NREbs0CPLgtaC56MD7dwZfzaSMgP7tg/H1FmoRJkGSFyYD8F1GSEJ/bPZ1QKd50Flw5gF/94MB9+je9lLv7Wu8CTfxPA54OdX1+eebrBxTG0kAOe6az+OPLuxqXaZfAPR2yI/mC+HquymC2S/BdbqrcIrWzAZ2Obr3IvOgpU6Yk/wS9aCnZgmE5gAp1eZEPefDSMoNdY3VRQywcayaDWlMqB+Xj88YuugwGyc45gz7xkXvnSNWUgzZf9ut45fK93x7Mr/sTY3VQFf/Ur4tecVb5ak1sb4MExY+Gb/tgxeykTjD7+ul8/sJl1zLlkSV++w5Pr+KMye2Xga/mp5xufeDI3Oeq7w28VA3bauuxc/1uv2sR3rDI8GbTOo4uM2QsZd4MLWzJurVO+Lytp/XEchkp+dNMIH1b8U9tRvcb0bn1fPWQ//PDDApZF22QIphjCoNSasYELYc6bO1YCJygCNI7rKJoyfSZ0/xcUlG5GNAXVS5EgvNeLUBN69exAggH/E5rxjGF8uysBBYCWdiZIjr27mionOS9nYZ6eVFxwWPaCkAmc8tCLX6DrAXiVdYvcy4q5vnStHQVlF+gW4DrHWJwCpwvYlOT7gkgKFizcu3dv7RClkNFhl59hA3A7CmOWGi2oxCf+6aaddvoxX707NYBzRtLBvutJy67llDkrMsVLjzzwP+zQA33URyDAadfc4swYyFNAx2HPhwO7TiBiMW/xgiWLC71w0gwWHhgvmaLTCz9lXC1C+u58rvSCF2Oiz6LA8bT7NjYnxfDpQoBCdjBG1vV2VCaCIfp3jZ/3YC9lKOAAXfTG8AoWC7gr25EDmVT2Z/ylybMX9HGcdFv/g+tg3TjmqX+xTEl3jtJXdLqW3HxGazdf1Ms3fx6LDnpsAQdXmwB5sHHyEBiQGdmHacfRWxtAzhsd5E1nZJFd2ph1h1qLd5nAelDoNZnXz1Lpm93YwdIpPdAVe/PHVtFHRuag+xYsYxYAengrG3Kta/QBkncPw2Q39MPGazCHH+Pitaxc2ZQ2rGRWjwpbbEdcJsAcjrEz19Zvggbfob07rF1fCbbAzfczgKmEU6kMzbCBzjI4+M9vm8N3NgzhM7+IrjKwlTrpzDG6CHfkDyfZnIVQkFa1A69elWPpr8/mhT1/bQTNRe/po2A0/2s8dJBR8jRmNyK0QFa2rAWBLvlS55oj38sebCq6Ka0MG9srk0OezqHLKjT1xdFxN6AUxJI5GUUn/cKQP8frMWIj6Qdt/q9fTcAreEN/bQ6wVrbdeWSPT36Rz+g5lf0+ND/OV1o3jNODTdHjVatKvbEwWInZOTW5oyse6AnuzIm/yoh0XtBcqw7+rBFoNHYZWzKsOtWNKsaiG+f63jyz7an+NmO0BrMXOPSZH6efbuaCv6p6lYx9Rk/+hB5KRtTHaM4qHAWr/Atfaw46wXM/VcdnwrxxYcE4xUBVppxfX3atQT6jn07971pzP3r0aJMhe/DgwTpYD8XcGTCQaumYQgQFd5cJ52gxr2kROOprydC71bt0HqGUGgaM+skYdgGVOQjHi6H47Ht09pMdDNQ4HCTBo09jeL95hWHXAiOaCMc59UMQJJq80ABYZSOMiydGEEAoqQXdu905RdXHADA1BbZjMl5padfggZzxXbOpBYQce9YJmhxDLzkLvNytJetAN2fOnFm0CTqAEFAEHYzCdejAo9Q4g5S9MGZNlb4nT7QVRFUS4axavJX70jXDLRVt7NL4nKA5ycb/ghlGVRlWQMbYPF+JXozDyQCyc5xrUeesjM9R+yzA9L0ACW2CNo9/IF/BswW4nR9ZVF5HC/ro0/XoMm4NrDlkcjRHzsD1sGsRcJw88WgnT15tHuiOU+IQGeDt27cXZiuRsA+4ysmWxSoTQ+b+FxDRF6fiWjzgqefbwaRz0VfmyFhtKlr4u+mgX54oCKlPokxFPSl4coxMjNvuns4dR79gGE2cxv7+/ranA03oMYYNhoXWzQhkVEDAZmGAfOGz4Mi5eDQHGcIjvaITzst6sBGYr3zI/0RrDs8YBUDOJ2uBFUfZpi9HzTf43jz9tBba2I2HSsKQc+trgj9z51AFmTPrlb8yZm0A7eLjz7V8Bj57AGlZmgJWc6b7Am3neBnHtd3FZq566tCZfMtI8a9oLhvEZ5EVLOHTq81h1Y1Kd+x7ZvNbFNFUJh2tbLhNgEw12i0+5sIjPLORfo6ojAw9ddOBeeiBPPFARrDkOvQaoztqnVtZvayDa9EL4+iBxUrOVTTIDJbQTJ7dnRl2XFfpCzb5nzbSlR3b4KezypN8dEFeGfP6k9DIt7dgowuP7KlnFdYrPEtlBWLRQO94ycfwf/4na/6i1oiytr6zsa2fls/2cqysMZ6ti8Zmc/WisStjwis85I/KLJMPHXg5t8w5XssQ1yrR45a6AYWO8VZFyLXk41UQaEw01eJBR/wRGsnPcToxBpnxea7hp62JdOyvuxpdY02tRG+uMvboJCvXw27BHOzCunkarwwf/KOlIFMcQYf5Nb+aw9eTFxzzlzDDhryTqfO7wxIf9dzxK4I98mot1q+7AjKPVEAQ8LgI0ZRWXw+lEIILe5BgaVXHCBEBlMRhAVSlGsREdItM0TSgAhLiAjBAEXA1a3TU+1A2gTFgBDgZT1m4onlO3Lnt7tDjfzRzFOZqN1K2SJBAqO2CzQEsFhuBGsUwGkJGD5r9LA4g1qiLzzKErnG3IWCipz4XykJbjojsOCHKdq2xgJcToxPz+dkkwRga0Sc44RyMBZh463Zhsq0Zsv4hgRA9AaprzOdzZUD6Nk+/FVaJuUwWoPreNf6iE+2CkZ4t5rhApsxFmVM4kr4+fvz4AqhMEBDjgRwKovDhf87HuObCH4wIOvFNH2QkwCJbBmh819Kz8WGwDAXsCjws2OQu8+V6xwsMysCh3/WwCxeCDnpTHjWehYhT8Z35zVMm03iMzQ4VD/iCXd/TLfuoPwR/BW0FI+g3BiNFXw4YBnIKBS1odBxNbBaWyclcLVTxVkncZ3PksPBVIMve2AQ5ur6MAD7wXAYD/WVM8Qb7+s9gql5KtFuk8VcmuYW0zUpZWzTAGrzTdbbRw6C7uaA+QnLAY8ETPbS7lMmDkxbNAgZyh/syqeTaXHTIzstATjy4vk0D+uAf3s2Hzm4OMT45GKNGfjKqB9fxMiYFx+Egf+idjMi0/sBuuqinhlx9Z+5unuk5deYgczTWn0JWPWyZ3F1nDLyjGS10zafQHXp9bvNtXufzQwJ079HHr8BE2fwyVnhwDf3mB8vaopV+zIu3Smttjsm1zYVz6vXtOL9mTLL1ztbwW39ovU9teFpkq/Dgi32RIVzzeejm86xtbAFN2i3gok0m+skSBq1N5uYXuoOdbyVz81Wh8D0s8FU27MasFajWBvMXiLABOoLd1jRzsuuywtYQL/S32auPMB7JDLbImT8gZ/Pj3djmY5OzDaLHv3iHoVpXwnu2X4aodh2+on5YNBU7kEM3S+CLHzcGmyVfeixTjz++Jtyiq1jDMSVNeilzV2BkPH6STMooGzff1C8OoBVGjdXmz3yuqdJmDJhBE0z5I4NuCmijU8KAfMnbfP2cH5053/Gy58aEGdfDvhc/UlArLuonBdHj/IcPH24CMulOgxIYAbSAECgBeS9A8V1BC+FXIjApYJuw26hLryPMuaXPKxMCDUGZlwPn2Goid4zzUBpxHAi747FSDyECGMcNBPVAtLA6j0AwW6q9Ho1SypRYPbndm7laYIvSKbdMXnfM4JdsALknctfIbuH7/fffl0EJRsit2nJPsCcHoES7gIpB+5wzx7/rBa4yTeYCGGBwrnmday7v/dh0wV8LSGl0+jA+x0ImAkb8teAZL4fdT0SQTRlQToRcutkC/YBIboyErMmzGnvl1Bwco2cI+MevH0p3HWzRI0OqWdTvptI7PdX3hmZzeycLQZr56d15aA1njtW/hq4yunh33A7SIuWvu6BqOiYPMuy5Nz0UFVb94YMRWfBgEA31maCjnR7jxafzKzMYtx4GNJE/WZeql2Hwf3c1V1JCYyUgMvNXkAcj5ErPeKUnx9BV/x6bzTnU3MzWusOPPMmMw4LvssnspsdVOI5ejhi2yNvvZhoPLfUoobkgmyPKMTqezaK3TAW50ynsWZi6a5OMyatNimu7s8sC4IVHOKvUy4k7XyBJXv66AYUDrZRTTxrMmadAjezxXgBELv7Hg/durDAmXNdIbZ6CITTzX2G1TQcfZ3wYYmuwUQbPtZWaywSgg1zMS7dtTqtSdIci+mG29o0CvPmQW2OVyScv2PTHXtoUVLopeGvTbSMEP+hGS+XlysDJhizIFf7IuXIMnHgVCFT6LPuRj4VxfIYFc/nOdTWg11SN325q4R9hgzyNXWYxHvsZMvKCXfy6lj3IctBPPZ38gsUSv3gwN/qNmwzZeJtYtLZeoLWyPFnzX+h1fWtM81dqTdbwh6ZaJMir8Yzvf/ZawMZWYKhqA5rIr02L8/DGvrvjsowP/fk/e6VnQX4bWmPjlR1mCwJP/LArMnKcDOiBDEqawC5ejI3mMI8HNFq3vOOTzRakFUewD36VXFREqtC5pmcm0o3/zUmO9FxJuOd81jPJXsv0wTe/ShdkhSY6LhjvJoB6F4tHyAeWq3IUeBvXfDBCz3iuLcg5ZeLraatcTF746+5mn9F//fr1nd1//vnnAGHtsv3veUQ1JVJwJUHMG5TCEOePQCtTIa7sjskYhokJwDWEUNMdZTrfuzGcw5g5bcxwUBipIdZYaPR9d126LsUAQju9UoiUWNMqQbXrY4icJqNBE2MrCEKHedqpogGNlO6uqn5rsP4PilIKqY+HgeTg0E5+aK6e7nM/T+U8joTxCKaUFs1TRA1MQOtYGZDKrDnqehsqdZAJoJbO5+AAhZG0gzCG80TojJDsKoWRDR1WTiSPDMf15MFBkyvDxK8xnAcf3X1abR2PZR7ISjYNzzDmGWSB2qIPG7Bm/OrzzmvHHU5baPFRo6xxGJY5esoyXiya5m/3WAOmuXL+3d2Fp/oMCnpkgNqt4x8uu0GD7CshMGJzuY786MD5Akv6K3tF7jXSurbSagFF/ZX9dA8H4tru/DJu2WP8GYNNwisd5sjLiOKtaziOylMtEjBGDt0coT+RE6TX7hKUoqe3GtrRUrmz/g7vsF2/Shl29LEn2QJ24rPgGz7Yq7Hwyp7o2eLpeHcdowvWbfLITXaVrgVXXj1Qs41Vd+7CdhsQY5G7DC2ssz+yamNYqQLNcxPpuM/dzUmvMD4xQFZ0R7Y9TxDNcOhctk8HLaiVQyxw7J0sLHz1JzmPP3UeefJN+WD89isLaMAXuaLL+doa4KldOB0VLFcWaTeejyMDc4apytl0UUDm3HxnWT40uba52XQ3Q7FD58NapSE442v9Ode1VUqyifBbaa7sIBy63lxVY+o1QxsefQ8TxhU0OMZPlAWuB4+O6YY82EClQt87LmCiR9fxI2Tq3NoK6gNCI1nSHR6N61jtIORp/MpY/ErtBI5VNjReD0d33IaMLVgDyanAorJhmULvaLSphp16E9uwow1W+Kj0EG2w44XfNj2um60Axmuj7zpJBedYA1VrYKObF5rTNd1EU4a63u36Ha0V/BXdshO+x6ssNf2xN8fN6w8WfY9ec6RLMm6drs/QObUfiRnq7a0EOgO4NpdkQJ4F5W0WSxL5Phniud5zPOKLHaK3VqPaJszZpgT99MpfsQH01saBD+eux14IyFzkAAA6uaCIggxk4RWIGJBR+L47ZmTXKMTgDcxIanJzfYuEY85nYEXjjnlxqICPWQbBYTMs82C0tKfvBGSVPyrnoM2LwCmVUjhwDrq6bgt5/WkFecZ2rF2KzwDjekInm0o/ZEJGxrerwDuD6uneFOOvjKNzc+IZl/EAiRPlAIwtCwP0pW/NjaZ+hsW5gJnjRoeFwPfoEMRwAOYmU2OSjXGAbfZYVFLBI1qAvpQskPoMZJyG8WUdBDIWMrsXOqEDBisgomMOsCxmdBoLHf3GY3fp0LHxuoumGwXqS6snyeMoyk7Rd7vUyq7kipd2/C3kFm16Q5uFGX4Ym5cMmQWvUmgOw7VkVD+Y465zHD2VxszZrwDgwy4O/YKxdnB4ows0lMXxv3lL0bMjfLAt8iI/vLAd53IGZX5qiiYDckeT8+FUEzo99ixB88GGF5rI3FjhtiyEOdvd+q4SFv7KDNRHaT5zoLlybz1QaCWDSuXw5rr6cSrrwky308M1fcBqLQ71k3CgXmiojFsLhLksQJVo4Mt5ycoY9al01x/7pBfzkD8Z8mX4yZ9VHi6DT9dsgNzx3nONen4Yf4lHnwt88QKrrutp6my5zY7zKu0Zt1vpjU9HZcHw1KOB+CcvNo9evNTa0OMk4Jk/9j3ZGMucfAJZuhbvZcIrC5XVRis5G5tsnAcLaIURem0zQF75DMedH23Ggx1ztvCTYy0EzsVPD8OupFMgYWzHzFkGAZbYA1ss2PU/3NI5mQsOqg501x57pH96Mq7FD3+VyMkObfRDj21OqiTAKSzxb3wJ+ZkXTrq5Bu7ojBx8b83Bd/LDr3n91d8Jx/U1w3A2xU+hz1oAq8apT8u4NdW75v8/k6+58NPa3Eat4NWceO5mudY9/rp1gb0KOsiAnGpDIAt2U3natW3W6QqdeC7Lbc7K7yUN2gxU2SnTXrYP7SUmqmDRO19lbt9VeWCLxrPeGd/n7vZ2HP3dXEKWZGF8ePaqjxFWy/qyQTyYw/U+F/DCmXFrE2ErdFAQHL94Iv8wa27xiw09Oh0nl9qtZombrOHr6tWrm5KlXYATqu+WmgUSC7KBKQITDKNHSVCcRZQBcAACinoCEM74galbY13PIAmFQ6rxtPo4YFfeqObf85+MVxO3a8s4lY50HcG10AGNz+avNEJ4/lyTcgijxbAFinAYS7vCHlnA8WmO5PQ4P8FeGUEG3K7GdeTFUMoOMm7XMAJyIDv8AzoaKKxdeyXZ7jKqv08WTQm3Xiby6k7LnpeFt0pW5vBZYOZcn+kv4yMfNKATzWVS0Dd79DhZY5Y1Kog2npIVetHE8biuB+aZVzBTmYrcyEgAW4kI/y2waFBCKhNF7uZ2rrnovB4Vz/pBL/4ZJ+OFY9cCvmCEDhgAHZmTwQmWZFsEl+Rrx8cwc7ie61R5AeZglTz8byx/PhdQwJ1xKuHV2I1Ox9gQudE/uZVJ5CjwXfmXfsxlPAsJI6Yb9lTJxVgcH1l0h7HvOCWbqRbQnBsZsEH0mrdSAZmZp80OWvFT7yYdoqGdq0W/nhLBKFmz98pXMNADo+mQPAq+KtGhHcb5CvNUvjYWHedU+SA0V0rosQRoZzu+M34l9Rwh/vBNNmRXCZEjNgd8wo/NQZkIMnce/szfImAOtkE3MAaHxqiU5rz6wGqPwLf/ydqLTZcVqimdLOpbci4+4NW17KKytTGqSqCvEmjN3lUOzIGn+kn54vq78EkvXoIK8zkXTmyqvFqAzFFAToZwigZ+GY3o7wn1Mtlspcw6mgvyYYhe2wBYR+iRjdW2Qv/mgD/vZURhaZb/+a0CZXRaB8ihzQo8oqW7UwWxcDSzZRd6AAAgAElEQVTLn/RGrj3mg5+vZEgPlWzx4EXnZJEdob8AgC/hv9BAFnBRFge2Csha0Cuplnkxl7nZFZocb7PeJpus0FXrSKXu1q822vnASu3oMZZXWUfYM24tEjCDJnZSFSe7d425zUe+bXLJn20Yq0xxwXA9etmkjSwM8S3Gwi+c4JX/rSqTbZSVhq/66fDAV+KHDsi1B9tW1fL7vOh3kxjeXFubE7vMNmuFye7x4jrYb9NTP595CxrxU5XI+OG2uVwjhqmlqUCtpAAf7voyevXwlRxBB+zzPcbiY4xtnG+++WZn9++//z6oV8aiQRiiO44X0wTPoOrBoTDCJmCgrLRIwIyGYkxabxSBM7Sa4i3QmLfwVpozZhmuykg+ByLn98TzHDpHjY5SxZjDaI3BgaJavXOrryc8xlxfUDsldANfBoZ+vPnee7sP75xAAAU8tJNTO0yO1v/4K3AqIBM5c5R402hOKYItgKEcgAQcdJcdE4QYf29vb9FCV3jgHMuMAYLF0necr5fvK12huVQ1MNMvR1O63fnmQDPHwBkDIDq62aOeHt+hk/MX4GicJxd0t6ALYjlO1xuXntAGiL6jLzThA714l0UttUzvZOs81whI6JazqVRaoGS37H/j1cRZyVbw4Vr0VZYka8/oqqcF7/Db7osMfOdajppDpc96JCqluK4fM+/H0D2nyzzGSzewy2C92E0ZFPKDNzZR6bhFq6Ag59FC5dr0a6yeUo82+vHq+UoFluybXI1dacT57NC5NTrTaY86UcJEkwCIvPBCvpU64RefbWLome7JTfauYBc2jInuMup4wnc7bYEaGlxPf87tlxLyB/XIkSV5oYfDNyabwB+/5Hq2i7bKBnBUjw/ZVSq0kWRjPbE9GfMxbI5u+cPGbhPq/Fod0E6G5FoLBNm0E+ZX0GRsPBSo4r9ybD2ixuxOct9bFGHS+GTWk8np2Pj4pXP2Wr8LGyMTumbf8AtL/I8SdI3Jxu+xARYZ+EQ3nfgO3pVW0c0fkymZkxlfzq+4znhoQyc5o59M0eY6PgQWXGMO1zkP/hwvK9qjbAoEjFtAWrBhngKo+jXro2uxIw/jV/kwhuAPLeTAz5Bjm8yw2GfXoavMBuzCeG0mZOsafVp4QTc5kBOeKzmbFx31MhY0lQmkj/RYNQOflZTRgCbjkFVJgzLReIJNaw1/SF+V+flXNLKPqj6VJvk2c7CP/HWlebTBM1w4L3s2d606vidj2OquSXLthipBsO8qgcNud9CiJX0V3MCt8ZM5mkpmJCNjq5pYKyr3Ocf/tem4nvxcQw58BFrMyYc5n5zYMLnVD98Pv7ONEiBorGTK9uv1YlOwYHx+qE1fG3C087nmCQclPtg+2ir5V30g8ydPnmwyZPUI9ZtMQMsJWQwBzqMTEA94FIR5hkXANVwDKkBiXoDRolk/Qbt+RHYMUwQDXDU3MoSa64zhM7BjAHgqV5ZyLGDBmBfBG7NAAfM5I4LCa2lzyiH8xqgvxrF2Jc4FYudaLCiDM6UcvNS8x1jMQx6lYDkutFAOg0YT2ZUVIRP04cm4+BSMmBM4ObduXSYzOwEA++2339biIEWPX9+5FuDwKMujX8ecPX0dDfXCobHAhMMztyCuNDnDpGf80XEBXP0Z5GSh9EeeDMU5DJNsKlMDLJqdH7DRaz5/DKffSKNf16KBM2fAHEmlIOdWWvA9PMIMPssqOYY3coadFgTzdwu6cSoBcMh2UOgts9sdr2VZLMi+g/12fBkxfcMnrKDfeGUofYYJfJfNKgMCpwW1lSHRS470Cg9wQbY5KuP663EAeK/RlC7R51zBIzqNL5vLJsuIosPYZFCPVU4jZ8txoJtejNUvHTx+/Hjhq98EbTODzrK97BOOerQJXizm3uETFsmF7qOjjGM2hq8abukRDzBjDHOTgaAAnWjkp3p+YL1TLWjkQy5eaGTnrreY0B19sadkQM/suX5Wfqw+IThBIzyTb1m2FlHHzW9TZRy2BnMFDI7RdUETv0Dn5MFe4xnejG/hoUO0zLJ9eofz/BYdwHg3BlXWw3cP14URfFcRMD9c5Ku8o8cx55oXzv0/M3b5xTZDZMzOze8a+iZ/a0ZZF8fNWxmvnjtrBR7KzJdJho9+/QAPZT3yAXSJZ9gxdpUPNNSTRP6VyNi3MQWRznVeZU2fyRfmycCf8VtInVswU4BHV/ipPxYW0gfMllwo44eOek3r8fVOtuZ2LZ9GJ47BiO/R4HNBoHFqqymzil+81EsFr5Xo4BUtjoVD8kaLcwq8zQUzsOhVMGQuNLX5zbeQPfnSm/Eq/ZFTGVr6My/5+t/mBo66+c93fAC7Ml7VLPP7bMzaO9BaRUIVxEaq9g7v/I5YZQbxAqvukocRdOHD5pdPNi+Msgn813BflhBv7JkO2TZa0EFX5Ff53kbT+NkJuuEDbuqVgwnrKVz1GC3z4Nn4JaH42N23b98e6GOxS+uiMmSEUNMuhXG0GUeRb3fVICRFucb5CKk3oh1NZTngIggCBQDgc02BQ30ErrNQWWzNTTjGRRtFe+UUMBwIMEuIaPY9Jdg1Yr6HtNZbZM7KmADmr9JXv7lY6akn6KMPAASsgEwp9TWgl6Db7aMLAFyb8oGzXb1rKbEevpwepZMlEDgHQOrNwZPvyNx8wNbD/3KyOQl0tbhkvOgQfKRT41eqrvfDMbQ7Xh+f69FXmhg9pfLbeRZ4oM21Gb/vLYTk264cDsjSuWTG6ZmjUozz0QEb/siEA6zpu7vL6vkyTo9bqGQCcwzBAgCnle9qroQr19T8DdPmNzYZw0s9lD5XGutxDQXaAoPuAqRbOsY7vaMr2yG/Ah92RwZwSW4MuwWK7NFUIIoHAbqgHebYTI9k6I46NDvHtW4o4IhqbiejFnFBN93BAXq89ywh/9tw4aGmefjtmXdod1MEfNEjW5v9WK4xbwEpJ8hZVwqtvEtuPQoBvuim8kVj1gcC25wumfJT5OUcjo8eXQdfZFIPK2xHJ3kYn14FeXiU+ReYkjedtumBR7xbwCvP92yjMsD0yW+SYcGrMTl5esxmnGcMNBeI4gGuXWtBkMmgGzTCA7o5+vp5KlWWNWX7vitIhwXX4B8ekmGPmqBztJVVIJ+y4HglQzTSR7t/tNGpuR3Dv+voyVg1opdpMAY52CC5TkXA+XwDWbqmbG9ZNbTigR7RSEb9dBnfDkeuy5+5Pr9hXkFMm0XX97ynHuFAB2Wr8Mv+8QXHbf7gsuCyfiBz1s5hfHTRF5sgo/qTyYL8fEYPO6LDslk9kJhu61Omm1pK0EaOrhVA2Fx48T9w5jrnmMOY/IQxya0MDV/Y5hN+2XBlMTzDo7nDSgGmc41NR76r3If3eh29s1lYs9GyAYdnm6sqG2U5+U/6cpyM6j1rfS+DZSwyddz4sIu3AtxK9JU6Z0YyHArIyKx1saoCGl1XL2gbo1mR831rKH2hq/7isu/8ibEdR0+bLZgxbxlbck0OBaf1MfPb5kEbfdSz2k1ljU/udEnHKyCTIZMqs7NBgAEsIABCGJxHt+3Xc4FIRlIUCyA96buGPpP00FSTFoEKcBgOB2tchHjlSCmzBZ3wCMmLEQFCi1C9Cu08MEhAFi+gSpEZCoGhIaeDBosS2ipPAlEpxXrqGHq9BegiaNc5r1uBCRu4zGGsDNO7hYmCyc5Car6cHP4YkJcx0coYHcMPfjls75U6ODfjMjRjCbQ4vzJJxmJEBcyMmFO0QwEM9LXbwBs5oo/eq3+jr51VaV6ffZ+svHP4DApN9I1GPDEY/DIQx2rszbmiSbBgcWxXOEuuZFZmyK4fpgqYGEOG43p4YIBocy7ZWGTLwnHaaC170uJUIOMa1/aj9AWAHF+PWyGbnlvTzqydLBzXEE0W9EZW9RvBG/1xZOa2qJC/89BVWQnGclrOrSQN9+RWKZp+BRKO1xRMVgV7MNqNIHTuJWuDL7ogqzIaHI2gI9qUW9FuUSRn48Mf30CHeiDLaOMFjzl2tJNJfYD0ItBwvSCjRaWSJjrhlOzL6OGRPCoHwWU/zwOT5oBXuEIzPZuPjzKXOcr8+N4CR//kz/YLyPvVAH4OVsm+gK0AxZjKzXAioERnvwqAZ3JSwsVn55kTL3SMv0rQ01nTORkYH8Z6dAvfQ1ZwwRbwZT44dtyY/qc7x+nD9fmz7ABd6DUn/mZvEV7QDs/dCWocL8f5h7Il+HUeeRuTD3FuOpfJg50e78Nm0SloIUv2Dw94xTN8wn13BOejYDDskp8MiM90hQY2hbY2Uvyj/+mZXvNnZWnK7Jf1JDP0G6dffyh71+a+jEebFZ/Ju+fz0Qe9+mw+AWW49w6jZajDcDfw4Jm+yoiU5IDX7gA0Pl6sjXBDd+yfTmsI9xm98NKdrbPPk8zjgz+wTvGZZFiZ1nzk0xxoIeuyNHijH3pz3HhocH79ZObBi1d4KsDBR3e+01MBa3ZRRq4NQVUE57kWhvgo+O3mHJhDV9eWGay8jjY4ZQe1Uhgfn2j3Hf7g1HzsrqoZrKZPPNFlNxUViFbiLSNm7Cp40U8v6OJr0GW+6KS/1gLrnjnop8yw89PzNiD7/PPPV3CRMZWCdbHJgZOj4GAyVMpCLEUBH4dSure0OkFXzwUyQkU0Z8PgqlFj0oIBDBRSb0d3crbDzzBcCwyVuSiCQgihBbMMVU8Ux0cZIOe6lqHk/Csdmb9eAcAkTLzXo+NYAi2tD4SAysmZlzOoXOAci2fBB9CRF15yNt2VhX+LKFrKJDLSysTOb5dKD8bmMMvo9bBSvDpOfxyERkgy6m5QoDMnJwD8GXJOki7rg5Nh4Ih85gDorkwk/RoHyDls4Kp/kAw5HX9elbbNhS6Lf7KFL/zWTF2/mfErXbR4z5Q6eZWFQge9tuDTE3rNW02fcXeDCeyFW9ijX8FnxkEHbQjIrp4T+mvHCwcCOnTQJ97K4FQKLkvbBoG8/cEKXKDPNfBc6YSe0Wl8c5WdrY+BrDmi+oX8L0jBT8EwntFjzOfPn28zAmSER/SxU3qoZ1K2l/3QeRlquvEHM2jWc0fPLYzwyMbroYIN9BnT+EeOHFk6pBevFosWDLS4pqxkJR8ywEvBKV2Qg/O6Bb9nGRm7rNDEsoCpxvmCFGO2uJU997meqfrXzKMlgM8qIwGj6EEz+VYRyN4rObM9dMBU/gdG+Ab6dh7b1ZIAN7CFJ469vqZ63Sp7uhamyd4GjBz75YvsBl30Bwt0VutJJZ9ZsqxfCD5aOJeCdnaWn2Tnxu0mqe4GJyd/fHDlFy0UdFGDtXf817zewggP5Mbe0rvPjqOXX7DZ4Md6/hQZtwAWJNDJDEDR43x0t4Ep0OvmDO9kCat6Tfl+/Hm5vv5AWDJPgafPdIWf9IdXtBrTq+x9QQGZwqrvYaYeL76RbOiB34AxmdDG5Y9n4FaFqaCaL+3Oft8VtBUY4YftsW24qvxcS5I1KMyjzV/lTLgnP7TlU/FMDm3Y6aHsXVki74LRMqdl1/nPbuCoVG08NJYpr+8NTVVz6Cj8kgs+yRcOvPKB+WC9upV/69+jYzbFh3QemRiLDmoVgl9rHfzyC5Vz69VDayVg3xXfkIO56gMjg9YWcmfr5ISuWqjg23U96sMc9ZLCmzHWb1m+evXq4OzZs4swDpkwEOFlYANMAyg9HlABi4BrnmSoiAXaIm3CrC+hiDvjLJolLIAzNwBVZqIA5RLHgaV+EucTbP1cgM5wyqa53vn1BVBSPWDmxBcDcD3j9VffgbmABUhqki51DbT1nTHKHqKbQ8/R1MTZbtGCABzAay58WCyMjw48kpF+EueW7uyhrHNnGcicT1bV4yuD4ANfDMliyPkWHLkW/33fYk9uaGrB8xkNMqVeNbk6ZjxzMZ70QF71PKAfDd1VRPZopEt/7R5dgw5A9X8NvGgg+3aKvovngvACM2P1m5vhxnWMXwm4cl+46O68+gJa6DiFbjJhPL6HH3MXVJaVYnQWDbrxqjTNwC2S8O4cBskJshXz4LU7/dhMi1w3wpBfqXuO2V/Zn5wW/ivloBGfxiEz9PYMHzZInvjPmdFv5ZjKPcoQ/TrAoUOHli7Q5oWWgtQTJ04s3vzMmt++9V19XwU4/cIBG0GneQUrNdXSqT90eZWdho9+ocN16MQX/KKzmznwBH9l19l4d7iSbz0zFoKeJUTmZTsc67fpzClYKpNvEQ0jbL0+MuPSA174OjZfX5rFCtbQ5X/00Fe9r45bcGuKL6NTawFcoEcAVxDDriwEbBuu8SRI68arSvb8StljAQa66L+yP/7oAd2wA48+kwc51FjtVyic6zqyJ3PvdERX+IIzPFUK5lO7qQtmBVHe+QJyY5O1npBpCyAfgs8CCbaFPgEFPyUhANs9+yt/TBbkQg94MU8N4DWwZ0P9KgP54JNeYaZ1g4ySZ9nzMitkgF96Iy924Nj8jWE+hv7DOB3SifNc1yIPB87BC3myDdUM41ce9r1gLZsk4/qPChTRy77zzbUIwbT/6ZOtlIyIh/qTzN1jPmo7qX0CHey9jKk5rEcFoG10yKJmfXFCd7PSA9rR16N+0M8mjM0XoQNWyMP4ZcTRi3/z98PhMEBfBXt4h2s4MUcbIPIuA5aPIwPnmbsG/fptC5jbELqWHozvfK0HlcXpF6394kw3MdbShAZzVTWrrBvNZfvJyPhVx1qHYIcd+a4x2Y6Xn+Hbfffu3cFHH320CJSdsWPuFmcCp8z6U0rbMQ5gIDwT2VEDBtDV1MmYK1O6rhIYJSOyHgjMM9iaThFWD0ZBQJmbuVMxjvO8KIJycxLOL/vkWNkG9BSUURbhMOh25xyTv8qmrjNPPzvR7jiFAKNX2R/O0/85z+7Gq07f7psxkXdG7xqBD7kwfj0u5kVbOxYKz1EAOgPp+UXodB75AIhrORsyoFPHer6bIIVDIgc0oKVb7BkJp8hx0DG5MlZyLpjgbMnX+BOY7bYAUR8JfZpLRsV3OSh0Knf4Ht/mIMd6qODEgkU/PQ8In2XnepAqudfzA7McMrq6Db7SMf7oHR8WxBrsKytyYPSEPws0vgURgsp67IxR6dz3aGDEdFBvEMzQGz7RDnf15dUnU3bYfObPqLs1umcnoZVhcxKci6DJMfPRPQdGfwIksqqcSh90j0b8FBQ5t9IoBwTHPd3cnZAy32hhB2W+2oCQBXxwUOThZ7x++umnbckevy0epefrgQs/ZIl+/NG5l2DDXGWayMT//RYiXsgRP4K1bhTimOtfpC/yKOti/krEFm/n1QQ9Ayt6gTelK+fLTpEleef4y06ikV2SJ9uAb9dmHzXkkkMl6X482WIDu+6o9rI48y8CX3gS0JNJmSb8wgU7RCM7qj8WXY7zA2TpHX+wrRWivqky9C2+lWBhp8fSFLTBtSwg+6uCYT7nlYWFQxizmFb+gRW8oZX8u9sU/2yyvkgy4vuy3Vnmpt8wiv9u8KnfB68w2409cFO/FDzzQ/gvKyg4xY8APdzJJLKtAhI4IVfjtMFFB114r/pQEMD/4tFz9noeFj3gl1yMWytA1QhjdfMBmbItsoNhGIvn+M9P1YaBhgJP3+WbyAPf5inwpQO6NH59bnBIDs4n91pdyN6fa53fGgwn9aORG5mbo4yg6/GDblivN7YSNznW81tp2Ny1ZLSe1pfcJia6jU/O5qNPn+kUH/26jc9shbyjzfhkVXa0NiX6bSPtGj6iHjpzFGvwq+TXBtb1JReyP7TylXBPTmyO3MpIV5HxPT7LmpmnDVHjkm0xz2yRKENJN99+++2mh+z06dNLqBT53nvv7bjVvX4rA3k8g0lrPufoMV29FYGOmRDoBAE+u5YTAyT/E2jRqrGAFOja9aSM0qn1LFECQFBMz2QyJ8OiuHaXpZrnjqVynneKYUCuMab/CRVvNejVR+C9dCWj6HpG5oWWDLLSFqfHwZYFwkc7M9+VJm+nae52pL6vFl65tWczmd8L7wy3eYGppme66HZ4ICjY0avVfPP23/oFnQuAaKWjAmN014zvHbgrraDH3DCDfos1fZOJxYZDpldj1+9Clq4hP49TaddDV4CORi//19cmOBXkC0DKUuCx57PBq3EFP565RG49547jOHny5Fpc6IPMBCFlYOrt82sB5sCbniTyLNCzGAhY6u8iM+f5Sawyh86F+x4Siz5/BcIwXMo+/fhsoRAI4KV+CPPAWSU/vJGBhdnL3GQuTU++5FwWscdUsDeyFTDmBPDMQQhauzPWJmpmPupnYYNsuN4bx8m+Ui1au2OYwyQf43eXbeWxslfogzsyKjPDXuBk/i4prPAJ3bVrHrKpd8y59TJVgoYn8qcXwS7n2XPv6mFqU1d2DUb9lZ0lA3ygqRIo3snXGK4ng+6odX5+T3ajRc55fJRNBKxxyvQ3g/Ocepkoc6ALLeYkM9eyL9jgg9FEd+yjxaBydRkk1wka+BO2zL5gHpa7cx522AK/WXYlnFfa8rmSKNnWJ0zuPX+MrPBfqco5sFF5jv/ox+nxgkd0Wdyc10NSBbqwgffaOozJlsmn4Bb+Yb4AkR24znn16pmn9cq1jc1vpEM0sTn0qkbQkzkETJXk2pA7p4w/uumitg36KENGD/ihL5sOWC0AraJDHrVTGAsv3rsLER89VLuguDUBhnxHfrXPlNxoUYf5eiJhDd2VOqv+8M/sy3jmsAbz5+Zh2/itl2kmLegD7nsuGAx5wYtx+l1rMoBBNk6GtYDASaXMMuJ4d44xYJG8YNVcVT/wSpaVy+kJHn3vWAkTY5oXLY55FTDix1rA1vGIjjYpcOM8eERjrR9oco4xa6GCHzpzjnkcr9LAXsoqGq9NLJzhAc7Chs2BzzYOvmOb+G79Rfu9e/c2AdmFCxcW8ZTLeSqb1YhLCDX/FZUSaiU13wEsQquFt4OdPTCBvNQqI6RQi2Cp13bp9XB1tyYQepkjYaVoikQDMHaXqP8pot6OMhwFGZUY0JIigRc4nFvKHjjJhDESoPlrpMVP/S1oyoFYrMxb7btene4M4zxch6eMwbmVB/opIDTUv0fRlN/T7SsvcA7GrR8B3wUE/TyTzIJgAY3dgVVan4yqi+O1crXFHG0CFTvDgkWGCUAcHdnJdJWppEf0ypDWI9JCAtDkQGdlWtDw9OnThTPHyrqRNQdD991RhHYOucdd1GeBfjQZtzIQsBdIA3w9Ks61gJIrHsqOCgzglwErL/keptBhMTh8+PBaFGvAR4tgRqM8Ohgfe2Az/dAw2cOwcWGTbaUrMnPM9fAPd92EQBb0QYfohUW6RQ/baPftHHN3B2ZZZcfKhOG1MpM50Gl8uokWvKK94Jzc2CUsmJtzN1fZPHKDxfQPV3i24NQoyynDqnHYGznABduqH874bAQ9gkSZKtmjSg75Fvw617y+s6D0zDMBAp1VInSuTGnPP+oGGXPDjblh1XE0FgChQ6sG3o1Xdrvg2XlwbN7KWWyUTMgB/mAjp16vCrrprOdzsSWYJpsCHHIjpzIfZFT/T/1yxiWPZMAO6KYH8zqfv2Wn3RDkXMfhjp15VR4q+zJLMq5HF92ydbKupASjMMNefIfWHk5srPqb8sdl+Gox8C5IhhObGAFi/TSOkzccChD4wfgyjk0N/ZjbOejoBhRyK4BSMuX78F+vHr151R9JnjDiHLJxLWzAgsW+3r2argtG0VRbCpoKzMmYjYWlfuEDP3BmfLTwI91xhx7j8sOwBJfky/fnd4yLduOyX7T1cGT68WdcPsFa4zqf8eddkoOdsA+6KoPEB/ifbumR7cJjTw0gf/zVo1Uplq7831pUSRR/zq+HuHJ4dMMDPskOr+nCO59c2RDN/Y8n64D5+Cuyc8zYZMW2/ZX1wjNf7IVOujGXMcmt5xSyQ3JCO+yWICKnnkEIJ+nAfLWPoI0t1IZi/Gy24JIs6xVDu+trCSA38jYeW6iKED3kBHNkss2QffbZZyvgIAygBRKp7O50SJEIwwSBYKByAKfUBJUuCRS4cjL+t8BSomPeEQ+MZX0QZwEKkIisSZdQXZODwnQRsvcW4na/HIWxKRD9GSTB+s54ZVjMV58b4XB6nG3KpUDC7E49RlGq27zGDziVZI1HXu0SOQHj4aG7h/o1AbJBN+UJoNDD2IyFX99lcOgwLrBypPX3Gd9CW18OfXYrMmeIPrRWemunlFwLQoxvcWRY9e4wYrQAYsEAOXFCBesWVWNzqDnjsleccMGLsp45BSEcqexPAS95cMD1oOC5mw56RMFc+Dks9DDEnsZdryA5dLcovdVcn2Nvx90dPWh2rBtaLMAW6gzIe+XAeptqoIVFTpOc2/VX4qXrgn1GKpNBZoJR8iTjeiI4UXjpWWjm87mSN2fSj9hzOJxU55N1z+eBTY6W3tgono1R9td85IQnDpic8UCn/nIqPbzTdwKKMgKwxskYG1aN3QJZ/xQe6cZYYS1HSx/dRNOu2lx4KftRu4Tvy0hlU9lPGQfYJUeLERmhxyLoWljrMQXOaaduLDbC38Cg+dgZ2y5gJ7ceRYA/tOELlsxJ3nxU4/KLfA79dWd6QUvPUGTj6EZTDda+S5Zorg+1XqtaRci/vkRz1qdJB3wwn40eO/Ge79TDgdEfnurlMq4FrVYPMqmkzLc4Tte1FJQZ4tvL1rMXFRQyr1TJ75Cba+ELXfxaLRpld4zL7rwqNXYzElrhpECPfsosVkYjJwt+mW2YLuBtUcU3+VTZIOfuEjSONc64PQ7IdWTgHH7WeAJHOsOjc9GUP+muxXwjmzMuPcMiPZm/hIXxjAM7/Idz8coHsrHW1/pZ2Rmb74kFbVrIzHddb1xz9ZBpMiGf2lLo1rXoYJfOrf+R36Zb13j1cN/wWSbVeewbbsrmhdV6kvm4stDGgol6wWxU2TjbIROyz39YS8jQppj80UdO1pN6wWEJXmSb0NDms/IrHhynG/zCX/2e6DUO/ZK7Vz1rZIhuf3DmnErAZJKA1YwAACAASURBVOD7Wnfoh/ySq3HRigb8GaN+sjJ8dG1Mx+kaD8Yvq2ssNvHdd9/t7L558+bg0qVLi4Ea2DhAmQ7CrMeIELwAA1gZkAFTKiYpDIh7vgzF5CCMaYEjdEy34/N9tVvMGBPRBDB3jsaKqQIg9HRt41Ji5QOBBTAlvEp/gOnFgCkZ73iqNo83CxoBohmNhOhcY9fPUeq0wJTD4QAFD2WEKldRbPXk0sWVAnv+E0PvLsWCxjJr5gYoLyD2PznXJMnBlzVAd+nmShQtjpVT0S6I4njJx3k1+KOdo6N7DpdzICP0o0/wA8zGqo6PJ3Pihf7aYZFx8uTglVDNA7wcSg3/5jGH8R3zMj5nyAnCH7rgAw7Ip10iI29n7Tp0chCCpJyj72GTvNBcnwLjxd80kBrFyQBWyIGMzFnGg/xgwYKGnp4VRYcF4q4xlrGdQyacHUxwFAKIAoR2nvXzkIUFvgCaLXRnDqfqz0tQRrdeeHKeV4+IIUNjk5E5yzSh37n+LATkSj/kVfDmGt/TTTtTdgJ7NfsX9LBv1+O9G0fMVcM03tHBHn1fBtBnesJvPaHRBc8crGADJugOTfTAMYbX/ESYI188ZKf1bpir0go6+ZvKuGQGZ/TVpgm9zWk843YDkM9kUEluZrDow3nooyf0wpBjFmp0Jr/u5PKdYAR+HKuMSR9wblMDp84xbhn52hPKypRpRmsP4yRH/jEcst16FPHdImIuOhCUwk3ZevyQg6AFXXCNTvKBT5hAoznJtepBZU9ZiErPLWi1ilRtsQjTjwCZTJNPv5oBg/yq+ZUf+Rl00j2d4duLTRakwJRNEtlX+UAnv1MZ0Lnp2XgF5fFK1mjHU720rqGHsnBkU2N9JUXjWz8LPOiHrtBt7D/++GPbu1tgWJ9a7RTkgB+yzi7buLNXNMFsa6Vz6AM22b/jVRnQ0521xkMnmdQWAqP6fclX8IzvMpPoqOSHB9ehi7zwVcsQ+VT2K1OKTn9ok7Giq4LwnqLgGq0jxtUOggY+Cf1VQXqSgY2GtYYvhFF8VS2wRlTFaqOe3KyV6MCTWMVn2ChYNBcMui5do5MNGdM1xTbOK6NLZwV66CAD55OX+dDYzVtlyYxbwoPNlHhxw9QqWX766acLHIBVfRixPXUfgAnTQATDcAjN5+q3PfuI0ROSSSpTOOY6hgQg3XFQXdx57TQAgfMtY+WcSmDeKbpejJxyvWMMst4lDHNi3WFoYXBtmS2KKijDy9wRuRZAGZNFk1AL4uKtNGg1/nazBaD1xTFmgAVeIAIEDjKnYEF3Dj45i2r4xiEngWGLnnEcdw7HXt8Gmsyn1CizV/BIN+akUzKqB6BGWY9DcA55lx2tn07WwHzmJtMWFPojE4bZLt/1+CFf38OH7ytTk2NlUCU7Bh8Iu9O1hlHgRqc5/Q83Sh301u6ZQeA3A4Zdzq8bA+iVvG0quv3cWOTQQkfejB7/Ne+Sq7HIMIdacOFaBlV/R4FePXzoDDfe0UifZANbYZTsc7TuXKRDPWHkb3fb0+hdw5BzZmVE6AdvlQTIVfmTrAWv3RABN+1o4SiMc+BlUtGC7nZqrhX81NtgHgsmZ0Rf3ZXISaGN87Rom9scnJM56YbDsvCQIzkbmw7IoXIqH2O+nqtEV2RHpq6r38h1ZRpgwznoyeklm0pPsAe73dzTjt7xri/bj2Z9cM5BL9ucDbnGTPcFLi1A+EQ7nvFPNz0aiH3WdA27bMIre6tMQ449NkAmCa/d4Vg7Rn2K8NfNDy1qaMK/c+lHtgpd3ZyDhkp0Fgvn01k8lvXEfw/eJf96hssWwHOLTRsufMEKurzYBmxVkkQHf1DrCT6qJPScMNfmA2TPZZDR60YF+OtZesYmJ/IjJ3TxncakHzRVIq8S0RrCN0gkwHF2kH5gyPmwwoe1ya9kW+m5rGzfF5C2gJckaDNovG5KIms+0HfkhQ/JAnz2SI+y0mRXWb4goGwQXq2B5O6vbJT/ezRP7SXwAZfGF+xby33X4yWMw990BzC5sDf6K6jO9xW8kxNdzpuQHDO2+WGmEqrPvpPxyuei17yw76+WIjbo8Tj8BNnUekR/fD+ZVX3wmZ3CAb7r7zaHgKx+2cr8dJCtOMfY3Q1PH7XpFOOYsx5SOuGTXG/ja05tESUIypp2c02JpCoi9OY7OCabsrAw5HNrvPPg+e7du5uA7OLFi8sJAj2A1QvEGHxGEFDVGGoRIQifEUdg1clrYCyCBWQLKUPEnN2S/xFdvbpGbIIQCHAYvi/FSnAMwKsdFqdclEn5jqOTsyw1jz5BGeARjPEA0jyVWBhF6deyKwRkbOO1EFBUOxD8UwaZuRaIjY3GeccROtqxABrHgD+LlYWUotqp148GlIG5u0LwbyzOm6Fb3DiunrVDVgBj94AW9NU/VSN/O+/KDhyhc+uroOf6F/wPyGUaOCVGQ2/kUhBeEEYW/geqsqb0gCcvY5lXoAMDxuJc/M8xoRs9HLJgr5Q3HMKXgAMWYaeyhXfzkbdFXqbDdeRD72RiA1BmsOxoGQ0YqKfOIkrWMFGaPh3jlxEbk6zIiM7MT+f1ONEZOuq/qWcD7+gqA2YM19I9x0BOHC/dhuecD2zCCZrRin+2VL+G+dBuYappHz1wybnSE8One3TFW035ZOZ8tHT3oh1zTcKVAsiCXNEHA5yYY7du3Vrv/ugK1owHV+zOe7v/nr+GnnbBAqFKdc4TRJBtJSWYwj8btAiUFaj8A1vkWdkA3rr713jkXLkSRi10bIYt8QP0Sj94dm13PTqPvNAKt/RhbvT0CIIyIXCDD3oRBPezZ91IYly6o3+00HdBN/zTCZoLXnqYcj2xsGNuPhGv6K68wucW7NKxBckC6Fpy7Q7teqvQDGveYYmsZZ3KiKK5jV53A7aZQ0fBgLlqniajFsJ6lgQn/tge+tANS23SqiSQCd0KgtHMP5K1MXsGHXprT6HTnh3ofLgnG2Ognb57JA8ey7DwHego2Kg0XoXE+OazdpmjbHfVmzKEldfhJ/s2R0FaATf94Lcm/+7CR6drSxygt/JxZc3aGPAnUC0ZgT+8loEuA1SJtFI9/qPJ+dYwfLDNyrgFruxfcFvA5b1HMKGxRAF90yGsGwON/AAe8cNfsE/yYSO1I/iOD4uP8EGn5A2fdACLPRqDjPijcFrJ0doAczYcroXZMqDGIUfriPnKXKLJeLXQ1O9oDYYzciBXdJH3fGRKWeB4RA+eXdeGm82jr0wxGsxV7y5d+Y7+4bHMGLrNZ17ztJ6ugEzJ8vLly4u57t4DenetEULZiGrxLZ45bQowqIWB0XKmZZ8wjBDj1OfRXX8W4hZrhoBw5zMcQEFPZR5gKAVa6YNCCMZ3HB6AVnYCHEIhbICuh4byCa1IHU3Awnn5A7xS3mgrq0QG3W1iHobtWuPI9lAkp4oHzoVsZn9EPSB4syBYrPwZlzOndLS3aOMb/f4qt5IpWQMc43OdBZ0yLRL99AaazVETMXnRCZkUzKAbIMzj/B6YWG9Ed65ZIOm9EhPjJ/NKzsaut6rmWZ/RCmx4wjtH61jBTYE/I/S/3gX6FkBZHI2PLtd267LjZSoZpqDDdznjnhWGDvpBc3e/1itV/4Pj3QUHz+bHM5xavOCETD0w0HgcG32XeaxRtSZbtJeaR08Zy5wtenPu5vaCl55pNHfd5oZnL3PLYpJFC7nApkxPO1iBLuxU6muX7rp6RtgmOjns7jwlb3TVF0je7eJ7lg8aBQlslP6Mx1ELnD1wWHavOxV7En79bfBlHLImC/p2vedm8TU9VLddNscaH2gyjmAcX5wr2bCZFhnXOY4vc5A7HsrCoBfOvWDXmPRcdgFNFms6w1+ZQ/zAFjnRRQ/jLLvGBunGZ/ah3MIejdsjEcwHQ8pA8I8ueoKTHrExN7aNZ3Gy2SI7PoKN0RE+6VAAZV6ygL9K8fXOFjiTGdrJIj/BzvPncF7JtcZ9Ppks6ZFf7U5VcqsPq4xO81mQytTADtnRQzIyDlrxwA7YYBs5/EdjWR/nVf4lE3oowOCfjNXNEXBQ6ZZvwFs/ao4GWDNezxQsm1glKP3BifWrJw2QKaxW2SgJYIGtDI2HbgroCQB0Dg/kjQd2wn5gK7s2J59NF8Ytw94GGk9thHxfCRl+jOFYpX/y4PcLVOmarmYvJHrLODmPzPFPz+izfnUcnvjDHgXFxvm6eqbYm7nR0maH7NrstGGHcXZWlrDSNXor1ztGL+yPvMkTneYko3y788mkO7XDf5Uq9My7nss8w11rSRmygt4yz8ZAf4/fKVAtEUQuZA5/NlpsEq2ugwX0wxw+yYhcyNWfOfNLbb7LItq4kTG6jdk69fXXX+/s/vXXXwee1I+I0oWYARiCVWIicN9XYzc5AIkQAZeglSHqxfLZ/6WALeycHqFyNhiv3otIQsFczowT96ocUE9CwQCQlS40VsET5gjRd/4qA2KecWO8B0BSHGAa23WMxF/9Oa711+9eGhe/FGA8ToFiANY5FnXyYzAEnczID+9kAqSMjUKcV58Xvozve0BPD6V3SxXj2zjtolp4AAZ/9QhUH+/W7nqHKkEZl7PP0BhmvWsWD3xbTNyBmBM3R7ticvOHLi9GQ98AWa8ffOCrEkkZJJjoeUL1VTgPwHM67eiNjeaeokxnsCRg54iMFQ7rzyOHSmtk6VzyZ1icNXrq/6ADd7bgzaLqeVF4cq5gRjAAp91kUN9Tizi6nUOWLXxwDE9lH83dXTn+r6k3/Fm40OW4dDg9cMLd3eM9h4l2ciY3WK2R2MJq/llmodv6IsiVTtkwO4UHiw3bhVX85Sw5F9exVd/jmROysPQkcbhnSz630xVMwRHZoQd+zFm/E7or4eKZXn1XNsUGMBzVu1fwgAby4VDpF28Fvuhs8W9DYV4OkTzgg6zM100QsFtvDyygAd8wVODQTR/19eQjfF8WAR14ICd2jhayrYcUvoxjjBYZNmnzYPF3rOwZmuiH7+v3IC3kbTjwhs9u9nEcvW4OqTzVnaDGIUu8k6VX2cFwR8dog6GqFrIP3SWOzloiyN94xoAF2OFrbD7NpexFnt2hSlYCnG7SgT9ybkPFf+KX7FzvOGw4Vh9kfTuV+uvTJbOC1ErR9FyvHhmhGw7L+sMDmo3dM6rKUsE/nLFhsrE+4NF8ruFjYLcNIt2Zz/nOQXPBNLulF2ucedrstKFH7+xDg8s2IGRBBvXslj1UuvXiE9FagFIZHb9zg2zMKllshm7po8oQPugdZvi61nC8oq2bOug6zHR+bStwh2f6J1Nyg+OC8WKCqhcFzs2JH3Ph2fw2BHDQWkGXbJU88GAO+uwRJXx6m+r6I/niek7p28vGp5Ynsq/nuYw07FfuxVuBZo/YMCcZodtagpYeYO3c+uiMx57Khjk3uZArnXQDnPXf+OQXPWWlr1y5silZfvXVV2tAJ5eaJjDgEGV+8MEHS+h+yw4hBFbUKqvAiTA+zplRI4JzpjhgwJjP7TRzCoQGUITJARRQ9BNOFNt8GQXmyiDU19VdGc5nhBRJOOgvzV42gVArfXDS5kKD48Z2fT0zFFaQkGIEAgTOMMs+oU2QRTGe4YZX4xmrKLvmTI6fbJ1TWYWDKlXOYHoKfI2qaK93iyzxVKawxbqsIP3NhsLGwEe9UgXEzkN3pdSymcbwu1qeZ2SRISc8Aq356BlNrqNrsuYg8AhDziW7sMToYMECk9MuA2Js4zg/J+4zp0YfcKU0oRQDxJ988slyMrIzHFF3Hma0HGRZXE6Tk5CJ4TwFzcaAk1LelevsFHvmWH2OgpfS481lsXR9jZ019tMJXOKTzGHPnAV//ker6zhZMvMdHAggydHCVnaBHCtVuhamBToCRN91VxW7JXtBIv0p8ZFZwUg3BjB6dge/rmlDUYm8sl8LG77KtsIA/M/HW7DVyiP17OTEu7uJLKKTrbKbyu818MMUWj/++OPtQkJneDQuvdbHRQY+w0p3OpI1W6g5vkcUtGvtESp4RhdsCjroh6x7VhK+LaKVy13PT8AFOaCx3lZZS2PBFbmxoxYhCzja6aKMAj2WEYUf+DY/m+V/as9wTX2iZTrQ6Byfjc3uKreSA0y4rqbrepHI2feOV1bFB3xkoxbE7h7FW/1k3gUAFso2u+RbNgRNPqOHDCx85iBD45Evv0L3/pwrKEWnMejAMfZgHvzUnI5PMnBuZTuLKj2hFw/mIlvvFjrzpVN6LlOMnnBODsarjN9NUfTq2n4PmD2gCx/1SrMheDAGv8R2X7x4sa0EwQJ6jGU+N4K1CaCvMjGVXvkU/MMmfZENO+CXS3q00U2/ZfmcX/9jpXs+uTaKaC4DVbm/KlGBVNk0vJDr7F1m+1VPaqlgF/wbfRnTy5jkQn/oE8y6tjYOcvWiJ7LvN3Jd71r0l/gpoxQeXQcDvZM9v+57vy5B3tZpmx9YN14bDPIuKyXmSGZ4IZ8qE65rk+274hHYLbiuj0zwhAZjeye/srNsihxgk10bM52Yw7qiGlF1gszRxyeyBfLHqzhsBWTXrl1bQmYsFgvKqCeCMQiWOBIgMnFlvyJmTFMKYoATqBmWV5kPCgucnBwCgK0dMgIZBYEL8hxHOMbbPdXThdl2Ej000zyUFPidW4nS2GjFV3VwzoQS8MZBmZdAK2tRMN7NhVbf4V1AYWzn18iN7nbdZUTQbhHkMARClUyMj0ZArK/JZ3QJZl1nca0PiFwBGx0yKIyYEtFHLvWXUDzZk0uZP9fUtAqENXpXzvSd8Wv05IDR71zjc1rd5ZjTr2xJlqXw0QETpYQLzsivZtr6R+xizOszA8shkSlgwyD+BQHmJC/n1YOCHs6u3sVKIpyFc8iKrvCOT0EEZ04mPZunHxSHdfIT8DEK/NcngndyKT1tvG6TroThWjbB0TD0bqBgeAWF5Ile/DofJmGoPh/8mNP8eKFb55uPHhwnixyud0FVT+svmEVn5Q00pdeafMsco63Hq8BLG6sCJzJDW1nco0ePLmyimZ7hnp4sKj0jbX9/f33HlnqyvfnyFfFI13Rq4fG9eeiXXPFY/wgckaXFoxsi4I5NwI5nw7Gf+n7yR/UlwgC+6k1xDRnzA7Dhne8hI5k5NuV7c1kkBLTOq2cPreihQ3LoeXZkDnecNV7w5ZjrXeOmDbqgq3qHnGuTSw7O63EiZZzbyNAlvtBYSabsEZkJ8HwHM3bt3i1OZdN9hzaf8UQ/yaEgtiCcjXjx0XRdad71LRx4QFNZU//DEd9vbnybK3mQE7twve/ZlnNqT6FrOi0ALXuEx1pNunvSWhIvriEP19Mz3JCTsXsuWBsmfPBT9IavmsvRzRbRiw+4ch7917hdCw1Z5yeNB9/GK5tXX18b4/rPurOWH+muev+bOx9tLjaI38q5aEQ/nmZvtXH7jeHKx+aGK7qtCkJWBWzdHc0ufI9X6zo89Iwuc9FVbTtskQ/Cs/PJTUaYv+25g2WTYIaPqnJFhvAOR9Z4vJIpntDoRdY90zN/YI704fpK365BG907p02Q9YH802/PM629xPHkQC/prKoXn1hPGDuvQlQrEt9NhlUVujOaHI2FfvYQ3WgnMz6FbMM0TBbIlekjR7ItK1armLnv3LmzCcju37+/vbVTfwfB9jR1gxJMd0IBcb0eQCRIYPwU7rNXzdHtthFMSdXpOSROpKjUfJRGSJTB4AgE4Y51557zjMlICnD6eYUibIqoZ8X43WFkftdSJCUANTBSWLdtc6gtTLIrhI5X/DAQPOKh+nsLZc98SokpgaI5dcIGtDJm3ZXhc9F8mQM8O8651oTKuF1DJ0BiQewxI4Bf2aOgGD9opCsAYmwZS4tqzbDmKujjFOnQtXgRTFUSRh+ZARRZO7eMTAAjq7Ki7WJrBqWzev5KN+NLya/MA0MxFifPWdWITo/0TDfkVcM9Q6QP1zsfH+imL3PRc82bPfiRHMtIWAwFE3gyrjFqYm5XZS4OiFzw152ecO6adoltLMrM9qR8+INfWOgPj2ijkwJbC1HlAo223S2pAR6f3XnVTQOwXIOvRa/+GFhwnDO3EHAeaKIHcwpKnSOocY2sYY9HYAt4rGwv6MEXeVrEYdirZ0wJtMxDtpXuXJMd4AcGOfl28/TS4yjwAof0Xd8lG6v8bZ65+ODTOHQK05y1xaLyHf0Zr2y/a+EbnfXssBuPe2Ej9CCg7afRevCweWDOHAXRZRLzM20WXUO2sBz+zE+OyuDGKmPmPLIsK8MW0V6vXwEOPHenJfl1E4jjPTWdPvgy1xinEmQbSLSg2fnwXsmVPmHNq9JO/az8VgEVuaHddXBSmQe9bIKOvDwQuZuL6rcpeMeD62tx4S/K2JvLcVjoTkC+o7I2fuAXbTADI9YMcvfnVW+sscib/yArthu9BWQFWJUCCwDwWMYYfW20bVzatFftoDe4qBzaxhPdsFcZztj1XPb8MPrAh+vZimvgD4+V9fn7Nqhk0y+7oKuH/tJZiYfWw1pdyAR/dFNCo9JaNw3xX46hhx7JG9317bX+kDdZsJeeI1nPF39GBvk/NssuzO0YzJmnFgR8+x+O8FgfnTnLoIVb2Gzzbw2p39B8BWqu74G0PXsP1lznGn6qtgX+Ip58R2dwg1Z+le3hk0z5SrIgP3bAZ5Bbme564/i8nk9YgqdSeusAvUvGoKvsWZsC57BN60FrNpu5cePGpofsyZMni5CM0EmckUixjIEB6seoCa00fc3b7agILiY4DUqgTKB1LiEYi6OsMRwwzFswUPMwwaKNwgjOC/HACKTOc415MIwG9FFOGTlKLionDPS1C4s/81AyhVlAGHa3wOOlDFA73TJ3zgNYNDjH3AzEuIAg+HSOv+6I6fkrGQ66K3OiGX+lqit99byU+sacx5EUkQNYjbY1SLaY1tTr2spL5NlC5jrZOfxWmkVrCwR+OBLXm69eJvQDXM2sgvOe22KsnjlDnmUQfE/W3Q1VxtGi1Y4ZVpyDLnIgx343tV4lvDEQ2EATnXpvF8SQzMkoyEqDvvHdVEJWFmW89gsVdADjnKNgik4rb8OKa8zRryLQJ8Ou1AOPxmvXa7deoIifnsPke3JFi0AGnmpW7/k6giXnVHosgC/Lia4ybcZhpxYWtHFQ9CRQFax0Q0C7fAEYHvXL5fDojW214yS3sAvHbCknxkmhQ9mODOCzhawUPjuoV844lRdhzpxoLajusQhlbyoR+4wH7zDDwZu3h0IW1KPP+GRUGcE15AI7cGUh53zNaaGmX3KBqfoq0eZcfBrLouIcOIOrMp38Q4Gf4/wKDKMtWdc3Ajf1v+EbVuGTzcAXHvgCcxoXjUobbYoq68GSc9DoD9balJINursBiE3wo3jnHwvWYNdcHTNfbQ/9Jqhx6YOs6VYmtpucylbn68nHhtRc5iDXfuC7jRUf0F1o8FXwWIAJb5WWrAX4JicyokPf0zc7qU+PPmrKR2/N8G3IfOe4d/z1SwBVPNg4HvkwMoUfsutuu/x3rTRtxtl/i3UBYNWHMlU9riVa4MF8bWqdZ41t458u4IUdwb7/yR9++U9/Zd/pgkzMm09Cezd4FAzgnZ/kD8iNn25tc7ysPt7xZU58Ok525NbjmkqiOJfc2Iz5zQvbZfvoLTzDpHXYOT3SBS6dU9BjHScLMjJewVw9X2QNo16d47tkxb+jpdYfcxvHOoZXtoQGMrPWwMHcEBmnkny0sGeY6DwyLrlREgeO8ADz9EdmzoEX83fDCftgy2yTXut7pXu6rZ2lagb6rl+/vsmQ6Reav81nUoZv0Zop5/mDwBhFMIUgDAEUb3HwubufHGNUOYR2EgwZCGpmxEzZl4gGJs4U0QRAiDUr13ztPeOpD8yxShTd3YLOAjeg67fxKmWag1PFF14I+dmzZ0uoAIo+oEIzoPUj3a7Hi+/JjDKrEaOjJ1RTAuUAGj6M1SIOOKWs8Y7mdkKVR9FQJodRcZB042Week7QwoGhn4His5sjnIvGSsntRvEgG+guK7TjD+AZENCijWzx3o4e/xZ8wRY66NfCTl74goMeWtqjH9BoQTc+o0E3WeAR3+Yr84b2djZ4oRfnwqCso2u6jZmBoM1CWg9Fdy/hlzHp+bBT8bwbPFnk4NuiEjbQ5q/nBOErp4BmOsFfJS64qxnWHL6HWfQag2Pq56ZyDi0i8CAwMLdr4MJ4xhZUkQUZ0R87o3/4RFMZ2Momla/opmZsi2LZsXb06MI3mZBh5XOZV9d2M4F58UPW6DCf9xy+MWCFPiuZ1HvlXFggC/M4Duvh1DzOmT0rvisYquxADugvywnzHKvMMVstKC0j6nwYqeSDZ3zAEJ9TIFh/k/nQpz2i4KbMHAxYfIxnfHrBK9twrOe9uQ5NZFGJkJ5hkW2VAazMZ7FwjGzwUDaB7cE/XFqM0VXQx5fSJTk4p8cA8K/ssnISf0fu5nIeenzuhhnyYB8FPeG6zHkbG3It4yVQm/1zZAiDZKGXSq8UO0QDH9+vHhiTXATtaK9sJGAjV8fwDMtkWimsfjPH4IOc+mkfvsL4ZcbQ4PseCG1OOm1j3gaebfS4IIsgf4w/C2ClqbLOrgmX5G+xbyNCV2RKJr6TpaVn89YXVwCPfvSaZ7b30I25ys7CtD8v/tTY9FNA3npVlYbc8EOX5oc1uiaL2n/wYJ0gFxs766eg6tdff13H0SDwKGNmbnTmY8yd3cJoG1t4af0zH55Lhji/NY3t9HzHEiHoFTCRS5nCNhVtJPJlZU5LVrRG1jKEBmOhh23w3/x6ZVE4xmdJFHgjV/qu5MgnVE5EGz7RWvXEO7k63jpiXjSQZT3f9ZznIypHkqF5e3RUz2N0jMz4kzbiJVHwcPXq1U1A9ujRowXOem+KAF3IgZY2dNcdQ8QE4/TnGsQCB2cBbD0E0g4JIAjAxPUP9XtblFrGrN4FTDI0BFJgGSvjU5o/AkMDA2xnzTjKps0duHHKxAGfrF6OywAAIABJREFUz/66wwftZb+WZfwvwDGGIJWiOYyeFo5mAmYY3ivzAWHZLUIHLAtyP7TuWAAFmhoWzY1u43bXlWuArfRtzz6iUPQ6D5A5fcYAXIzE/HgDGgu978i6nzmZ5S7Xky3g05frypChrcwXefS8GDJud8kBW/BK1zNEiwT9AZu/dnTGYyA1vqKf3tIBDPmuhb8dcGU2tJbBKVvRXSzGsUgwNg6UsTJihg8j5MBZkblz0eucelJgCQbNUVmH02JcFn/XkQ1clyHzvRf5t6Mnf/LFf7tv8rCIlCUpYHANffdohXadlR17xIPz0EFO3smJLsxFRsnH/+328Rie2AeZtljBNNtGBz3WF6IPk3zJ1ovM0Bcd+AqzzrF4wEcZcnzQAVkK9PgMMnUuTLbrzenRE97wgZ+yvvVqut7x7uwsI28svMIsnvBaMG0B6vlt6HYNXsnUuM6rN6z2CMe6C7pNAVuq3M924LpyrbHglD3RM/kKOvhOx83bhqJG3XonybxsT/1o5EOGeHJezdKwXJ9n5TnX13xubr4Yzx47gi6BCz/dDVQ9360WAvbYApou67EtA+FcPgNm8EMOjUs+Fl304jO9kaUFr5I0P8lHuQHMteRJJnizmRF0Gpf/bPH0XdlptMCGlznxVEkNTzDUnY/O6ZmGMFSFhzzLwJaRgpc2bfDIP8AHG2gTilb8u4Z9wDKfWDLAuIJP1/PR6KlfqfKuMaYfgZEyO2inK3biWj6nzYAAFR7rJSUD+nENLKOLvy2LTpYFc92ogr/623o0DVrQTEf4nO0iaO+GAnps/ZlrLT3BArrQXN9dARRZFcSVDZ/+DP/m8SpewFfrLtphk21mB+QNM2jV3wvv8EXvZFdmC256MDX+fG9c19Jr15FhbQHWvMq46EF71UHroHPpnjzYvXONQ698bIkKNFYhquTsGvP4jm7YJ/m38cB3JfxaYsILf/vll1/u7P75558HN2/eXAyb2OApvobDbq19//33151gXqWVMdOCE2MU06LmvO40k5EghHqTqu8CGycEnEBDCJXB6r+qDBAAMNyC1cKD9u5SMV67d9c6tz4C5xNATduAXG9AzreIXk8dpQOu8YCGsutRAljXdmdYaWs8khXDKECkEHzhyRgFRcZ1vAwfejgonzkWQCBjPNcPVnBljJxIBo6Hdsx0ahdRBg4tBVuVL2tK7re4zAs4AEeP9OdcdObMLJbOmY2WDATgCy7r56v83EKNJ3Kpn4U+XIeOgE5f5Nqiin7G0G+Mwli7O/xyJgzfeeZh4PTLQO3WHedo8OT7fh4EH3SKTwbkRdawwrgEFjAgOHOOXWfPj4FTPHZnnwWXjMhPEEjHZN/urcAEDfUWkaFMVHcWkx1Z0zN5VMaoERvOHLNQdGs+OsmwnSH8kB/a6Z9cYM55aDFnd5rKcsAafh0nJzT4Mxcd9DNXla1zfvBMDzLJZOwGABlIclYard+y7BLZ9LBG5/MX7Iqt4d8iAxN06bvK6ORdi0H9qvirCV3Gzgbm+PHjKwBmJ+giM/ghT/yzI7IhN3PQu3Pqd6Ef2OjxHmhyhxT6yZaMW1TLxhhHgArjBUFtNuoRK1iF8X5Jo116tgED7KIsBvuoV5MOLbRsjb8pEKlBnN660cM15NXzyaZvMxc51NOWTyVrMmIr0VVARIeVK8nHhlwAD78yg+ZOhrAFP+QvI13A5RyyEeDiy2e6qLeGTPFeOZ8OyLXHJvBvZSvbHMAnvZTRKyPLtuqPgndjevcq6wjrZGB+MnAt2dbSgTeypRNyITe+1QYcnmARVtmN79EAM2WWC2Dwaeyy63hAM9xWShS40nl9WD0+grzIskdHFWzi27V0XODiGBl2N3tZWDbCb6HPNcZsDSurJLAvY1gfVutom+rafEqstCmCZ/TSTyVG9lcgwv/UtsJXlFEkl9oLzIk+MmszYB6ygnk/MeX/8FjfOf3BGfnSA53htbI+maOjViXXlxQxPtnASVWtsvZkR9b1Gffb2vTTg4NtOmr3sOkwlxdsk3PrOgyxR/OSIR69zF+gRndVrdaPi//7778H58+f3zbCV5JDAGYtgoRnsjNnzmx7HpzXnW0BjgIQSmHAkeNjCKWjEVfdlECNUZap9C8hAgzQUcDPP/+8Fmz9WO3iKCHlMJR294CJNkbHmdT75hhj7c4VArI4UARQGKOmVPSXoqykatz6oMrcVb+nQLRwIjU0AxHl4Luyj/E5h6L1gjrjkQnFJBtgqhk8PoGkjAx6gNIc5Ic2AEMLGrzX0+SdLtHSbhqAyaTyH9lYOHoshXNrUkWHeY1rrJ4lVg8Xx9WDRJ1jDo7feXRfuQQNjJxMHTMn+c+MB5nWw4Q3MqIz85KNcdFNf74zJiPKYcIq3BWg1ONVkMXZ292igbzw5RpYkC2BLws8+TA8gY8bDyykggeLvoU6Qy4gNg7jNA+eGW+PcakPh+OrubzMTo4UtukZTZXIyYUMK0kXNNERntkO/rwqWZN/mxrHC9JqQIZ1iyFnYT7BJBshA3Qas6xgZYz69erfqNSa7AWi5uQfZKnI1h2sAip+xJ/x4YXsyLiStevISznLI2N8hz482h1311ZZeZ/7SSW4I1P6ITMy7DEHaM2R+w7fBeN4L3PivPqyym6Znx7KbHT3J13Ql7HKXApQ0NOCSlZkyOkWkMBIGxC+zThspOboFnh0wa0x0OV/m9gCMjLkO7q5wXX8bDcJsAe4gg0BquNoZy/5xDIhlXILAgua6y3zTtb1sZGFc+EXHmEd3/lM/JFfGxkYme0W9ZyRdUEBuy4jWVO4NcEmxsvGwwsmyAvf6CzD4doC83p86q2Fwfqt6J3eKqvlL8m3n85h58arx8qc/ocv47Bla6F1Bo573EflZf6BPOgajW2E2Besm7ub1fLLzoXxgkiypiebRf6IDspWp5doREP9vPX1ucbYdFuQWHBWuw/c5iNcz4bwEqbLAlsL8Mam4Jjs0emaWl3oni81H3t1jnWgHsQ2/mTPJvBfhck73VnnYQteybp2h7DuPPL3h/YCGTShu95htKHBmmGunh/aZqoMdOXVbmwwPqwUuBu/pyL431ht5M1ZL3ePWjG+ufGCd/J0rN5ovLGJehT9X0aWbuHG3PS2vcvy3Llz28UASCmFEGV4yna4qICMoWCwIISwGATQGpgiOEYOpiZoRiiC5YzKIthpUVIPmOM8AMlnqXiEcwAU3cKOLiDn+AmsHStnkfIYGbDYpaMHPxwGIJY+BVRjV3asd4syOOR+qqQMIAfdHUKMoaxUDejG8mJkOQ/Gg1cKpUj01kNGPi0AaFL2qMnVPACKJzIEslLzBSwFZjk415ATnZAjI8E7GXYXaD8Ibi4LCD5qbDaXsTkVYxpDYMTY67MDLvyaix7rO+phec6lgwJwwHSswNx1HA5eyAIgc3COoQGGekI5GQiqgRagC45L93enqTFK7xu3zE29MOaxm2fQAlBBQQsHXmVBKt/222dlBupPZBeluJObcWqQpXN0mN95MJRzruQGg5wtXLAhmHJOTbT1T1R2LfAhx8q5HIE56C251m9Xb0jP/0EnTNQ7RC74YofGcxwNdvuVUbrzp5spwhFdw7FXz0Mj/1oOlBE+/PDDbXnHOf3+rSwA+bABMoNLWBAI8iNwb2wBMYyhud4k9ulauMIv22+nazx4F/iRN3sqS88H8D10Tr5kCHsWC84eJpxbn0+lHnqBQ+eRF1k6By7hkL66kUHPZL+DyW/0cGz22oajYIy8zUd3aGJbZIFuC3ZNwJWf5w0KZZ3xVy8hmZCfDCd5lVkzHjori7axRIf5yRXmy5jg2/j+2tTVcuD8Hs1R1s27LF39TjCAN/ZbkzP/7Vq4bPNZmZO/znfWMN4mGw2+Mwdee/xOwYRrnWuNaIPpuxIDLdp4bbNIl/nZMtoFn77Dszn5RDITgNS+ULbeed04UY8kLMFi/tz3aOFXYKa5CljR3aYWLtlTJd02XrJsXu5cJQNYbP0pS2UO2PRXyZ4vhit+g+58Rx/s3MuxqkPsCD8FNrCNHpieQR8do7mqSPZftcn6WZm/QAsf1hg+xPcwyUZhyHzGg1Uyr3xsDLIrUPGZzMxDD8b2jkfrQn161pg2Q23SyxS6lk2ZtyAeXZU323iSn3PoxRz+Jw/0JW8yYZv4sRagje2xdy9Y7HFRdA4f8EQW9QCiudYe8iQLx3yPdrzgf/tgWL9l6SQTFQWXpqYIDhBQOR8DAQ5CaxDFdM3JZVAIUvTc4wowYFHEULvwgjpzt7sieIZaGp3QGIbI03WUTOAUneFRojHQ6jvnMN76ODh/3xNUuwcLSYEfvhmBnRne2nXhyxheaLdb5cichyZysZiZ13k+cyLzN7Eov9/+q4HVteSHh9LjaAYi4OT80d+NB2gWgGZcwDIdgO+BlTwrnwGK+YAL0EqF0y+5oYEMHG83a/Ejd8bixcDx1A6hXQzaOMR2LjmmSg9k4Q8mStGaK6Cbu7QuA3B95WeOEQYK0JRijNMOkx791TcH4PWnoZNBuL4yJDkJOuoTwxtDxgt+21Rw0pW4yihU/mYwviNTDfd05bPgjtODV/MWaOGpZ+XABn7b3cFOQS2c5Bx9D4ecRr/nR6d45RB6rlNNrXSL9sr79Y7VM4dfPDmeXThXKcmi3UNwOTH8cqL9ZIzryligkW7QmT2hyXE3A5nHHOzAM73a+JA5ByZ7ZvGuh6hsVFlSc7MFrxaSsnhkWq8PGdNZO/JsKPmZg29hO+h1o4LMGSygia3Rj+v8wXnN1WXbW2TICV1snQ5qnt7b21sLlNKsl/PNxdd1e7txK6f0TDc0VnEQxNXc3M0cBTDkGB7RzfbQgS9/PvO/7bbZW4Gf4+wVPmCpviv/w0R9YfTQhoYO6Ny5gojaG2CN3dUjSXaVjevzMy7dswP2N/0r2uGnG1ra/Fm4YKvysXm8jMF3VTL0P9ni19j+L2PF7zjPi73wE3ivlF2A1eN+yLpsTCW3+tJ8V6N3WTT2WXBO1+ao5QBOyYqMa1uoTQO/aKPTsizGrE0FzeZzTkFwpVgyQT/c+K6eX3TPO0Hhtyf2t4jXQ2wu56LZOW3uKn077voyn8ZGp+N46a5o8obXfqge/zDpe+tRrTwwVEBTi0E/g0SvVXzQyY/iL59CBuSSLh1HB0w5zzX+2sybJ/8MO+bL3+HBC43soedQOl5Gm78le2OQV5Week3JvZs/nEd+/lpD4bMNBprNU8ZQZh/O2RIcVuYt2CoJYVxY8T5vFGhdwa9K5SpZCshMgsnu4MMYpTgG5BYKu3vCM0ip2haeHvLJgbimB59SnJ1j9XcK910BGOECMWP1v8Cn5nLMlu3g8IFMKYTz606nMiKVIBq3aB+jxhUo4dHcaO9uDwEYxfcspLIWxuPcq5FbgJxbMGBcYwkmGFA9c3jt+TEtMj08kTIZSP0AeOs5asbvAY3mQJN38uo8Sq/eDiCUj08GBQzxTj6MihMAVHyQXVk65wqIzGdBqSG1coo5XUeX5E7HRfv1NuCtPo7KlOhwHiwUbLdj4NTgCG128P53/smTJ5dMANU59I/edskWRI6ErJMxbDoX/93Bh3e0lbZn3LDaT0RVNiRDY+GtMrRjdGPhgBP8ux7WWpzJw6aEDZRFpdcff/xxfbbLZJg15ta8bC6LG77qoUJLOKNPC4/50UQ3dPsfU3fXIuXRhHF89otJImhQExFdURFDyIlBFMEVPYgRQZY1EQOBkNN4YALiC6sxSAwGPPDjeGaUKHHDr+f5z9MDy87MfXd3vVxVXV1dfY/vtYUDMqQvMiqY0yf598PXFYeWFW0bHk7x5Xt9h81qA40JJ2yas00fbf2TR1vlHFeP4qiQmJzgmb7IxoSGFu0EUf68OkFIJ/hPXvohW7JBX7WpcNnKnkx76Ckswkt1YXPWm670l2OEa3RoA48WHrDF5jrU0MEEMshGqi8h3+iqWLftFT6EzZoEBelslcxNAmTJ1uiPntFaHWm/blHdLd57XhwcoKEgy/j4qx5OvzAmqENjPyWDFvSjrQnTvdX6uFadHH7IogUre4E1Nsuu6IXP62SiRUeZfjaHJvSQHywWXJWlqcQAD7J3XnjXJ3nAEH7RBtNlPsmlmlL399xA8iEXPJaxcV/Zt8oz+PgWeeyk+ioyKSPhP9rLVpW1LWgqiNXWtbLo8FoBvTkAxnzmN2AfnoxTSQue0ezPve5rJ4Pcfa/PMrcm6rZlK39px6KfJqu0g6/BM9nPh5jYlbHKgKIvbMMg/OKTrtN/9dl8RNlmPKQf9lSQ6L0gxb3V97YDYhy4EyOgLZuvds137eCQA5+tD/TCRVkz+quWsUC9xx3RBftCc+UnzX/akGE7EzBFl2wdDXTewl2/YpGyb/np6rqLgcwlaGUH+oo2siMLNPgzP+KhBE1lOWglO/2KVeicbsq8wUS7MgXLly9fXp6yfPDgwSpy1gABPSWZEhkbg+6HPymCAoCm34sy8VUrAjyURED6s08eAPXlu1K/jKSUd6vCHhKpDyCgMIAh9J5vRamtggipIKbIv1oqW5/9VhsaOLQMXrtqPbxHB6cDwK3w2w5q9QwYFEFhjsxX11amQt+ctIkgXsmterKK8imHs2FgOeDSp0Xbbf1WvI1/43AWrVQrhC0NX31EtRQmXDQZw71AUNt++qY6N22qYTImIy7rhOe2ecnJZ07Zq+ewcBJA3P55dM7Pi/NdzyYykfXDxvpjoLaZW60zAgFJW7ZoAWwTIZ6Av60BWGOYcMnxu49jKSta0ag2ZFAKvUxbgSNeetipcbxgrVNL7ACd6KI/+On0MKM0JplbTMBK23YFkMYlY/9nfKOzE5+yStUYobUUfg+lFVi4x9jVLeiP3PGJl7YA2LItw+oWypCSrQAKDXDMbgrwyNR7usFTwZlAum07E2YnqDhNf006ZRLCEr5ki7zyET2sFdbZXjjiuOmErZJZhdjG8pkseuYQ/Qh00ShI6bSgNrYx2YQ/2Cirh2765BPgnk1xiGTJ7wgotYGD8Nup6iY4fPIj+nI/+0YvvgWoTWjVmZVBCnP000TRNlbbmGWasnPXyd9CDz1+xs7BCffL2JNxEw75tFtRjaKi7WRWwFK2DV1sCjb0Rfb8GaxX14lWfkHfMA9PaKsmrF2VtmO141cKwisZgQE+nE/s+ZZkRv6CQDbbhGvuwa/r5DtvudGxNm3PVfNcMBI98BIP9KavgiOlMu1yyKJWxpKvIE96qASGDsiJvbcDAiNwys/INhsDHvPn/Axa0F6JRlkodOBB/2RKRl4tIlssoaM5pAkfrXBmbGPQs2vtNJSBISeyyae3nYYH/tiYcF3CYt6hKnPPv/srCIMbY+mzrJ6seKUt6MWDsdFTrVqlLXgxPnloXya54AnG6BXdZSa1RWs+xff0UYBTDTrayLosHBrIpu1S18o2t3ugbc8P1G9b5viFhXxmNcrkTR7mRjT4vjKL4gXygR3XjVdAS0ZkHLaM7Treycz9V65cWay9fft2588//1xFthkfAgEIeCiIoDpdgKAKLwnY9yZRq3aOjAA5N0Ji5ISSYBkdYXLClEZQpfC85xCcZCPQ9noBp6i8+hH/CcREwNEAaCsdTqm0JJoIsQCt+py2DPFrLPz6r080M5ZSvARsDM6pn69Af3vH7QeXxdA3p9RvoJEXWfpvJYgGL3IiNxMtBbW9WGYLzRTmOv6NWWG7vnIK6DR2mRZgCjClhbVFZ9uGvs9BcwDtzeuDHoBynnSTUU/RR4eJvPR8gRPeyJDO6dV1DhA96RnQvUqVV7cI1CZYfblGPuggG//b5mLY9RXfrVrInsPBL9zAaVk04zII4+hDG/hpe9x92rsGp7ABS2QdrWUDtXGtn74pHT0/Xw2NnAJaGjsHom0BB33BR5O0cdGODoEdGVZPSA8mEfgyZkEdGbqfDZQdNbFWS0H+BSht38KiP2N4+b4MS1sOZVXR6AHS7Bse2RXs4o9TtjAjEzTwGcYqA9DpI7ITXPSYnAIJ/LKtsvFo9T4fREde+i9zXIao4FpwX22XLenKFtggGbRgoVd00UOrcTyj0R/ZdWiilTyaBXj8gu/4trJD/BVc0i+M0hXd5KCr4YKB7JQsK/xnb/RIr2hrkdTpU9fQ7yQrug8ePDgyfk1M/vNVbc2hUzYRtvHTScDso4MK8IdPukSXLRv9CGw7Ba9PE1bZojIrFWvzUx2awlMTDlnDgb+CEHywIX3hh37I+pNPPlntGlhk0DE58z3VGeV/O22O5nYayElfBWD8gT/jhHf68hII6h9WYYQOYVXwFy6rn0Ub+smrrCtdFXyUcfHf4gJ/5OI6PGjvs/b+yNriqa048wg66aHdDXYA39qjLZ/PzvAHp805aCKnftgazno2mj7LZJKjfvkw97TNXSmS+RvNPeOwzPxctlKCAB7yI3SPJv6jTG3ZTHSi30IV3/BEduhCQ8ka3xXcGJ/N5AdcK1uFT3Ih0zJQ7B4tZUNL+KCLDrWHC/LBE2yWHS44Dzeu8QVtg3rfQqkEVYvBfrEDvuiXPnv2I2z5azcOTvnPkhBldummmjw8owPdm5ubyyf13759ezhXAmxS0AnCMcbRVftFICa5ngXiOiF3FB+ICYmD7Ic9c6QUWJ9AQGkcE0PznsH2HBHAmU+NUECn4jrWTsFF0kBD0UXOjNg1Qih9mGEBDtC0h88gqheinIqx0VJatEg30Je5APZ5hVomjZD9+VyELVCwmmLApWw5DQBgAL5r/726EbLEl/HcE7ABl2J7LEJ1F/pwP6Cgnb6qHwmkAdvYZNJR9FZhZKdd21tocB/jBjKOpYCILMm3wBydHKuJpcBQQEYP1ZRVo4TmJixj69MYvoefTqw04XGqeNL3HMTTF3kZr9Q8+ttqywEkS/8rum/bUx++Iyv4bqUJz/olI7ZBPyaUDIks0Mfpw06ZO9jrUEnbNgVgTWzVCPWbixXwul6mgRyMyV7aaukZeGQGS/QJB/CG9mo72BB84r/trwJJ38GTDErbFcbhTObid1s07BKPaqjISRDix94FZeTdwzZhDy2+61g9OWpfwTP5svWysmgNF21Z5bjQWp0qzJRNK8A1wQq4yLWTr3hg2+6tlrBJsQVPGXrysago4NaG45eBhGnYJD/Ygjc+Uq0pffWIA/f3micavo+9kxG8trpmW2QSBpqk6YfcCuZ6Zhc7tiD2YE80VK9CjnxR5RdlMu1G2K2gwxaPxtY3/ZC7Np3wwrN+yI0s2ar6uzIMBbOVIKATJuCEbGxx69f4+uIfjK0dWvKncMGGTERwSjdsxGJAO3JhO657X9kK39jWX4eABGHawAf5tBvgvvxpWTSya7uPPZIvfNCh+YXdKk3AF4wWZLpW1i2/DG/sHh5gmr6rHWv3oW1P/JozyN497NOY7Th1urP5wbjw2WGiynqqZyt46XBXi5t+P7Egf/Yt+qQHOG9b0RjV5LnX/Otz23j8B/umg7L9BXJlKlvI6Jcu6a2Ahnz1CwdwWI20tvTQ41342uq/ki/ayJF9loBpwY/fFoslFSprIdOyjO148D/JXwZWv3TXHIBfixw2hV54wme+xfgFfGRvfDplP8You+l9B/TgpR0yuO9gELrJpXox2AyT/Awe3fP9998vtyxv3bq1etZQ2QggKkOASA36QwABFIWnvE45+F+6E8gx2qoJAwyxegjOuQI67TBEeWVDOGztXevnhIDZd/ophV5EXyZLHxwHOo1NAO5nVACo/7a4ipQTbrUDruuPcHMGhIwnDst1/RRZ5xTbfkhprdRcb9XXKqptWAAFmrYvgYDyvYwPHCZOOtCfvoGpBxW2YsSDYFmb9r4DAHrLnuifPIC2YGPOoNGxMdxTAS/ARSP9tUpvQkUjuVebxUmYKNEEI2FKO46qLEGrWePguckMNtBZmrwtE3z5rlQ4HVWcq1/y0afxODj6rL6j4nV68L0+tSUHxkG+nHHbEfpp5YZemT8ranyij4MxJhupmNr3vutp2PooY9BKnp6Nw0l3Ig5fFb9WGwPnJj/tqjmoHsk1wRD659OonG/1XuiEB23QV9ZSoOeaFR86+okvW/xwwom5bruzn0JxjYzI3vccdqeqwhW5si/jaM8PwG11TuTbah391cQJBmBZW33Ar7FcJz/tjUXOZAuHnJw/utUvrLFvsjBmdY/8C901MZKNiVgwpo3vO6iCN866rcAmqhyyx54Yy6N48Fdgz07LNqGVPMOLAFq/ZDH7CH13IrwFKOySXc4cD3NWlz2wMzSUbXdPftUk2EELffYMQX3Svxe88GFNpJ2Ew4vgDCYKstpeZ790U3YanXTR4Rh4bhEOC3x129v8Cl9i3GrZWmSwQXhzjU4LrOGhrSljGR8/7jVmC+2KuZs03aMd/wpnHZCqvs/1snXmhEoIKlyvzhjW0E2W+NQe3gsUqlFrodMOUAsyuPXSb/Mour2HB4EVucOuPsjPGH67Ft7pFn3GCXttGZZ9JoNwWq01TLYwghuvaipb0LVYIkt90AHMoocvcJ9+6QhmYY09GsMLD2WZqomr5EMgTRfaVCusP2NZZPjpOngVrJfN9BnvlULFd8kb/JdVZ7uwRb98X4dlKrnAM/7pLdoEmS2m84d48FBnmHcNvcY1JjrawSo54R66aE4vq6md+Q/9xiwh0JYkHtutIZfqwPkwfbFJsifnGzduLLcsv/7666GA0raBCzDUFlBSYODsdaAjHXJsiCi9S3EVeJaiN5g6iyLfthcrdtN/vztHUJh3DbgTMGeAIQBnuL4vw1W2qsmTkAjB6sC92hhTHxTACIyBLjwDKFDor5NrFEF57e/OJzZKiZJJNShtBaCFcto2zZgomIw78dTjQCgZcE0kraKr82HUZcLwgxfyN241IugCIMbUNqtJPp1Uf0cm2pWFABQv4wOhcdDX1qOxM+ge0GjFTSbk1XbacLGUAAAgAElEQVQqul3vhAwg9iPA+jWBmSSqK6PDnAd6m2DLGJrI6J4M0IRePMAFnRhXv2XfXPO+SVp/7oUFTsD2Db4qIsavSYGRmvjhoG3q6ixysj1zxvWMlEPQV9vPaCIn/RTgGhePPpM7mfaYC/dWw8cRCnZcL51ubLIip7JJdF2Kvh8Nd83Eyf7wr42VPl5h0viwXTGq/noYJ3trK9QkgR50atdkXUaU/GEJ39qjpS2Kgi1t9e8+8oBJ+oRDMq5uD50mIhihA3gqo00+ZWOM2YSHJvpEYxNjK0rOuOCtmi//TXgd8KAreNEnfZK5LCya19fXh1zpt4DXOG3pls0QzKAdZtCN5vRJTtrgkc2g21jo7qAEXRmPTNrWglv9wgObhi92Q/50iC+0sys+Sd/ZfY+mETRkzxYaaCDDMsZNSHiU9SObJje6aRvcd9V1wkbbu4ICsql+R/vk3DY7WdMPfybbWslCv7LQ1jf5tiWubQsktoLOTnBXIN32c36f3goK3IvXAswyWWyoRXqZMvTov1OwLeTKphsPf/l9vPCzsNZi1TUy1U+ZMBgvoEBjdZt0R5/s2hjoRlOLV7RaeOkTRi3ajC8QNma/DlK9rHvIvMybcVqg898wnWx9JpdqI03+6PVZH+6DITz22Aa7GWEXnsi2HZ9KDsgM/R0AwoNXO06ua8ee6Tj7kUXnl9BoDHjyKC34FXg2b7vfe1ggs3wRfPI1fYcP95ZJtdCEPzLuOXEFmdVi9mDXYpFkT4Yd4CKTDnaxbXp2Px1VItFOk2tkVyKo+d797slvk6H7BKF8elly+tOWbPP5xRGXLl1aZsjOnz8/DBKIEaGRm4GY0wcwAASe+XQJAJViNjiivOYtiBxTe9/tZ3cKU+TLcQGiyZhAZSA4J4Qivsm1rUpjUYI+A1dbVmhGl/4JK2eOP0ow2RNQP/sDJJxDKf0m3/oru8IBkwnQlbEhK6As5em6+/rRaPQyzIpV/ceLiaxaLO2NmSOtkJMuTJrxSAdAVi0aHhibNLwXA+7hhCaOwKG/jvdqz4nlmIGQEeaMgQZ9vmtbl9PBV2PM8ilLImhnNHRZkEN+6jSMT7f9Bh48kDnH9fDhwyFLWyRo9F0TtvfoCMz00FYXeiroZrx0YnzG0hazzyZPWRf6TZ+wgye0klEOqDqFtnfgDu1soaJcY9JXBkz+2pOZlzaCzyZaMqQ3ukYb/TBYkyfZe3mPvlapHBh54VtbuqQv+iU345N3mWA4IavqF+i3rWp4dx3d9KIf9kDepfvVa6KNbTcxtk3iXnSyR9josQVtXerHq2JeciggM96+ffvGpMOBogFd1fexDc7KWG1JobcFHbrx7rOxySV71kcP3OSX9uzZM2Ro1W18eGaHHfqBMfrFiwmhDH1baDDJ+aNTO3oqEOqnUmBMuUEZDbpR74gvdMII39UJ9DJHAmh1X7YC0aX+r8MOeOQzYd94ZOUzPntkBtni3Xjkr7+//vpr0NvpTpgwodOpoNwk5n4yLlssIIMpsigL7Ro9sYVOmaGb7XixN/ItaM0X16f+WgwqbkZzExqswQ2+0MH39YBn9kNPdOulDfrJ0KsAmTz9NfFrU2DdieSyoPw3e2S/cIw297cNRedoaMuKXLNlk268VBPUhDrvSrQoFNgYowxXdYls0jVy4LvbMah/esczvFW31ANGYZH+4IvPgYkW2HxKPw/X8wfRBwP0LCgxRrtNdNIBAT5QUGJ+6an9MFCmux0gsmpLu+1NOPAHt2igC7SxWfS6BrPzHF2wYgy2QV/mQHpp4arOUbA2JzHoU//48L7f8HUvWZU4KPBBBxyxN3IgA38Fkfhqh4YsyLaAETbhJR2yB76hOQQe4cDcQmfVUZILmsmjn/7SVv+dQKU/+sUDX3LgwIEhLzbJlvBYps31fKC5YmNjY7H2999/71y/fn1VfGwwHWiEsLZlDCwbUlGvzxwl4+mIKIdWujxDyNkBRZkKoNI/4joaXrScEZY6RIsxKLPidgEPw8IMwavTcL2TOjlfQi5r1haAfimYMLRNyO4F5LYgCi4ppqxAqwAKcB0oK3LUV6vgnieGX04UePTfT1LhNXrRhxd/+kWb9xWdk59JJDk02bbdBwCAlfGgX9o4R+kaHc71da2cyp4Yr2Cm4kn3t4rlJCsgr9idMQAlWRf9myA4qTIlZTFb6bvXd4wfQDkcst21a9eYXMjJq5U9GbuH/tFVMbV+tDchGkt7xch4RhNHi376MSlUL0gfrjEq/bmGFsbjXs4ULtvegmuOwX1Nbp0stN1VbR26jM12THyCQHriwOlaYMke4DOnbcEBTxyYMar74sSyMzplN2hES9tg5G0MvGvH7srK4pVtGlv/1eNUAMymBQeCOzRVw6P9vXv3Rpuy4eql6If+0OV7GLVdhw90Nwb76sRS25Wum2jptbq76iHpmFzYcJMjeXpPt+jtFwR8LkuEnnjLadIneeABtumhhUpbfByyoKHsdlk9uG51Tq49XsP3HTIhQ3yQv7H4EPihJ34E7+6BVU4f33SDjrLPvkOvia1VP7ssO4u/HjmhzbyYxEOZJnLpsTJkWS1gGVw6KvuWD8eHPsoUwiG9h3l4kSmB3QI046GNTtCCby/ft2VmIoaj/CIeyMB4/rOBDuzAAN/kGrpcK7jo0JfAlm4FoJVbpOvamtzJEv7coy2dtuDSb6Uh8G1u6IQ+O9YPXJXB9r8DSIIjPMBk2d+yoWTQbof76dxCq8xTZS3kha8y2Nrz3YJRmIR7n8kZXdWAua8MF532aJbnz5+vtmeN71pbkOTAb2ZvaGc/bXHTKdnAMkygiWzLNlZ3xWe6j27QZCuwwIic2Vz6hCH3oE9/aPEdmbS9TSbmRbrKn2rT1p3sGAyjo8xTpRd4qfzIgt+47SaRT/NBwSO+4Bed1TXSKXmim7z4Tn2W4eOL8McO2k7VNz7Iig9pez5/774ypHgqBmH37BrWyrq2pauNudv3fEvbuewHvfrBRwckt7a2lhkyW5ad4uDUvIrg24qs4LHCNoKhSAoBwJ7vpa2JVHvEUlpbBYBCAQypyaQaEZ8pSP/aea8fxu49AWMkgyVQgke3+zjCfrQcENsuqEag2ohWXGjXn35NwPPvEXLuhIg2kwag6ZNigYxiTExoNjHro4JBEz4gFNCVZQEaY3IKRcpNjG3LUlr1LAyY0jgHjhONOcUKASt6N77xCmgYB8AwDHyQYQck3AuY7i0Ipiu0dSDA9/TbCaDqfkr/l8Y1GZW6B3xOjLw7pAAL9AB4GW8GzhHBFCzATtkMxtAWGVrRkAMpG8WY0UBW+mYQtmDIik570GYBOZ3AFTkLgPHmO30UpDEoNJIB/RqzYnYG7D0dkIFrHHKZFrxnXLCj1oo88YhmTlP/TeTuFRy4Vt1B2+Zkhq/S2jnvCp9dr7C701T9CoF70IJ+/aLR+05EGgPtxuXMZbj0UT0RjAs6ykyjU5/okZUTmLnffa6hw+RGp9XHsJFOolVa0Laiflth6tNiRTBNZ7Cv7zJkHGLP6KuGD28dlilDUD1rWwgV8wt6CgjoLYdb8I1n96DJ+BXrlgUxJlutVgTdbKiDSvNvF+q/GklYTiYmiGyXHk02viM742vDlskPvvr5LDQYt5oafog/qN5EH2V7nFL0ns2yAf4KbYIr/c8F19UWucckwDd0EpI9wEkPcWUL6PI9DHU6WNDC15B7xeFkN2eS8Knf6gHR1mndbAstBbJt+5NJEyT58y/tcOT72VBF1NVJ9ugXtlnZABs3RoEEPRfUtT3JT1V8jm/yhTHzCOwWwJB92/r0b1w0+6t8Au765Qq2Dp9kxkbwDEvkC5PGIEP+zQIg311Bezs8PUrG9Q5S4KMtZO+rW4QzOKmUpHmkWt+2DkuUtI1LBuhGCxtCr3mprD/+yI0u4bayg07X8rXohpPk4t52GOC67D8ZGYcv4R8rQxAE9bNndOAe/90H2/RdqRS6qw/Go77bTi6LRj7uYUPkUqkU2umFTNoN0Dc8uEZ2ZW714R6ZPPx1Qtj1yj/wk23At/HLoOszv1OWEY7YChln++RPJ3j44Ycf/l/UX00YQjTwGYg0aI+8LJOBOSj/GR7gNEm432BNeK2iK7TlZDl0/euDwIAUYEr9ap8DLH2KBsrnEDgZCi913kNiO/EmGCGYng/kM+NqsqqOLAMotc2gm3DaFmWAhIs29wNi22IUU4agB9ZxJKXpjVnGECj0gU+OBj+Af/z48QFM4MJfCkUzZ4I3Y7qXMsm3wE5wyAmXafIfrQwV/foDan3IdpBPKd0MkJw5AEGOvt3DsAIzXtrOaSVqHADCK+ADJrqN2TZZxY0mKHLop6jcZ0sIbZ1iraCyTCJ96Be+2ppDL9q1b0u8ugw4oCc1LHjRfwEmg+WYjVV6Gd3og3V48pluq5mho1abFX12UoeM8M8W6L6sX1sR+qqWy31kU4F8ci1DoS96L4PIuNHlOzRzHjm76mPQTJ9tgxrPCTxt2oITfJAJB20sk3P1HBwQfXoJCtvO9d+f4NGYXj1hn17YrL/kZSyTetsAZNtWG73QG/rLrAm+LIroEba98FEdJ32Rj7G0g+H8UJMq/MEG2y9QiP6ysa1UtanuxljoJkMBmT46WeY/ObGxTlXSeUXw+mhR6Dqb853VOxyWfa7IGR38jLHopgmw4AA+OWoyKiPDR5RR4SfwVh0p/Fj08cVkWZYVjTBX7SIbcp9+0EbnaKrIGx7QgJfqx0zyMGdChGey5KeNiUZ2IFDRh77dl5/AI/rbUagehs16VcdE1vhjh3SSLt2jD2PhmTzww0/ABBl3Ao6NuUdfvqv+Sr+2tPDU6c4WNMnPvYJ9bZtwq98xDnnpP/vqMAMs050xXIN3mOwwSXI1Xo83IC/jugf+qyGlc/2ivQyh6+TnftfQAUswrm9jG7MFp3kpOsmGX67+lgxbLPDncIIWbdFfzapr9No2uXHYYgEG3fI/bJVtttgxNtnlN8gUffwXP86m6BWeogsfZGi+LwjP9mDMXNgBtxbs5EZP1SP7Tz7ow2MLZnSQbdu45JGP10cJEzK26EQbbJeB1B884q8xjdurQyh8Kp+ET7JrceDe/I5ArKys+7wvqCNndpD8KyeB+3bByFI74/z444+LtVevXu1sb2+vapASMGECkNQ25eqcMyjaJEwGiln//XFGTYBFsgIJROq3iZmCOUKEVnQIRGXcKpTNYWO6AwalnSmRE9I3pZcSrciOADkewAEUgMI8Zfirvge9xqXc6qCAuMcIMMKeo+J9pzuBgkHgIWec0yF4fLVXT9EFQuQGQP0WnAwBfkv1p9DqkIzBGarH6vEjFMgRdbKyrVJKRUtOwz3kYcx+rLxMEV68OIiCRf34q96HXMkC+AQZxiVnGSP04wNdHJI0tO2YVldkzrkWxJfG1wcnLmhqUmZsbdXCET2QBwNguJwIeWiXPsjWpIM2uKz/Jr6M2RgCB31YPNBrgU6ZKPKHj7YQjS2Yd9391bfANHlV3+ZJ5J2MhOdq95rEyLq0OfziAX39uoP3fsrIOPROBsaGT86CfvVboTM7JAP0u0YX5GwrJCegD7LodJR7OV3PGtQWzWRMV5wFPtklebHLAhq64zg5J7ZkJc+GOTmY6rldZIKPHBtd4KeDDWXcyZA9wyg9VH/XyrPTkmjrAApckG/b+eRe0FpWRf94hGG04kmmFB8V/WvDvo3pD19lo1tQ0j1MGSP9+Y4u6LWi306Rwn+1RDDOyZINe2GzBaho0mdy0A/fo59O18IIfLR94x4y7jAH+3e9sgL6hIWyIW2to5NcTKwFWwVE1dTwA+QDJ/qp1klflSPkK2CC3o3LzvFYdrQCdJgJE23bwrJgms4LTvTVgns+YAQ78eq9dmHJGLCsXfiEB/zSDZrVDZJxuwQVhNNl2DVnVLfXaTm0GotcW1jzLewPVvi4ttLZCLvBl6CI3wnfbLBSAr6CjaG7Oi448dlY9I4PY/JbrsE2PaOnxz7xWQXu3nfIjl3pv3IPY7fgxS/6OxQCm97zpdqhx/sWRTBWHZl71TYKEI1l+5Ct0ot+tW2rnq8se+b7arncyz90ArLDRnBm3GjBK/nBjHtaBLcl7z7Y7qHczefVNJep5Fubg+iJvNo6pBv6Zts9H7FdnXbvtClTWv04WcNC8zH+yBf+4bwMflu9eO9B8+3ClGlvzofT6szpmt8pZqKvgnF9f/vtt4u1Dx8+7Fy8eHE4fWABRAJBBKVRjImEQpqYivgppif1E3rFd967v+3BnAdgUHi1Agjr4ADBAylgEiSQuJfSqsdBH2dJEV6utbUhEmaorqOrx3cQRhF06V5C4BDbfkXfy5cvR7/uIWjX8ACkhIo3wqeglIvPFEFe2rmv2is86Bv9lJETAJwexFixKX6MXZqzlTsZckpoAGRjCDTJAv8chJVVWcZqFsi1oAcv+m1Vg3eOCzjpGx+tGCq4RRcD8ysOjJIj6Lk9sm6cD/kcOXJkgIrTK+VNrzBDH9UYwIwXp0OvHSzg6Odt7AI46X1ZHRO/ccm8gIERz3UvHGKr6oKZVjTG1yf+BC74pcMCB0YHb63CO+nnaeilssuc6JssqqnhqDu5y8FwZOTM6VQDU6aPjNxLn+5pYvAsHBgqVd9KjbM1MbIZEzJckwdayLXaLjTCKAdD7uQEpzBipct5m0S1RbcCePL3HZnQHyzAbVlnY5K5tuHz2bNnqxotPPANBUwFEmhou67tdVing7IRBR9tFeKzLRgY7tmEZVrLusIzPulA3/ptK5Rs5q1F+ICb6qDw6z3doT0fh1+2oU88e/UZL2UsjAMvvmPn2QjnClMCFbqCcePQtVdBhPfawVrlANqoL2m7Av7wikZ6a2uXfqs34QPITyDlOvstKNQf/JEzPPXbfGiMpjIbPeqkejqyIgP3ucerR3/AUr6Y7HxvbNjhjwQv+IbJtqT0g7aCa7p0nz/9s5u2tjuZqt/4L5tXcbfP8Nrp2B7NQFcVV+eH0UCmdOS6zx0KoW9YRz/duMan8EVo1a+2/HcHZ/QBTxbOeKILOmdrbIOuqpUiDzYzZ0npq+J2cjdO+MmGC7z5BfJpgdMjYTrMRg9wAqt4QCt+tCPzHhJbhpJe0VmtZfVk8E9/ZN4vaPRg2MqEjGkcfsq9/nu1xY7HsqHtmLHBSkzortqpSl7aIufbybGdAnIsidFi0UK1DLdrvocZY5ELOaGfzL1HbyUm/Ig2lTHAdjbJv+oj+smtchU0kQ0cwnoLh+p0WxCWYbRoLRPatmlBLP7hCx3wVLKqw21ioBZ87TKMon41ZF9++eVwbhg0abT/TgAEwSB03mRaISnGCaOsWIbUXnMrVyDSD8fpxRFVS2RiB4pOWVS8XrZH39rpY65BqQ5LECUo9JMiFFxkTUEV4fmPpwJE71sNaWMMAUUnSQCHAitC5EAyWODuqLLgiLK9gJdiGUq1NpTr3gzEPcYlR3IuwGxVTcbkUB1Eq3ZjGDeAti/eM6B833OoyDWHBBxth+iLruhMX/jhKPWdrNoOZuB0+fjx43Gii4zQpD2eARMGZMO0tSLXp+tkiC8GzEm2z04m+i+9jk7GYSLrlGRZTIZt5WvVZpLpBBs50h2+0E9HxmagTc5ocL9xXG+romxCJ6vQZxzYgKEWIGVLLUQ4W4GN8eCUvOiPQeKxurgKRgXIxsNnh1NgiEzwD1f4JTOGWbGsfsq0ocO9xoA7ssGr4NjEUq1jz5tCDyfZRFrthnbsjHxsaRa4a1/Q4X2Blcmolab+yKbtKU5WcTE7zAnjo1obOulAhIxLq/G2u8mtIBR/xnFPWzYwWPY1R0V3eIHf+edqYJ+/wIP+3Yc29sQPNE6TGznCPBrpgsw5+3CANv2gy73+0NJ2EHv217MPYYFfRDN89mwqNPVIDNgmK5N6Qao+8dw2kHt81w4B+6pu1FjoZ2ewZbHId5j424p1T0XEsOC9U6AtNPBkDHJxvUce4AX2kw859pN4/P+8LezeMvvkg3fXyYZueoI8u3QvnKKXDPnUMuDoePHixaDDPT0cu1IBvoSeLSBhrTpiMmknQkBG1mwyG6gOq3rSshLGNpnys+gvS8kG4Ie9saW27KqL4zfzi+igO4sh8qoekxzYRTVa6dO8Y04yFp22q+O9CZ7s2Bp7zc7wpp+yexWOh01+TfDSlnkF+dUKln0qw90vq/BBxoM3MmIX+Vh9wyb9wx/a0Ep/7Xy0MIIlctSPe/HGfnz2PZ9DJy06wxQZ4YuvIJcwXp0WOVWyxF+gtewT/NANzLvPOF76do29l2WGbTbDJlzv0A1/4VqZ5rbTmz/Q1TY52ukdL/rpcIJ7qzmjFz5ZOzTAA38JKx2mgq1srux9sQA9+2vbl7yN18IXTvF/7ty5xdrr1693VPdjRu1BtVIGNOETgI7ajkMYohixjgBSx3OECGAFZ4hva5HyEcYoqjOrboTSEkBp9rYrqrvSth8vpgiKA1opePS0zVrQURq3PXe0thr3vpqCagXwUPFnvx0H7OqvmvAoDXBzTuqDMiw8UDQHQTmA0cNBGYT7gLVDDmXSgD0FAT2jaY8dMDgu9DIQ+mgCIy+6oEyGog1gAGPX1AmVRu15NRVucoT6Mz5ZmkAYAXnpkwysDtUVkQ1+KojkGE0KrZoyGLIBcvSWddNnK2S0+DNe2yj6J0fft3UCKwXSePG+yRMN7iVP+iBz790Hk3BLb/rKCMt8whZ8+Fy9Rhis+LKHB/e8LvjmWCo4Di+lvwVvvoM3dJMdXTFYOJGdoh+OGK+cu1W2IBpf/RQO3NAneuiAIw3DcG78nu+EX2N4BAV5twIrkCijixfZLfrg/Co21jfd2or2yq7okXzpDO6qGxF8sDn4xLdTrbKbrqMXL+RtsqDX0vPV4+E5Bw/r+OPMtTWOVzVvdIcndKAHz9WksTF6IadWnxYNbMkCwfjahzO2ph82Qx9W1H4CCt0mup5F5D2+0Evf5KQNvaK9RVDZwBZBaO8ABXtgT3RK3+wJT+yNbfoOfeTuHnZObnRWcOE/PLUF6j6ThDF8R8YVyxuLLDp4RVZtT5mMyIC8PACzgmKyaQGJB7ZAl2hv0VKwkS2yqSaqgqFOkOINH9WTGhOdlUQYj004mUsP7oebTsi3gDCWTFWZkvxojzshu07UkWm+ln7b7qYzLzZHFh3I0le1p9U681PkRy7VdWlHHgWU+m5B1iEHmKjIv60rWCWPtswqYq/+qPo2umwu6lAbWyhrw9bJnq7JAz/suAwOX9dTDfqFh54D2rYaGRqDvMw9HmtjDNf5gOZz/9lUtaP0Vb0ZO8EnGeYj87fucc33bIjM8FvShszCQ7si7is+INuyxGTdb8dWQ06maPMZD5UiFczNctMXmeCZXbIbtNiuJ0dtG8/1duGM0aK6JE9b3HhzXzXwsIx+9gt35qkSE2TaDkmHQiotcI1eS1Q0F8EfPLRI4AvwS1c3b95cZshOnjy5yoJgikIwBoSE1kk0TFaoKADipHKuGKiOxQAG9McIFVsjmPAwBWT6Lkot81ANDSDLVMgKWE1hjuNCRxMJI+dcCcz+PsaN5dUKF33A2dFVNHt1ksh7gHSfsdtydWpNhoYMCviqPUsmKa09dAIvvcupkBUaK7DkgDhPvJAvubqu31KwJig8VLgcWNDPKAVBGSWwk0fbsHhGk1WSSbhsDGdqskHb/MwbKz/jVoiqVgRdVvpqz/DfNouDB/phIMBfBtX4glU6qLgX2DI+zgwW+k0zPJOB7wT/JhLGA6StfNFdWr6VUBMXWVWLQHf4Qb/vXDNu+tKW8+CsveCjLSfXyj4x2rYI4ILhVd9BtyYqE4GJG+05adj2aluEYdI52RS0lNFs1e+axQkZ0X1y4vishN0H77BEj6Xv6cGk2cOSjQmrsgZqw9igNnCHXrKEGTLBjwlZW06cLAVmPQKCI+pEMn2SJTpamDV5qxGkL1hiL8YpaECLNnRnjLbJ+gktwRNcCTw5YJg1Zk6XjeBRf/7QUEBmfNjnCMnYCVb8f/TRR6MvcpJ5QRvd4IuTKxtOl3TfFmm/t2tyaiVvvB5c3XW6LBAS6HlV+4Yfr2qMyBQtZMx2+TUTAB7poRowPq2t1hZVZN5hDzTCBwyjH+35CjbZ1he88CfsRmARLXSAxoKRTqDxB/oqUG2R0laK+9GOJn4WJrIfbVwjdzTgk58xDpxpyxcZizzR3UEGsiBH9wroyUQAQcdwZHz89+gH18ug6kOflVX4vsyj8cr0uq+futJnjzPRzjidyOSf2DDbq8a2AM61tpN95w/WWnAZG+ajGy6aC2Vy+EY2iCbf82lorFSFj0QHf0DGlQbhn73wU/BuvLn+zP0Fny3k9E1HxoQrmIG/5rJOQxcMwW51UGi0yG57uLpXOmCf1YZpy7caG6aStzFbEHSSspIhtk/31YAZg52QN/+Q/GGnRR6cwXclMeY//dNPixr2bHy+s0felKmCvTLG+K9kKDmjCe/ugSW6YWtwRsfVTM4ZKxijN3rSrq1hOqJDMtEX3FVe5T+fT69opA+6JO+CVmORD99kPLSxMdfhkh+7c+fOYu3ff//dOXHixDAsCtbAoA1QEXO1WUDPOeqM8NrOKtImmPaPMaU9pRBApyQK9iiAQjiqiiEBBuAqWMc4mgiTo2/rlLA4PMrpwYzV0aCFIDksgtG39gREKICHhrZbCTIgEC4nJ4goxW3bDPAoE7+dsuiofzS03YtG4xlDX229uJ+BAFhOOAdAQUAsbQ8QZQlkLim42g3tgAZQ6anDEXipWNkE1cRcltGYBYwCEO/J3vVffvllZGzIGejIlmEbg7zQwxkxSPIMgOgSIBu7FTLnC3xk33gAWMZAH/q3Ym51SEbek0Hb5KWc3V8hPp2QqcmTPNq/hxXfu68gGtDJ1nfoxWv1bO6hM/VUdNuWO70xDGWm248AACAASURBVBMPp6APbfRRcOwedkKX5Mih0pnP1VThgwHry3+2ldNvOwreKvYuA8d2+n3CnttFLxyaRUfP/qGTnrfGXsihCZTNCYT1T4doLGWOLvjr2WZsa27XViZ7wDcZ+Y7cTTycs8BQfR0c9NNkdNeWDPuAgeoxwy7cqvPEg/d0gzYLgbJdaCcfn8kNDWwZJkz+cNhDhtEOk9W24pWc/DQLecNPDw+GPxjpwAoH2KSrjWvk7nrlCMaGUUElW6y2x/fkj0bfNRGTKR3DWg/1LHvQVhT68UUm1dTBMR2TdTTCYwuzAhM+C0/VtqG17GQ1W8amI/RWH1W2i06NCcdl0eCWDmDCOPDITv3hEbZN1HjWxvfG5DPYB3yzc32gnQzYinHIp0U5uvNTZOBeerOV3vZVJQD0z1bxQg5lf8kWb9WK9TNacNbWHPzoD63oM4bFB/2HJTbmPnqHH+/dR4Zkbswm0bJU+MajvgRG7kEHXfTIGf2Redky/9vegmF2U40znaMzXbRNqk82it4OEJAbP0wu+uEX8AJ36K5UAy1wDa+umTfggB5r205AddjVZfV8NPQbV794p0tzTPexK7Tx6+TFz5uTKw3xvyCUDPkINLi3JwgUwDcHkWVBTOUBdN/OjWC2YAz/ZKdvuINDuiZ7NKHf+xbHJQDoFQ1kBOf+V67C3itrqY9q4dgvHRU0FyC7jqaSC2TAHumC/Jv/yI4M+CZ04wnmjAdH1amVwb969eoyQ+aR/dLIgbyJEoFtgbUdRlGEDFw54phtP73tSmBvy6U9ZUyWohU4EBBCK3JnmIyPQSEYU+gCVA6jNGCBAvqsvIvE9d/2VnQSpEmrVVC1b4BmvAo0GatreDXRmXAopIJe/OiT8DlZNJUV0VeOjkOidPJjJPgEIgEP0LSSKOVaGrkC0LZXtEef+wGtVX/bGmhBa8EABwss+kMjnskRf8Bc/QuZFixbXT569GjwI9BpwinDcuzYscEXuZfqxWtbdMbkYAvw0MtJ4rfAlRHCBln0LCCOhWyt9AVAgMxR4OXjjz8eekdvtVK+p1d/1e7BHz46ldUkzrEx9Fb95ICugtK2JtzjO0aiD//hKfrJDR8V4ZJJeNQO5sgBVio09z1nAffo6GCH92g38Qsu2mZpG5sc3UsHDD0skCEZtOIia3jUH131A/DV9bjf+MbiBDgc9sGG8O2/CVh7YwiQYNV794eVtsMENf7QSw6y3YJYmDAhkyuawzU5mGz05X46aLHge2N1moyc24JsoVHgVYauLDNb01+To374A9gyUXq5RjZ0gjZt4d7khD64wR/M0zN/QB4mGXSUvYEpk5Gt0A4YtX2ZjzMemwwDsONe9+mvWkcBIhrgnsNGN5m5D14FGeg0fidXy8bBENzjvW0heGGHbX/xV53aq5YHBvRfcNFWO1nReydM2SC77YG0+kKr67CFN1hBJxpbaLeVKZuobTsq6Cxjkn9sS6eMfRM5nHSitUUjXNCfcfAJg22hy9iTL97KWpTNCHs9VgJO2gbKtskSTeRMBm370iG+wyw7Q0cnleGATIxF9x06qg4PjtBPH8agA7qGX+/ZnLFgtB0SfZqk8ZKPql5O/y206cGYnVjsZ9OqS4SNsEQGdMbHaq9+lN3xqZ2ehysyR3P+gzyqYcZT2f2y7j3AFW/kwrcU+JObP3N3ZTxlgKu1JTv26L4eJ1M2nO3RK360axs6X1dtLt2QV4t+95UFZ2d4Iee2eNtF8p1gtACbnlpotrUNy3TLXtyHT3aDx/wle6bD5tN2imCT3I1PTy1SjY9nrxYVJQOqwRWQlf0mO+N/9913i7X379/vnDlzZqz6DewmCjRokyzniyADe196sIJtzhTYqxXDGEI6nUMZhIFJykCc/giZcwFUYOu0WMIBCmNQTEptQga60o6MGK1thbY1ZRx0uFbUD/gFhOg02VTUl9MDIhOkv9LBbbFqYwIyybXfDeCU0UrS+NUiVJtlohHtA1XbpIDFoNDjz4tcAJBDYXDAXhBagAvI7e+3JaNtmRw65AD100qqR03oo4yS6/SMBgDHf8bZ6adOIMFGp2WMXY0N+ZEN/ZfVAzD8ezGIngGV8yrwUb9kQjImueRgteHoYYa8OdoZd/DC4OkSD53mxFsZTvIT7JGhcQVN5I1G//FjQmli7TCE79vaaXFgdRteW71zuL4nC3TCaHVq+tcfPOZE6b9UdycY4adA00pbEIF3k2DF2D0QEr7gmD7poZNCHBqnku1lY9Xoke/evXvHb4qSoT9ZD2NzHPr0woM2bBadnBG9GL/vBJN4ZpNw4350drhDu7ba6DPbhgVyILO2NeHNi37ZbyfOcn5wzfnTLxtoxV0tHhnXnzZsWPaMDdJfz4KDdRm9HD7c2sJl2+ijT5MivMsskge/xO7xSb5lzQreyKVMjPYw0NYI/8QW0EH/R48eHZOVv4qeKx1gO/yS+1osoAWOyJaOyxjTfxmsamTRSjd0FY1wQC5spixamK+sg2yrr6kmCG7CArrgBqYt1PFEB7CJJnKDCzolM7wbj25goEdS4K3MPxoECeQK59Uktc2K5w68VGbR5CiDc/fu3TFevKMf7juYAkvVnZYRm3VMT8aAefxpyw71h/dqXMtatM2NH7qsvICuyKUT93wEm4QrNqQfQVAlPNoat4Nr/BI64YHO0eVevgveyqq0nWvxkz/pYd8wYZEBjxY+xjQGeRmbPpQ+kH0L2rbK2kWgG/2xq+oiq9PCMx6zI34WjWjjx3oERIsR+rHI8T0aql/GT1uXsKifdozQW+kCfthGtjAHRvxL8UO2UMlMSQV24Tt6KGPoGh2X/Kh8g/9jS/RQ5tb72pE7+tHjRe/Zhf9kUsCNP3o1dosZdogP1/TPFrRBi/fJu4y7uYktweBPP/20zJB9/vnno2OdUJwtwFbElEDJpeMBr73uCMQEhemccxCs1A5TlATIGHcfJjmSHiSXM2sLsuxSmRB9Gsv3+gLETrQBK9Azhia4JgWC4nCAvv1aYPOaC/J6rIRr+qFgQMJzE5vxU5q+eu4V4+/ECPrmglhKAlb9cDacLafCueXEKQotZFMtmXv0aYwyLK0+0cEJzjpgCPpoRVwqV989tJAsTPqMF2DIkWxkpvqhbY6c7vSDPsbXychWFHTSVlErgNK/dFw2qlVPq2o64SBhSb8A2We8lrEQJHHsnDdeyZdMGTLsmGAFtr63ekMP+mGwlTaH6z09CSIqCC6rWr0aeTAE99IJecx1PPo20XOK5Cuoaxsadi1i6JWzgeEWIgW/ZIwfjshvmsFtgZQJ3XuOou2dauDIHgbU2XHe5MuYyZ0sWrHDF95a1Ru/Ca86wrIfaq5MAMZ1H9ngrcWW71yjn4pj/dYo/FUQLPAyEWlDX2VkymaXNSAjeMMf29UnHPnsXo6Vn9FXThOPZMEOWsm6F05aVUYr3MEwvsvYw1u/41idi+tka8unFTu6yBVN8FD9qDZo6oG7ZXJgs+22tnRayHSwhy8iszLeZUbQjf78o/sKilq84QmNeHYfWk22MFQgRE7wXval+qa2Qt2LH3LHp37gmk+vf0EOmXViHV3V5vgO9nokRIG69m3vwFPBJ7uAy56j1dYbeegDn5U2tF2EHrKGWXzhuTpBtq0dvvlAssSvF17o68mTJ2PChw98snn2QDbG9VcNVHVJ/Bl7qByC3Pg/tOOdzZI7+sscaVthujkAPWwD3R2K0l+1aPDBjqop0oY82wqlb7jxOfsmP3rRb9vVnfAkG7TgES34owP8VQutfU88IGc8kYXvBVkt0MgOrf3KjPmEDMiarfJN1X7RT9uVlSq4B52+7+G6bLf61/wBv8iXsxn05xe0hyV2Rl4FnxW+0w8dtL3cooveXcMXX9hchWf6YH8t1qvzjGdyyC+07TnvEOVTyMEY6KUbdHTQTx/0wbd6LBHZkGMLhnbC8GMsuGyeJhsydb/7BMb8fvaIt7L7lXn1fMqRIVND9s0336x+T6/CNYTqqALjjpcSjj+EGLhnYVUoaLAKazkdgPVdIDR4aUbXCJTCGQHFteIgIG18BsaiVYxxnDkbCsppAgDjIpwMrQMGpZRbKfved3PAiFdCyuFWs9E9lAQ0gMLQgUXGoICxCU4fOVzvq1nCJ2MjA0Yqg9MWKZn09PfqKnymbH20mqvoFW3VNbleGtv3PVGdAzYRGwPotEUroNCXPwZcehpNX3zxxWr1QM/9FhdwVvfAoOle/wW3pf71T47GpA+BjgBIX5wzuaBV27ZbTNYMGu0yEpy/wJBhuB/G8FqGkDMmD7LUFlZgwHh0gE59FeTi0/3o4jR6cj452fKrhkNfPRDY/bt37x6nlFolpxf6gy+ZUn3lkMsQmWAc84dVNJKVoA5WTAT48NcCBm+tsskJ3Whuyzwb6iGDHZKA84qb8VD9inZt33l+kgAVltgMuVdHWc0HTPfASXQINOHOY0/KTHbCiIw7BRbN2rIHNpyu2lbSD15b3JQp0Z/x9VWJgv5aZbddDwdwSS+u0T0Zwbzv0dekTC+Kx6tt4sDpwH1e7qVz+vEdHyYDRG7oqOjctqwxfv3114GZJpkysGV/y6jrqwAHT8YpQEBn+kZnjpoc2AG50T//KpuhrvHw4cNj8i571II232t81zt5amLVD/qNh2aTR7+O0XZY24fV7xS8mZh8VwkAmWlrmw1+OyzER8Fw97FZvJmsjW3uYAvawip8smX0VvvlPfzxndqWAYZfARlb7vcx2Zgg2x+9lWHMV+YT6SEb1b/78EanvqeP/K4+yR0NxveCxeqzBIro53f4A/NFdo0HfbZj0yKYXPHPxtg6eRoPLWRCb+SgPX8Cc97TN7yiVbAKR3zMvO1YHZt+9dN2dAt/cmY/BREt9HxuK5vtaFtW1DhkoB0bKNiLj+ZI97EhPgvGZMGMS6/aVXBf3TCZZUvzFl1bjAW6FfbnowuYzSHNKZ0mJ1M8d1qbrDoEpF1BFH7a6i6+IDtydT9f6/4OzJQdgwPX0FhQxsewBxl3vgK/+q7kiF7R4Tv9uM5Hwwa/6387L5IH9K2NeTOe4dAY5Ehm5GWncmTIbt++PYghEMy30uBcvWf4mPSnI4P7Xocm2zIQhMkYegZMtVfu44Dc135pNQ7AWwYJg5xQ9RSMu1Uoghk+oFdkqF/0tuJvAi+1bbJ0T0dSKaQi2YwRvdWRzZMhAzKeiZQw8Z6QGao2xquYj2GQRZMpOjmbeK+ujoyMXX0NeRaoVDAJjBkW/hmFuqqKkntSd7yjj8ECX4/AaCsTAAGEbtuGBFCTOiBxEMCuD8EXI+OA0I0OfVYfh+5WIDABzAVW/lenF4+MBN9oshIka6uqTvG5jxzdg19yZQRkz9CqHTQ5e89BhAc0wQk+6B8e9e17GEObV4+XgIVo4ciNW01bq81Wyf7Dim0+213uoyc4Qqd+0MRwyyiWscmpetQEHQiCqplCW6v5avwKljupBgvZF8x5T64Ml3Ois550jee2pWCHnnMgxqFvcvS+LHBPlWd3/pLn06dPx2cBub7u378/guOyqfjyvc+wUQaUPQm6OWr23ole9xqLDGDPBGQC1x7G6K46KluEZEqPeCVX+sJPp5HgAj76rc3KIdhscvGejzGBl9Xgd/BYRrwgoq3XTnaRkz/yh3FYMgYswGsLPEEVHJM9ebFBtLsXZjolmqOvBpcc6EPbgpL0Sp70xq7J5tNPPx0OOl9nLI68TDr71Id2+sUD/aC/THL1cDLETUj0pA/BWlsp7uenCgxbLHVKzxh0iVYBr0VIWV1t6FEGi45htG3WttPQR+fkpM+2vzqxzMf6qwgehvr9Xvh3utdz4+if7PFljIrNnTLWV5Mdm8cf/9rztvCMjrbkK7FgW+jWp3v6GSGY9j2a8NQE23xDdvg2b1Xmoc9+mQBOKzuhJ5ho21+Qa2InT4/DYTfkCTv6bI7EDwzCVuVAvkNX2Zi2ntHOTtAHk2gypu9keHyvre/gkvzIh43AWDtM+jUe2ZYNgil0yYLpqzpu/eGl2khjae9gme/4R/20s8X3ec8W0eNlXLZVPTo5lD3L9nwHk9rwo8Yh3xbn5I4XfYgfqp1tKx+daPZ9mfxilzK7aCFjvKMvH1ZJRE9lKFCjU+PSRQEqLLVzYGyYh+VO8/uuxBT9oEc/7NZnNClvGAEZUHtVYMxA3YxI3xWd59SAyeAVABKWDim8UzmIBTzGUtq44KuiVP/1Q4EA2ct77TkCNLQVoD3HyFApRHtCbe+9UzMmUO0FSGj2GdNN8D53TL9nglTzQZDekwED7VcF8Gx8gq3A2HccLuAJXPrBaLThmRMRHJJN+9KtjPFVDZzreG7FX42Jvr3KrlSr0SNA3EdGZb/wTz5t8QCwPhiu74ztOr6qmdq/f/+QEUB1erBttQpo0clRkEv1Z/jTXy864vAKIAsS22q1wmrC4tjpp61kBmNiwBe5k5t+/HAy4yiL1ZYJPk1Q4bIsna0OdJl4ClC8Nx6DpdscJXrJgJMv4+C+agXhA14ErOQAc1bpsFpKn3xhvLoStuJPW/ySK6fVc8p6EGoYgN2wWfF2QSK7oCuTLf3ql23BoIAMLwUw+G/7hfMg57JXbBMf/awOp0UWcAx3+IJRgSvdHjp0aNikgx700UkiPLYi5VjJxH36IlPX21qr1g2N+QnvYchn/FdewGFqL2iAQU6TvNpKLMNo0QBfdK59WecyGmWx6LUFB/2in63RSaUSeEYrHMEamtCh0LZJoqCFzmUytDfhwgM79R0dd2qsDG3bQXQLT5U8uG7i1wf5oJdu0UQPLYbpsboU95gkOg1bNl2/rbQL3qv5Ye+uG6MgvK387LMDHtXi4FEbOiL3tl97ZAw5CUrojNzahqKHtgHZa1lL9OKhjFITsf+wTJbwXqkKLLINdPqev8uvkRE5C8palJSRpisLCTSxxTK++igDRB/GJDuygY3qxNCcb4CrFtxtn7dVmA2Sj/uMR7+VOVQywMbYJLn17DzjWkT02IwCaZh0H72TG5rw5b0FKd2bV6rH6vlVfE/zKD0096ENf/xoz9Ir+8JW4K65uKxxW5Hhr+xW8zheyLRMKp7Q5Xu+oGAHbezWdfaEDnikQ39li/FSRovNNy/hO5totwstZZbRTxc9NaH5kp4s5tDhmr7ZEzpgCp+VWFVjR2buQUtbqGIA8qfPnifXljQMwwjZwTSa8UN/2Z7PZdwqt9DewoJ+6KwfUxdkt3uGDnJEpz6++uqrxdqbN292nCYq48HwCFVHlFyBZIV8rYAKoDhyhtWeOcV7ERoGOCzCIfRWedrmJBCT4ZZ6NS4htL+cEVMMQeScAWPfvn0robvWdobxOYwiagpRewWEaMYP3hgKpVEUIFEMQBoL3QSrL30zZs5BG4DjJNoCQqNVPaOkaPdzdOQp08DwemQGuoDHNUolA6Bq4giM6KnmShv0ts2njUyA79GJfsFBTpYjb+9aH8m7Gjk00hW6OGCTPLA4FUaG5I/P0tPVNdBpKW4y6HrbLsbtpByHYLJDNyCjvS0gbend+FZeZFvtoCev4+3gwYNjhUGO6KUbtAoc+x2zMn8FRZwcp8EYGIHgs6AdP/rCa4XHZQ0ryCWzHt0As/riUI2NJjrjpPDNRvQJYzDTNhODox996yPHBHewT+6CTHKu3gmWteNs6bTTj+4TGHG06IKNOSvY6Uq0tGDAOznpH64qmIWn8AoTbYH5eSz32aqj91a4sGRMMqBH+mEPOeKcTIsUQQzHSLdlVOjY/f2mHDlz3voqM4H2st/whSd4Qx/Zwg4ajOM92/F9AY1DC9pZxefEyQztJnc0lx3RDxvWf+PaUvAeTirgpYMCeI9ngM/sAxacDA5HPcAXBvk4Ng37/FQTkO85dffGX4cQ6LTtb+PDF7nhkRxhw5j5Sr5Lf+zQmF50616vCvLpkw5hrAnTdXgmp+puex4c/LBR+GEHaKjWxkEIC05bMHRH9/RjrAJvuKQHY1UUTd7kqm/41qYdAu/L0NKtv4IB14xf3WA/zdbhB3TSPx2HczozXotr8iJz/JEBn95Czr3us0jwXYsaOIB/8mxbytj61YZ+CgwK1Okav3iHdTKhW9dhjyzp3eKsbS33wUmHmdgMX+I6P9MBt7met8Vjp0nJjs579iOfGH++67mbeOykNRxrhxdBkfbZJIwZv+336ofpGxb9h0VyJY8wVO1wizy6QUeLWvIpC9h8auFt3DKn9FqdebtJ7MB4vqcXctQPuRVMwre5gZ752nYJ8FzGi/9lh8ZqIQOzxsQ/3fm+33+lG33hmR7xYW41fod50CTwg4dKeNqyRTc+e2SVfsrS+Q4e0VJtWgdALl++vFh7+/btjrQwpjADiD1bBBPAWeq27QpALTXf76oRUM/RScEcdGCnZEAwBuG2ZcOY3M+BEjRgEnrbAT2BvwI8yiXs9oTX19dXp1YIx5jad/IRyCitYM04DJnTIDQrq8boxJ7JGk0Ahr4OL1ACGjNiPEs7C8Ioo1ogChCUtN9twtOfgI3cqp/g0H2XkvFWYSO6yauMDDrIsPoIdGhHqf5TONDoryfAm6gEBZwppdOj4JthffbZZ4MvAYo2ZIZv23R4YbgAWC1PE5x7ALQ0cpMLvXnPiLX3vlVDaWAy8eJQ0E8+bcsJwtS7uVcBr4J7WFFTU2BNt3jAawXHdMF4yiwIXGDFde1NEtULGQ8uCiTIlMExSsE62eIbNsmy+p8yFNoyQvqlH0FNp7fIin6qx9GmgAfPbf15D3tNtgUuHaLJ6XHe+qR/gZyVYKvInC7bQ4f/8AWf2jN69W8CHs6BUycz7emFzHyGb32ZcEzecOAp9nTTz/SUZufcYI1zw7N+fefP2PiAAX20xUVelSP0DDv8m2RbXc7bunSPrrZY6IGNebnvjz/+WNW9wJkXTKiT43uq/SR3NDbJ4Xd+XAZ6yRPf7rVVPz87Cw10BHewU5AKH538hKvGTwZ00cKth7gKYvjRtngrioa75M+m6KzHpVQ2gme0kov2PacQHbJ5MIQvPsOL3Mi1Awtl+XzHJtkDP8BWTGC+gw1y832lCx1UYS+w5Z7q/JRO4FEWh5zgmo/hE2wHZ+sdgEIjHBq7h+7yNS06/GcrZMEu+cAO8hR4lFEml7ZG24XgD8q2kX+PJKgftAoeykb1fER+B08tJiqqr+Sk5xyyAzpoe937Fs9l+n1nPAXcaCUHsqn0h02QE0y27YYX46OPnH32gvdKJJqH9E9+MFD5SHMGP0de7fj0mBp+s8M55KKd9uy9IAj28/Xk005WAWc7V2jHMzphXRvXBDAdqqN3MiLXDiyUKfc9vZFx/PEXPbbDfWjUt/sKzrQzRzfXuJ9/VXfX1jobCWPo7PmNLXZbQOO/8UvssJsSSegPP+Sfzy9zizb+vYMLBXF0ZkGnfTFAtZ36IDOYgkF/+Gt7mZx6Fis/c+XKleWWpYCsiM3/CmgpmTH5I8h+FNQqyeSaUy17wtn4DigEHqXn247DPINphUQA7Q2Xii2Fz1D0RTmBkDIACkC9ANEY2lgdABQwEQRgEIAXQaHBeBRG4N4TAuHkZIAc3QKsgjp9d1igug40EHTbLdWLlQkxbqfi2j5pmxQ/nDR6qnWhTCABKAarHwaSXtCpP07UX9s/+iYbQVVBBfpL2XIOVvX6pldP2zbhAjMdmvCt4qpfwGfBMv6ARx90Q55tFQCS/pro9Ye+Vg2u66vixwBKXoCNvlYwsl3kTi9wxtAVxAvQjEkWgqUOcRizh2qWzexhiRW4twpqK9T9GQLH6X3GR3bo7RSQ9z3rS3sTd6t2uhNksIsCFJgkP5NY4+sDFv3Ro/YmrfRQGltfeKyupu0u97Xiwwt5oMWkzSHQGR6MLVAOPxwMB8kmTCQFqvBI3tVQ5HzpUF+VJ7inB3v2qxAdyKgmg2zwq43/9NOExy7ZjmCyOhy6p1O8kbn+m4RMXHjNcbvu1XaCSb1FGlnaRi2Q8dlYgrG2ssu8tarWd6dU0THXwPrMxrVBq5fx6I5MvcpKc77kTc5e5Cd4KJNFV2XY4Kuibnbh+36lo+0pMqdP/ZYhNVYPTA2f+vdX9lC/LUAsItFdPQ6ejVdJgu/JB34KxNvlgEWYJNsycbDQQ4bxU0BqbLpLPpWBdFqXzxfgmRgtosqYV5fEbgsszB8t9i14POwYftDhe5MfW2jhjxf9sl++Ck14oNOyC2UpyM49ZMdmBczV6rHtsvMVvxsTFsmnDBB9tG3YdmQZ6w6ItO0Lw03AMGNc2Vh90FFbY8bxnTHoo+C1Gk7yhJG2sSobKouFPv25v4C/rCfc8zlkaRzfV0OKlurf9I1v8qnMgZx9X40j/bpm3LDkPeyQu7G8yprSMwywVeOUwS3Inw8+aKMv/XjRGb0237jWIYW2Q9tixJ8X/lwTKLMffWkfH9HJpn1X+Yh+/aHRPeYy+PJXBq0yJTpkl+ijL5+LIbTn7yra7xCV/+wbLo3bIS+fzc/G69AJm6y8CB7zKWwZRk6dOrUMyDi5ijoRV5EnYFNskzNDqGaqBz4Cak/sZrg5K8ArGCgQ0xYhFe0LnjgB7fwRXNtr2nCaBOQa+jDoHkzGEOdPCJgjLIbSCRNtAbm0f9uQ+qIw/bimVgk/7ePPQC7NXsRdMNLKrrStsTgX/XaooNN76Db5cBLG48BKr2rHYXCCFK5f/OLFSqA9+1LlgpNWRMmD/oxrEg5cZVr0p1+G7Vk+VrzVWNCRP9e0r6arQxPGrIaQ7BhFdXvkYizflTFiWEDXagevnWAqCKcnxpxegLHDD+hkcJyhbIj70CrA4Ex8jza4oodOC1mto6dHbFR/pT/0Fzi2UixYrJgYvsv0wR+Z0Udb2fgyVr9j1jOY8IqmDiB0SozuTD5NWuiqHsREAv++8x5NaO8QRnU26G7LxhgdJPC+AnOBg89khAd86pdxBdK5SAAAIABJREFUt+o0UXEYME1XHDa+m3AFpMaBC06kbVZ90avPZINW48AYvHSyzmfy4ht6CKXx3c9Gyca9ZMmGyAa+YVibtq7xRJ4whRdy0R5NfAwdmPDxWyZHMMZ29Mum2i4qG5gdlUGGvXwZ+oxX1oj89UXP2hcgJQPyLyBix03UeBaMozGHD7fVXJIdP1chr37RQeZe6HZv2GQn8Au7BbX5DjKCC/6N3RjXvW1hpid+weTsPsEwHbSYaBu6yaXaXxhsopsXP+hCbxkaduGzfvTRQ6HZejsH6MRfi+3qm6p9pQOHKtTj4Yf9mhvw3ilR8qr8ogyYdtU5+V/2tKwF2uihxzSlf/2USTSfuYeMjIu2apTxCgMFLXSvLTzgqcVT/o4dCKg6zNAp2vShHRr5cG3piz3RCb3h0VgWpfwauntkBto7FNMhAThnR5Xj9DuI7qukwFjkwb6Nbyxj50fRWj1lWS33owN+O1xTJtz87H1B4yyLWR4wgQY61E+HLtpCxmtbovhxL0x2qK7dCHT4Hv30TT9l9vTVI17Igg2TG5rphP5hXV/07WUc19pdYJvGKGvtunEKvOi5rXuYJq9ogXf80zuZeNFTySTBo8w1/dBjstKHMYxrPHKrX+NVrzZqyP75558djlEnpSQ5HI6j7Uidt49LeToUwBi8eqK29ggeQ16u52AYO0H1DKiias6Sk20yaXVJiBRjAuFYMGIiRGcF2r7j0KQMOYYyMZSMRkaHN2MUwZaiLHDRh8nenz7wwXG4X98UWQbC+yJrY7WqMan4ngOdt1QBxXYIGvp9TO/xlWMulUopjUXWDLlC2mpnXDcB9rtj/YwE/QCn621z4KcCwh4D4eSfPl3DHxoq0gUyjsFW1/yEd/y0guwBnYyNAwWwHJrJvu1ocshx6r/nHOG1IA5PdNGKac7SkBFHwGECPsygGT7xDito6WQZnl2jSzL3vxo4BuNeQTLcwBJZ0TMaTRocZdut2rnWaWF9uY8zIXsYsdWsftA1LzShzyTpffomY7TDz1yIbEyY6fBKtWNlg8mVPOiNA4I119iG7Wc84lcw1UIAZvwVUHEi3tMfOcWD/9WRuJ8O6LvfMKygG405y7IdeJFNJj+0kG3bGRxadXNlgppw0E4WnE+ZBTzQRRNMK3W0mjBdb/sJbvIj5M0n6I+8ZR3Q0LOveuSLPtCLFlgyCdABPaEBVuGmQIJvqUCa/uG2bDTboAf/ydtCiY7ZbDVQZSDayuhkNz2hH83kbhIVuNMD/ease3CodmRbEE+P2lVDpa8yrrDYCdcWDcazwreYJqN8mvHYHL2yA3gue2Oy1p6MyuyjgQ9uZ6EsB52juc/omQ8W6LesJPzxMXRHfgWe5NZzxNgl7BWQ8tuw3zxC5j2LSx/obBJuy1BbOsOrv04qGx9PZaz0m98nD9fpRZsy5/itprk6QhjtcJi+KkXQB3l0ArxFFmyVhNCvcVuI89Fogm+0FHjrkz8pC1uwxDe1g4AGOiEbuDA/VXQP52U92YD2bbO5Rq8VvbcY0I9rbc/isyDJ/d7DlzHxBFf0geZ2cuiP3dObfvVJJs3RrhUQacunVx/XToG+C1C192qOTGfkqT05doAH7iqFgHuYQjd7gamCwOYv4+TfYYifZSP8QoGo/5Vo4cm4+KUfeNCn9zBMt2wqvPCdeBc3+Y6uOyhG13SSv9BXW7PoMu6NGzcWa+/evdupaLbUICEDWZGmBgSDAAAgyAzKwMBRalA2gxKs6hgSY0EEh8KgTGrucT/npj0lNQFUu0VY2mrDWRlboMggfObUSi+jp6wHxiso7YSh1DRH1yqik1EV9Bm7/X73CB4JqDoeSsix6p+iOvFZilQflNyPJwNLzk8btNsuZFxtoXEGAIQOoPWec+AoyLv6MTJqwqqODMhMlPHSFhqA9MwePwqOHwXI2vlePRJZGQ+AjE1f+vNbg4LbfrC5TFq8V1tD3mSEruriyIFMAi5DR5PP+ESH4Mo4nbApK+dehuHFkASvZOe/a/DiXkaApuoDycp9ZNV2KB3AYw9IBHwOAA1l0Bqr1ZzJvNUh+rzIBf1tmfmeDP3vsID7yAYWYZJDRAcMM0R0VbsBq/DcdkNbVaXPOZuCKv36Xj++J2eY0RaGOp7PLvEEnzO2y/QKWPBPb2TeIYUeCIlmdtoqFr3ZdqcTBR9lhvgE2eQC7rbM0IVOY5FBDhNtnDhe4FL/+q3WhC7hkL7wSk/kaRz2CGNtb8YfGcEFf+K9rXf9G7d6lvSKng6eoNF9xkOf8cp200XZ6ybIflOxDAe/ow08kB++8ju+Y7Psp8yfSYFMKkOAOZlCOGtVDdNwgl+LV/Qbp+wv+vXru05Gt2XMBrqXb8RTmQK8VrbAP5RNIFN/ZQPIlv3y05VBuJe/LqPjMz3j3byAturz0F/GoEyDfswb8YDftn7YFJ7I1v/6FBAU/PFp1Yz6Hm75qRbn5FgNZoXj6Gnbm77x2CKmxyz5Xt9sqcW53YbKDCoxIJvqv6ojElyQh3lkDgjpAGYtZN1TRobM4NF46KCzMj9o5uMqq2ADFa8n++rJfM/3occcyQ4rKWmHp0RAdXYwpv+yVB0s6RFULSLZCJvkQ9Dic2UzaC8Ia1ufTntmaFv5JREKSNhKtXjowz95ttVKXnZz8EGf7aS4T1tt8D4HLfhFFzlqB0v5MTSVMNBXxfjGwVeP0yhDjhdjaO9/mVX4IevimwJZtFejRv9oIRs+ooN/XYcpfURnAb770IGn5FcmtYAPHa5vbW0ttywrAm8VinFOogLHwI1hExLm2zOmDEaPeOCUEXKfuhdKbV+/B8e6V9BCyDkpxDOYtogqBkeo+1ynNAaBNitf9QfATNjAR6ju4YhKlRN8z0UpewZMbemgmXEDg0m2483Vl2hvW0T/3gN/ztxYwGFcvPlc7Yv+fCZ4BuIzoDEsTlT/lGMV2141gFIcBykQxIMJiZHiv9oQY7m3jB6d9XMr7jOOAIxTUtTvOiNAO/484sS1trLQHK2dqMWriQBgSs8DcKsFfDfhtI2XAbpWLRBs4Jeefa//UubkiA98mqQ5B/epq/v999+HLKrxMNG5v60B7wX2ZF9WDr1eTfBtV1czAFMFQQyWDGCpZ5ChhS7gI2y3anVvz4bDZ1j1Hn7oizwLiumbrBgZfTSJGk9f1dvBHCygwZhkkZNsNaYPdNEJp+wQCV5akbZiRhO8cRpkYlw4L2CGQ0EMPtDZc4YcOBEUsNl+aqrtBmMbs+JnOunp3G0phmm6wUeBVJkEAVbPhYNTE2A1gHCHFvo3Vj8hQl50zHY5ffRUxFtAxA7K+JAnvnOYeIc9mGv7dK6R1Te5o9X4xisb15YgH8NmeqgwPgWCdGhS0weaygyTs+wyzJBzWWv3GLvMviC4Mod8T7bv3jL4rsGD/sjf+CYC4+DT4kqNqevVeHUAoJW4a3xIj78oI8BP0x8eOyVsbHzRo/YwRK5N0vpmj3BnvDJfdOCz+/BYOUnZav3AQAseNsoP+Mze/a8uxxj6cL2Sjh5DUMBBlnRW9tXnFgDoRn8BI1rIjR5hV18lFNgQ/mCez5H1xgtcsF/2VAkHG2MjdF8WzntBsjY9i9BY+EVrp5zJHAb5HH/ux6e+6RO/0YcXePPKv3dghq/Qlj2w3YJwdNAdmdDNXBJBx/w9ebYtVlauhbv+ySn/XRKBzspIlTSAQzbllZ0Iagtw4bJFd/5J32Tqv/6an+mP3unOmGXryL7kD7lX6mC86hON0eKo3QI2BEvh139y5wfgluxb6MIW2WvrvXZ8UVuK+Mn3owsNBZECW2P50x720dUBjXY72gGhx+hgi170V8xRyRLZnT17dhmQCZ68CLE9aJGdmwyKIYQ7RdLWTitOCiZQTHG8BgdG78sGYK46HYKq1gHjHFC1QKUY0dAJJOMyhoo5q4kABKAGQAbQ0V+PmJi3Rq1mW72VIkVD9R6cE/oZV/VD6Ct1Lhgoi2GsDKQ9YHLCgzatuhmZ9hXVmljwwQHiizzbCy+dygHjv+0s3wMTxeKPoqslcY/Jt8eCdMKvLZXqEAC37V7jcTomWPTRk8mxxz5wNIzNBCOzIuujP3wBKloKiPBAFq362mtnQNXpuN6KmvyqaRpA+59Baw+knCWdCxrQrqA/WbcCNZFV6KmdF+dnC8gE34pUf+guPS9gr1iag4KNnkVGRwXEBfXV3JE7nfR8NE7be9dhwsToxSB7vEvb+drBhKCV3FrBtyKjN9+h0+Tdig0+Gao2bY1zJOgnD6dPOQZ6o6dOfeKBHPrBWvho4iq7yS7KlOYQBOrRqE8BBVw1wc1bmgWTaHUopeJuB0Xon82zQZkmOEOf79FF3mjsniYjeqTfMjT44W/orm2xbLltNvTCH4eqX4sauoBT+INrWC+DFS6y2zIxJm/fzXZZfR4s0Kl78cHXcJwmt3hpAmDL7MnEbpGYv9SuDDE50D099msNlSOQC/8Gi/wk3cEp/ptkK4TvsAm7bvunovuyA3TGhtDphW7yIT+YNC45o1/2xTho9WqCgt9OXrrur4UKXuCzOjnyRleYz/fpjw31OI62Z4yFRv3Ni7HqvtDomj/4KMiMBnbhRVb5TmPMpRNlTPGjtIC98ZECanzxeeg1n5kbPHanTHjF8frgj/3xh2VRfDZej90h1x7l0C6Gti0Wy1CaX6opc73fT/VdjwTCL54E0Np3qKFgBt/5ffLwMr+hubIWmEUTOmG8LG07B2WAS16guUxxgXwHXfShLzbS8+DKpJXprByBv+nABL26j57xCi/40j9+0Ug35iI8JueSDy3+0YV+9sjHe68fAaI+w7P+0NiCJmzwpQJcsUO7XPj2cn8+vgU4GbV1n83ShfHZmfHyTb5rQW7XiQ2b7/HMp7FH8rBYZ6/kU00x/OG7n5yqLvz06dPLgEwBNcF2mqOtKU4a2ExymM7ht32AKe85SYRzgsDBYWO8mgETWdtKmO/UJcWVGsVQ6f1qVjr9R6BlmHp2D2eCNsbWCYyESeAUWGClbXVe7flWowaQxrbiNBGZaIANvcZvi4UySsF6jw99uK90OadizLbVqovTdzUSxsh5UhDD5iRbuRTUUWYrd0BhgCYasq4AkvzopG1LRm8s9NBdGTxZDd97iCKdkBNgMe6CuyL6DiZwrABO9mUfO2lk0m3VW6Gte1rNVzNAtvilo7ZEOgQAzGUZ2kKRIdHWJMtYTVJk6r8JsiJizgxdsIdXsiIDPAha0W5yRI8+y37BK2MRXJFNxZr04N6ebk6nZMwOGGYrX04AfR4RYWLVhr7m+gyyxS/aBCt40x+50jteXIMx9LimD7Jqy9OYnA9nkrz0248lk0M/EtxDRFvRl7oX3OnHhOS/+9vOb0u1004dkeck0VOWs+1O9kPPZbRgrmd7sR34xbNXQQt9NCm4hn78K6pu4cdPkEXOFF1kTK4tBOgLj2hxL2ygh/MTQOGhIBJ/Jl68wo9xBYTGJl96LlNbIW/BF7uwcOo0W6ff6LuFlbFdLxNR1qYDAXBZbRh8wg099HT7fvsx20YfPbMneq4Mgb7SAbvv0BQ5JUcycQ/5p0cYI3c+Tn9wYmzjkWsP9mxLiA75srLPlVmwZXyyPTzRe9lsPPBD8GY8NpRPJ0syFiTQhYAHPSYeuvNdQQvZFURVAlINEhzp0xgdtGi3Bm90xxeRB6yYLCsNsBhAryDUfWjRv+s94b3TtPyifgVk5Mzfdkqxidd38Y4/+iQXOiM7mDZHVPvEr3lfhhcv1beit+02unav8ejD+/7DLBo7DW3csvctTKrN6skHzUVkCIPaWHjBkn7btaiMAibwjPceYls2V9+VnFiY64eNsw822oEsgQXboxOv8OA9XPhMRgXZ6MJvCz1zkv7Qhn/0VLNYmQVd4qUHX6ORbv0vU1xWuRKTEijsEi8wRwf6oJu2i9u2NL7rlXjAdxk4uoBVNlhG19jtIsAPeWhT0NnCBgaMAavkgRa8eK9NGTN8GP/ChQvLgCzQliWjIA165ID/1VjlXNsqwiziCbntmOooMipOA1AQRCClCRmpyczKRR/VgSA6RhkkYisc1VY/1aQQFoMgLMrWFgApkjF5XyFfadu2HctAdbqPU2a4XvhCfw+61D/D5ADwTqj4dT/BAkEKbiLCgzb4MyYjYxBkKM1NgQKs3377bXWCr1UjeQKIcfFuHHz0m6IAq33PDDIBNaECOpm1nSjQcL9gVh85f84WGDgsjtN4GXy1M+6ttggvwIwX/FZMS4dkQX6+b98fPe7NAKtXywDb2gP2akXwyfDxIAAh22oL9M1ArCi8OEYTZysqbVt9wRIs5OTpk16MCTtlbenERKtv/OOD4y5gK4vDJlpRkassWUXT+iSnjA7PcGpMkxHjpdcCZDSROUMl97b99O9FFmUiwjLZdjii+gSOSJE9mrPL6g7ZCBtAYzVebIwOjS+YIR8yUWbgD40mgZyre73aOiOzSgiqDUWz9/qGc3qr7oj+2U98W0SRLcwL6uDGPdFEdz1mA/8mO6tPeKIz/JQRJzu09hgCPDZRo7eaDmPDTFse+oGvaqSMjxbjCuTYCJ74jraW0EfG1b1WL8f+6Jpu8KKWyH2CgvyFz4JEPlH/7E972Ui+i07pAobgh29pGwmvZU/RB9/ud08TF9mguV+zgDVjkB/fkF7ZEmz0OBU6y6+buGDafz60wwztguCT32EnlX5o2wEQeOI3yFLNIfr5N/6WXcEz3Fhg6J8uYIRuqjvCj/7bmnW/oFPm0Xs60L5A24KoRfX29vagHR1luuCjZ+mhPR0ZW7YYrZ65iA/XfSY7+FAWgE/jsxHvy6zBCjlqk9/DO116oaEDHewUZtDuvf61IZ9qnPiVrukDjz6jq0UpvbP1ssdkhS4YhWWf0c1XwENzF99AdnOpAlr5OTrld/st0TLvzZltBVdSwaYqlWj3y7yiP3rAZ/WssARfdN8Cr/iA/bf92lYlu3Uf+9CHQJndkGPBZNvU9ApXfEF9oRk/8NpCBr7Q4B6yJkNYQhPdla2iCzZsvqhWvTpL/8sIlqnrt3V9rhQJjR1aqnSEzltY64dN8YWVY4WJYhn3bmxsLNY+fPgwfjqJEZfOp0Q3YtSEYWACASZgwRBFBjCCwPy8unW/SQJ4KVs/2nKwBAQUPf6h588UEBaxErr2VqicVfU7+i7NT2CdDi0Q4nyAsocANvG1StAvADN+97hOIEClv4IWgDFWNWmApi0BE6j2rTTQVk0Kh+zp3q2WKL+MmvYmJj9ZBAD6IJMCR3zK7ngBiu/Jl0LppIwEAOC7DI7/Hctl5GWwytZVZ2OsHh9hwkMzp895l4VCK2C3cjYuwFejVl0WeedYKpjkVLRrFQ2ArXzwxOEwNP2ROwA3UeXU4ct9/pMlJ4MmY5T9K5PXqoScYApP+oflHikAf2jy36tTM6WYLUgYpokTHtqixRsajE2m2lkx0h950l0yrOAUhuiYTE0OHEBZRFjKceOFrptY8QFTZNGzy3zWF8fsdKVrZNFzAU0yiuzpTZDKUZoQC8D89x3ejUfX2rcV1KTqPmNVFI+WfsCd7cNa+iQjPPrjH+AODkyIdCVLGy/8AX7JyljuRwN50k1brj3csuCu+rBWkmhrm5k8fdZfARIa9Okzu26rHk1lsVoUkKHMJZrZWfVXAh50uo6HMhudMG/B5ftqwOimbfweu9FWnv61cU9ZnrLO9NZWJVvy0h7+2aatZTpBu4kEH2iTXaQ/WPddT/wua1E9Elnonzz5jbJL8AqL5OqP78on+l/tYYcO8sf4qMaT/fms/4JFwSA+k2U1WNWHhYnqyNAOT3DY7gK6qhltLsGrYBqt3vMl7Azd/JX2+hKUwAT6y5CbmwSj8M+G0cy2YaSgLZzQB6ziwf09569HfMD8LAv84b/MbJkt9k1/+kCP6y1oYZQ+bGHlp+mLXzGvwEi1amUqe4A5GbUjoE+YwIdxtetwgX7ZUguXdnvIpGc15rvbEu/kZDs4ZB3G3YPmEiq+N2aBCjvwMO/8Rt/DAfropi1bGKSfasldb3GH7jkbT7/u98Kr+/BE7vqDBTiAO7oSaIW1Anz/jcF+8UGXPV+UP233zn1kok86KwCEF/Men9aiFN71QSbtmPnOe9jEPxyXXeV3e2IFHOe38eI+fKOPbuDv2rVri7X379/v/Pzzz6sngVfoCeyE1AkRIEGs7zgLBoqBjvkDo1cGViaMAiiGgVB6P4zcc54Iq71Y7TmXgqBWXsasQLzMhbEx1bNvtCXUCiP1gxYgN1m5F6irjzFGDsJ/9wOW/qstwS/nyMgItEmk6L/si/+CAf0wIjSZVDmdsiGtFoyvLz9azbg4SeOYcGQOKFgUTmmUydjQxBmTWcaS83UdjZwLXr1vG4gs6E3f6ANcAPZjwIGd8diCY9joJRcOokJE141f4WfZLfc1uTIeMvIZT8YFUgAk81ZJGSWa9EevDAs+yADQ4Qq9PpOhAAMNMJJTch85ocVPZ3lp18NZ8YgX/aOpwJtjIX965ojwXICENn3SMdnLOvRj2GwCTdpaITNKxuSFdrzgNzrKnPoOra0uOWU46PQPnoxZH+jqocyCVeORFZ32+549jqFVpTFkZkwa7hNwk3erWXoxJmxUBA8rdGwFTY8dLrEyRVN1UewJFvXHcZTWJ092XQaBrMkcXvUHp3QDz/oTwLaFSrYmJbrq1zna3qhuRpatTHC1evriU6pr9R9G0dQT3jl8izvZS2PKdBivbQ/3WkjKkKCPPdg25UvIm07bqi5rSf7w3PZ+K3DywFtbTXSPPnKG1/xQ2+yuty1OXugkL9iAOf5RX65x0L4XhJVBRXuZK7ZBzpV2lLWupKLsUxnS6j19T5f6gju44Mv5o9qUrew0HjnBbc91grPqTqsFgxf61wa9bUHz7Z2w1i860FrtsHH5R7xU8J2OyUs/sIpO91S6QledVMu+4YEtCP464Ux+PpNzbeizbAgdt1XG1ujE/e7hy8tIluEcBr5YrBan+O+EYnVbPU1A20pTtOHn6IPNtJDBD/9A/2hnn3BO1nDUlqg2+IdNtlKZD5r5IvZrHuBvffYi6wIlWNVntV3upRt8oSlcttDCV5nKtvzQadwy0nSjbeUicI4f8oQx7WGi53vqh67bLqxg3710XpBZcqdSghYXxmqe0KYglB/nTyoHYRstWMrUNk+1c0MXLdLZQjFFPOJB/3xFyZ4WMOYLWKYP/cMnPaBPO1htPijL16GadtjKupEZOQgQ8ba5ubncsuyBoRXiVfBmMIEAoVAoIbvG6HLyBN0zeqoJq0Bdf4RDEQV4jLu6IP0Spvsr4gz0pSQpq/1s33lp16oJsKo9KUDKcVWAm7IqIAw4xm7LtaI8dFQICXzeczh4poS2WauTwrPrgj609KiGeauLDKo/AApG06m8tioqrtYfBeMRnSattnI64dF2USsSk6NAAf9+Gsl49ALc+OIsyMCYdKKWjOMxKXo6MFm6l3zIzmSmD2DHl/GMFbB9Jou2xQCQbgpy8YoHEyS5teKFoWp4gJMsTaZoqhCT82wyRmMnT61Iqy0jo/AiYwWnnCk+PLajgIQ+ymRWPwb4DKFi+7IFPlffV1aKXPU9b9kLzkwGbeflQNo2ZejoK0DWV1lO/JcxKRPH2QpA9KNNAQDnQPcCsWp/YEff7vGes0MP+dKzehCYgRdjpTOBJ6yTYYsm/WvvJXChy7ZsZQw7GCEg6tldOS79tgUMLzlHNJT9wjP66RaeOG527x5BHnpafJE7faKJHPTnv7Z4CYstuvCIFwEVeVSXog0f1XaoTBjMoFsQgQb+R3t98i36aNsfBgoE3EMOaIAnuMJbxdRq81zTtnqx8ENe3gvoybhtMTqBPRjxvgyqwKTgCL9eZR7JzjjGLjgqGyXg0I9xymoWWMA5efT8x4rP22WYF7lqvcim51rxm/BtXP3wg/wTGgum9cN+yaOFq/vwEq5gSrsW4/DQgSD27t5OgOO5jGPZDfw65e4FN+xRO76sk57uwTN6CyTgjE4KmMgAv+wg2yyTXp2wfvkePqd5Bv/6LmgmH3164d99ZZDcA889XmfetuMP3dsJe7oy0ZdlJCft9VlAVoBp/EpP3KMvr8pGYBZO+d6exRd2yKbAjj17ua9tUXZS/TLbN3Y1lHwwGrXXDz/O7ntsBTwJosgdLsiz3RK04YlPbk5OlvpyL7nBTt9XJ12AnM3CMDxUZ9tOTLbuGloE3JWG0LdgCi7b1cI3eeOnhUG+m1zYaAvMDsxIHv3H1b21WHksYRxf89lExShIQgJGJBKMJmIUAgqK4oHkxgshQdEcDJgIHuLZqEm880Lw8whBPM7m18v/7N57wTAza71vd9VTh66uqn5XD182R9VCPNAX9usev8nXWtLa57024PXXms/nc/UJFj0o98iRI8uArLo/x98zoBhV36/WbqmdD5ADrBRmp9cqfRYEJawyZkBxqrM+Emnlau0RXJ+YeTBVSaWTQpwuAIzFKQEIyAIjBt8D2ihVzw0BEGFSdMIFunuByIgqwQLdi+B6Pk7BjUjWXOhDE2H0YDqKgXdKa2xOAfh+fOa3sf0UEHTE2Wfmh5HxGR5HzCDgBGvvZbje9+I4zVXjsP9LTTNS98IJbnhFrzE8VoLSCgz1sjAqPFlIXAtDxuW9djje89OOhVwZkTnJvpKNv42HFzTgF8YMopN6/p/LzJXT/La4uK+TTOb3vZtotwjev39/OFt01i9hkTAv2spU+kywUIbEbzyhoUWpFDNaa0zFB3kJFOlZJ33oUY9gYKSlqr2P1uTud4dR0JP86XIN0TCBtc/oPgzh2SEOOg9DMmIrLVSuQU89f4Ix9uM6Jc0CWLpBD+CcLVWax0MyLgCBCVrwgmd+gP7TGYss58mxdbgDf2jBd317LeBoqy8ChvTTuH1Be4d3OEBOrR7wb/ioAAAgAElEQVRDY7bzpQcwqhHbNeYKB2O4Bu/surKhuegBW+GX2DlMvF85x7j1ftEHfBeskH1Z1XpWYQQTi50xjQMPOuqFN/z6DI0WXfpV+SNHzrm3ELbJdI35zVumDW10se8npRNtLLKbAgL347dva/BMtrLVeDYPf47WMiLGoAPozicWIJB3rSD0Ex30mW/CF12yQeuxC/CtlCg7S28FrvDBa5kAPNZ7W3BSM3oN2GWYXWfONvcymLUQdBoR/64vq00mZWYq37YASxaghW4JAOFZ1YBeOdBSoNZXLhmDj4EFXsjWYs9nkbH5+u5b/Pe9u/Bus2D9o6+uhRu80dQjGMrG81Gy2vgpcEdfdFaOr1xX317/m09Wrt5K9NFXL+/RW36oNa9gBO5sOp9OpvxTvbBkDtMazmFVC01ySG+NzV+QG32vx7I1Kp9FXvmkDiFUtXJfdsgG67V0r3nNAaPK+GUUYcwO4N3hsR4E7hq+lV5bp9vcFfziL13rgGBrd5nbDgHSA3OQMRoKzvDDR3bYBF5k435j115Bh9Bjntpc/N9jscjo4MGDyyf1O05PiH6KjAs2KAYCKFS9MEXbBVIFAgQFOMT2XZec/ZYtW4ZwGXUCE7AgHoGYRTzhGLO0LGbc1/NjvF+kjMHKiwBvV4p+72PaNe6pD6OeH/OloACmhO2yaganuIDFO7AsenbcXsalKH1Vjuvc37OHOBVzuU/AUxBTyrIsgHlLj7uXwboGDYwFzvj3snhUyk2pYVsGzDWcTz0eHJ4dqaCsR0foN/K35xdRmA5LcEp4IQ8OpMwmDDlr+MHDT0EBpS54dWqxZsZ6bjiaUrlod72x8UBf4OM9uzR8cgCuc7+MUYaAL89TU5aDFefFqdWMiQdjZCTowyMcBLU1X9YjaG7ywhNj6DQmw24BgU19E8YyhrHQj8aeg0dG9CCjInfXwJEu+7EI0Ed/C5LwQMad0uFAzZuDJkPjsSWLnM+NS+fgRTeMSefpBudjo1B5tSAFRjCDT+U1tsX+BOLkQA8tVo1JhubDY+U4OkQ25utRF50sy2kZx/X1w5EZPttwuI5+mTe7qg+H3ZdhrY8HXvTOD3rJukWSnNBIP/goWLMH47QI15eBpg7OkCGHTS/n0l1H1PkPi6z5OnhQttr1Alp8thMua9LiZC46XfmIPtb7WEM/XCrPliHhG4yZfhqjXipjmKdgwBy1VdA7GNIX71VKNFbtDOZgmz2apMc9kEMHHfg1PtPYPif7NrplnV3Dd1fa7VEzfKc5BPCu6T741yTODuslND7dQTMfRI6d9ExH6SD508l61OCWLPDn71omWpfglvzZSplM+mt+77ENMoaJrDBZf/HFF2OhbsOE55ru2WzN3K6FK3nTBT6nYEsJHF35PD7GtfUnwVYg5XO49LVjaCc39MCCvGHDH9DVDh+hx9+w6UG2cCUHMphPahqf7cGCTqXr5Fo/GznRTTzBEt7+7yu3/N2hOXzR35IU7mnjwf/Dpw1kfZZo6CCG+as+1KNehYdMjG8MukWP6yflO8xjLL4a1iUkqs6Zg00WNKOjDDPZVW2YN8j5ljJ/bfbMjzf3wcH7rvHbHPSJPla67NEkrrd5qqUCrSVM0OtzOt+mkR91TRWksubkuX///sXKv//+u3rx4sWxABEU5SH0dooFVwbCYLVlgxI65dKTZFGIGNGoUiegBQZS4gTDsQOzxwIwQgLwf02GpRQpJcZ6Ho6/gQYc8xaF1lhPsY2NwXqoCKpTLpSiRtL6NSh6JyQ5BgB2+EBqluIoaaCd0zKX+RktfBg3euuTokDN7Tp4MRrX1Nzdbg9/+Cn9Wb9QzeH4s8gW9buuU2lwLUsHH9hxFGUtKQBDo9Sl4TkRCzQajVsmwzV6h6rpa9JEc30uOdkMhuJwwMZp1wEP8qk3olOo9AF2lJWDqhG/xnU80w20c9CdDrOokQ2MBULxTlcYISdrV9jJqR5xUk8Y3NFdDyGMGD668YvOnI4gtQZUfLTTMXc7WuMwQOP4QYdSiv61HH7H4+E49zaiLVnQk0orZAWfAokWIXqKN3ajBJneGzen0QJNX9ldQTdd0Q/Izui1jZD78NeurNPR9BBd8OSw8Mih+dycpd5h30mwsm016ruXXfToFve0SHFuNeCTd30UxnMN2XvVzpBOWaTIhn7WI8Mm6qFhF8Zgi2Rc03oBfocpYFIZB581rJu7khR7Yud+45m/6BsReiAu+tiDU31l6MnMqwxnjt88LeLwbWNYecw9PjeXa+HNdgsw8EkHyZVuGB/GFn9/s7l8X/ixUzZSScn7ZejwWpN5O3u6UAsEe7QZZ3f+bnMM/7LycIWFa+ZGcmVneOHBD5yMm5+Ht3UE1mjyt3H9ny/Gp/UDT+xOwA9r71fWIeMSAGW5y2pa0H1Oz/pOVrrZxqggrhI4f812ber4AZsE/o78yiyRD/rQAEd80DfyKFFAx9DAh7NFY8HJ/2X6XE+X2bLPXCcQptfkjMbWOuPxd171J6Xv3sM//MmQrnYvXsjE/wXqxq7XtjWo4BCmcw9h5WYYtlFGRz6noBZ9ZcLRQmYF7ng0rp8ytuY1Z9lQ+gFL9mOuNlhocY9r0Y+PDozUL+hevpV+VsruwIyx6unq5Cu5VZWgH2V6Wx/pbIeHjIfWuc+xoNtv97MJ13mVHccr2XWIxZpAPjBET+00aCGPNmfGocN4NAY9Q0v2euDAgeUpyxs3bqw1ENbgVxOuxRFYNfdzGEDi/GtGtAPjUNt5m0zmgWARgOAi0jktStERx5m4p1KS8csMdDImBWW49bj5m6ETEOMDYmWNjIcCARZfxqhMU5qbICmX+S2unAJng05p3LJFfjMGi50TlGXeKIV7CBz4HLeXIBXYaPPKECi5+easCLprkhQslf2BKboIlEIqzRF8/Stwardl3J69A+sedVG2A5/1PPgbHylFp10pL94r01FG/MEKhmTl7xrPez4TYy2DwxhyAHQGLuad+9rK9qGZM2QUet8KwhgIZe7wQ49Fscs0vkUG1vSrrBXHR75kYYGqnOpzgX8PKK2kTb/qg0JPgRGZcdyVkcmN04EprMmpLEsN73BEW6f83Eu3yYz8vU+3/IYpLNDhOjznGPHjfwsGu1Pm8plx7O5tDtoEoYs+2p3TE7Rx0A6L1Mj88ccfD7oq09IdPxxJDrzyDzupFQB2bJGe4LceILRVdigbVvCcDfY8HgudL4+uxxTfcMJ7CxD9tVjzNfSenOvNLLDAvzFh41609ZVfBfn1DMIUH/TNvGgiK2Uv19D5yi71rdEB15apZvPmYf98hc/JEh7so1NWlYHQ496yRXj0mR+yQje8KwX2yIV8EbnZvFZRwAO7MR75+82XlnU1rjnIijxqRfA+O8rPVV7FsxcZsl+Beg84Zvd0A/90vIW9wBHOcEJjGUqBbmsEHYJHCyBa24BZE+hhD9Zkf+RSpsccBQwWXz5FgERWBYPex5d7OvVGF2pHqLeOr7PxNEbZmB7JQE/pVps3NJd1Wbdu3fCt8CgzRt4dCijBQKf8za+4vwyUv+FrLteQl994rt+XnPmr/Dh/6Bp+1XvWN/KVDacb1kI4wrusM5qMIXixvlTxIWPy0KZBVmwTBvgxD9nByFgdkKgKUEndGPVN06kCLXKtOmQsmJMzHKswmK8NJx9knh5dQV4Fa+ggBzpYEG4ufJYhgq17yJwsBLn+pzdtQjoA0YatYIdedXqTTzAHu6tdhp+p96zEQxl4c5mzjUX+uAND9cvjuXutJ7WZ8Gv8uvsLMGFb8FXZmg9Hg3vptOA0H4Vm9Jw6dWqx8vbt29WIacfMWIDgh/IBnTAoKoP2XidVEANcAFTua/E1aYsMo0LQnJLHYCUADFBiC0/ZDJ+bm0KisdRlTbmcUTuSnEEOpj6Z0pneL/r3Xk3EjAK4shGMXdBDufGODuMSCiU3L+XES1/n0tcWdYyW4pcqrqGy/iL3GY9jj3YGgK/SuB16oODu67oCQNhLcfdlwwSJJgsJ/HrmD7oYAUUgA7tciwyaSjO3W8Qr3AUYxoeJBQIv6CV7Y9QEWWDSLsJ9KSvZt7hxzujBS4/t4DAtOGU4y1pdu3Zt8Eo2HBs5+KFTXhS5dH47U5kDc5CLABgm9fiRTzvImvAzfvzBkD6nfzWEGhttZT3Mry8mx8Yh4qUdcSfqXIdXCwNZ9S0IaOak5qCcndFH48CeYbqXLtT7xFGwNXi4rofWwosTNh8dFryZg/MiL/YCP/eRKV4F6uiiA331TnqCrzmb4X7jmcPLHHgs+0V+9AePdNXn+DMG/YCxawWP6OZQ6WDBb44dz8pGHFrPAAsn2KIhn0GvjYHmduLm8z55oEUfbM6OXFss2C7ZoqksCnuDj+xsbRI1+5eBa9PCv1V6QB9aBez1JFk0Ky2yAXSau80P+RYsoYvtkKu/6S7n3TcY1O9KxjUlu58eW9TMST5w6PlT6RnfVu9RvX3khA+8womsZQTDFZY+q6zeRsnnPmPX5A3XFm1joxNP9XK6hlxrYTAP/UajcdDgNx2FSw32fJegrW/00N4BXzSRl6Cu4IyM8wMFSHw8nGT4+TrzpJ9oyGfCmo/0WRnKMO/kugWd/6ipvYCRLHsWJp6NSRZ8Xxvu7Fh/KxkIZnrUgvkKEko0sPF6qGTo6adHT7FROBashTUa6IrfVZjwh96yjz3vr7YhfhsNxqRj3cuPs696O11jjDY8dM+rJIn53FtCpdI6n0D3+GwBL77xRQauRw/5kCN+YI9m/7OpMvHoK8Hifj9l56257mVT6EQzOo2NnuaEb+0xlZvLNtI3NLKdAp/kR2fg1UYV9pXt0dqXlaPPvH7caxPKBmvpMXbtPnygHxjMcZC58F3AZw1EF1zoML06evToYuXNmzerlQcoXCl0N2OA8dTQ105UtA4MCulFaJQy4NxXOr60pzkwX3BS2YkxMnz3M5JKhK6jFPWRATZnzElZMCpXljJFHwGbh2ETLFAtbhYjPHHilSgqLQGF8M2JDkATOEEwKErG4ZsPPz6rBwjPlKb6PKzKfpgfNq4xhx0QQcseUOYeQIp+L+Mavz45PHsP7cbkjNFOmXvYIeUwT6cBGSKn4t6M2301FeKNbHo+lXktEpxOARkeOOmOUFMuc9CFUs4+Kzvnc9jCwPjmS14U0QLEiZMl3to1ul9prlKEOSu/CjDDTrMy/bly5cpYHCp/oEd2wXUwgRMnBVcODCacgkXTnJW56Ilr6HuP+ICDYKLj4QzEfZ0yNC86+yLhsoBsgGxrxianypbpbz1BFnbyz6m5l5Ohy3bIaGQD7YAtEmSBTtj1hOoe5sh5Vmp0H4y8ZxzBqrlgQOdbqEr916eCJg6VrpOduelPj6zwng0EOsuO169HlnSMLtbYSgfYlV07GQoECr7hSVb+R2M9RGRINvhCZ/oPN9fTCfNU5nc/G2erftp0wSt98v7cPoDPgiD6ic++soT9dZrQ/HTWjxc9wht7QYfFH+b8QgeKYGQM81X+Ji+7fvf6LB/qc3TAiZ6QWb6vbAOc6zU0P9oELmiWAaWHsuTkxM+le3SybCx5VnYnc/baSUV6yWbhz49VCaA7+GJLeBKwkot50IYP9/jtmg4xwd8YZY7RS39g1pdjmw+vZEyOfVcjPWCz5GyRypfB2ty1O8DTT1nVAgQBpswabPI55EYH0QNHMijrwr59xtfweZ08r4zGf+LPffFnTcI/Wl3nff6U/I2BLi/0koEf/JJNGx5+AR5tdOgz2bah73EdxsI7m6fn9NDGFD49n6+SOfnS1zLgPUeynif0FXx1DdmzBbzwjV7Wt3q+qhSUzexrzcoi02P6hr56iusL9btAFPZkxLcUYLWewcS19VgWtNZrzU/AueAOjfXmko176RzdNSY/IUCqHYJs8E0P61sMp8rq5JucamEowDRvvV/1fLYhqO+tal4POjYPfszTxtq1aCNj9lGCJr8y+xe4ffPNN8uADPOICxCAGZjyM8z6nggDGIig5N6v0bd0OeOv4dh7hNFpHYZA8JRShqIvNVfaKBtiPspCoWvYNGfPG+NoCCfGgYkODFEUY/aMKQpnsfC+8Sh4Am2XlgISnlfBWtmfasPA5YwsTMYCPkdQhoaAzed/uNX7gOeamQvq+oJm47XguC7nW8ocr3gpA2F8mODDHHDh4GAO69LP8KVUDLQadeVc2OXAKTGHVKmCEnKOnIKsUDvDnnDc7lCmwWc1vOYA0UmHam6t1NXjLjgU16Af73hDg/dzoDV2dhy4jCW6ZcHm/rlOzBUs0tucVid7/F+fBbzQ5zp4CVTsUGFjIS/LQ5f0iBVYotfcdIau5oArv6GpnXx9IfjDE5lVHihLS66NSU7sycKCrsrObKZeIvZgDg6DrPHkx3htWCxw5hQ4woXM/F/gQA/qAxyK/v65fegj8/pxjFmGMIfBZtm7+zlo+JAT3DmbHs9RBgtO6BGUwQVfZbf9XzaK3dIVeNBjm6nKjMagx3DgXOFK5+g0efV1Qujo1J/rbVDqg3Vfj9pAsx96FI4FZuzZtTaa9dKii23QYXNZMPEqiKtkgaYymAVXZTwrYebA87F0Eca1LPgcJmjpUThlqthl2Vjzu5ZsW1zIo2fv0SPX+HGfH9jRAXoOt05E83F8uXtqU6j/trIVveCnyEEwUz+oe/i6GvfJDp5+ugZ/NbaTD57ZHb7KTMNSII4HNOOdvuPNPZXsWiPYElraWObH/UYDPOkFGcOe/7DBbPPO75AvuzEnn8yX1udYFomd1QfY5gl2cIepOeiIa+gZufGnZX/YTpn4Tp6XjDB3bRllimDV5g5OaG+9cg3++ECfwdzLPWwIhsbzd9Uc/OMJhnS9fi7Yo81n5qC3ZF/vZj2G8CqjZ0z6X6LF/PU4lvmCgb+9jEEHyKkWBnTjAa50zvxwrLznbzSUZTWWedEQFvS4rJ3r8VQVwn0dAPOZe+BhPjKxIcATmVUhcw09d2++OVnSpcrKbTRcY+zGdA0+3M93dCghv47+9JEd8JnsA821HKCpAwPsyftfffXV8rEXpdlMWu+DG7xMWEM/pS7bwEFjqtIfAjilUnH1bLi/Z3n0RHrXWIQ0lHLaFn+BXbueIm7CIazStTVwApzAgGJeRkrhvIBZcFSA5rNOrAikUlpGVgOre8puUKp2vO7lFPFQs3QpXoszWnqOCAXnONopMMDq2RyE+zgfgmTIPTIDnZVAOaC+BgltGRx66tWol6ddE6WjPK6BheDCPN6TKamHi7woJplxMmgVaLS4MnQyLrPofY55x44dg0+64eURC6V3K0HgoYbYdnYwQ5P/KaY+MfP3+A2lNZjXq+Ra4womzAUvGRYKn9zoDiOXIWAo5q1fIGPkiOgdHeMcC2za5ZnP+8acDzoIsMkErz23yziud+iAjspQ4MerIJettCGAV9k6+ozGmvdLlfd4hdu3bw/MLBTkbjxBh/HQTr6yg5Xw/V/JwTXtJCsrwKIvmm9e49e0W+8KfSZb/+PXvPSfHvti9/QSH/XJla3CCxnireyiRb8SWye36ktKPnTUq7IPO20RxKu+TPbC1ziYwC/AXbBoU8XOLeBsjn4mW5h63zXspn68ej7oHXtJV9CDbouZ99BJ3vhH09z8Tz/oKpvi7+q1rMSGJljRc+P2yAs8pDfmgDPbYvew7mQm/0P2ZNlz0losK4UbB00F4OTJX1ska1KHFT8pywovzp9d9Xyqsk4FaPWZkeFcJoRl/TC1i5CZLEeb3rIbaMhHwhIv7kE/WuHunlpI+ByyITef0UG2h5bWFXPjzxj+dn8bKHoP4w4WVHlxPzoqR8GbHGCGph4fMTfuo7PNXMHL3DeJPi8LbCU9/5ORxZU9wrkHG7PZKiRoN2bPpfQ+PsxZT1j9RGSPdxuJehLxYzwvfgzeaKhNh17Qo6oR5mrTAwNztPC7FxaVu+lBOg9LPBu3Pkr8ttnMd8HPHG04yqK6NiwKXMucl2FHF8wKSOm5a9BXlrxsYxsYv/EHj/oeyRK/bKEG+XTYmubaMu+uw5O5zeN6GHgP/+QOI3qUD2UXbNKYVbWq9JAV/1HA6V5juJf8XY8+98Kocc0Ny3wzGulw6wa/Yyy+p8Bzz549i5UXL16sGrAPfOinFGH/Awl4NTpSJASJmgVUBGRS11fuI2iKazfCqVmAMc5pl87rCH9RNeVDKIKrnQMAPUBwP4P3t/fRAwQNwZ2WKP09G3QBxRyB50CKZgmt4912h32PGiDRxeEx1rJZHBFaKAEjRQu6CKfTWsaszs9Rc5JKl5w7Zwgv16AZj+aHM/4plTE7eIAGY5NXaV5/W2AsYq6FQY/QgF/N15TbwqAvoz4Hyvb06dMhF/T31UMMyItM7CIteOSFJ/RS0DIl+PWZYNv8DB1GnErZP/PKfljUjOleuvH48eNhfP43BxrcXwnKexS7HYffeIXLzZs3RzYEHoJOARQsODn3oxud5EPm6MFX8jK/FzmjVyBCPgIHfHqKfRsBWAs46LHFt5IBOhgz/jkYelSvABmUzYWNYKdeoAIhNJARvWrjYX70si/yzum5NmeZvsDK2AW9ZTvwj/ZS+jkLdNLFnDK+8ex/PHFuguYyHWgSpGp+ZmMCnrIMxma79UvSC2PBnQ7KhMC/ryTCB71mO/wF22y3S46CfGPVBF8PKJmy+Xo6lNHYnflgSqb8ABzQW8+q8dHTIp5TNyeZo50d4KuHtMIbdmUR6Acs0NLmyrj1uZA9ecGPbrqGbDlzsmcb/rZA0X1zlTmHdSWwFg88sXu6inbXk5GSv+vpBXoqLRtLQzgbKZPeQ2LnshrZkju8/O362i7cP5eR28EXeLmOfNxfKa2ND3rQJfgQBLYG0BH27p4CggKAWgfYCVv2Q9f5IDZUdg//ZbSTv3ndX2tN/arpiPn51TbX/odtpXL3Fkgai6yyXX4JtmXp8ApndBYksi/278WP03HrTj7BWF5ooOPmw5tx8FNWiY6Rg8/QSr5oIWvXsLkCAMEaPShwhGkbcrwJbPmmfCM5mLeqAJ3s2ZT8Dzv0IhfrSj2jcBF8tbmo4lK7Q03r0dVGi//yGRnB0PzupWttJsjV3wVAldONxYZsfGp7KQOKX3PP2UN/w8f9rnMvzCpVty67jv6SMTn6Gw3uxSPMytiyGzjQY2Mao77WMoMF6O4vWVSvdxW6MqjsnEzJ2zxoML75e2IC+Znf+G2Yfe4RLCuvXr0aARkB1oyKMIrYbh9DDIUQWqQqCRnQxMBp4QRmT5imLITV7gBxfWE0x4r4MnP13tS/g3nKzKl7Gaf+igCmAOZjGJxyDallnChgO9uMkBBq/CUgDgRvrjMHnjgZJ34oV1EuwbRD65QIni2W9VNRcIrfd/55H64djBCgms81FhfY9tgAc5cZ6auSLOzGqIcJ32gis5wkZfBFuXhWTqSEPaG4jBxMKwXgIbrRJSgjEwrXyZhq5DAxJzzIVDBJNxgumjpZK7jqBJqx6ER9GT0XiiH1PB+044ER93TvAhr6QOHhD3P/GwPdeGRwSnx4UwYWMCgxwplsy9D538KAXnwUcMMBRhya9/DsPuP7G68CPLrkvsoB9XfAvw2BvwWV7e7rdzK2sbyP1rKAMKn0UJ8l+afzfnPY6PI3ncVPTq2vhaJf8LQA+4yNsCeYkgO5cvIa533OQRSUtyPmFIxTUG1etNV/gS72B1+88Avshv52iIdttNjWN2Kj1jPU6BQbNA6e6vtzD9zcD2dygmWHftDkJ9nRm05N9UiNHjkCR7ThJwdtUYMPHeBH+kJj99po+Ywt+pxPETShhT/hkM1LhnSv3pBKCxypz2FBJ9COl7JAlUbxCDf3kT+bgoUxYUvnaoWADTnhsWAMzT53L13osS58Fj7g5eAGWcONbRa4lyGqtMe3CADQXRN6QQdbNA9eynSZ0/x0iU+Ck8/Jk/3xSV50ppIMmsgAlnijf+io/SX7Ie+ygnQL7fSlgwFw4h/L8FhD6CUa2+yjvZJRGSMyhVGN3W0Q0dyi79oqKsbkQzr85Jqy2GTApsqO0F8/ZMQf1OOkwlCrj88L6nuMUkkMnzUvvSibAr8a8WHFrtItOPkxF7nQuw5k1ZPn/vAsUK9cSM/wQ+5sgNxh4l73tEEqCIcffXUPPULvnB3zHtnQP3QW9NGDetXQWZ+y92Dlf++3IcZ7WXq6BHcY0Bu8lw2lT5W7K3XCopIt/nr4dMmHyqe1J7nP3ORSuVhmFs89rJlOwKcYp43lUPD3QWMZdzIyfxsDY+Zf8YmPcKqXlq3AsmxjpVM6XnaNXNdKliZ1QwIspY45DAOl03r1A3HupUoBTOgcEgCqPSMM4N53rcn9MLQUHyg+w0wnx/zdfBag+hOAhnCKFCgCA4Lr2VbtltBUSh4NZUYInMI2BuEweELrVBplzUg5/RxtR8NdX8MnOhm2HT5llVnxXXpo6oQdZah0wbnhn8HC0GLSqSefyWDBXW+TQMXu1DWVlQsYW4BgZS6lNPTVh+O9sm3Gdz8aeqwHDCwK3rNgCORg3e6/gIXS4EuQAgcOyD3tOgSOsLJjhLcXbOq/Ii/YW/QYYaUd2Th4W2gYk/HQ0eJeaYueUH70tRDDpBQ3/ek73PBvHDiak6F0opN84eF948CNruIFXxZEOkQXexo5XuAGP47P32XwavpkG5UrKk/0FSbuR4sx8cMeyM849SsZl+OCo7E6wWoejkEWNaN3rzJnB2HQbyEzhtKi4Mq4gkiO133kyVYqV7LxMm+CdjrKXsPe5+2oLap9ZyCdpI+1EeC/YLa+wR6Dg0+8sFe/0Uc34N7JNJ+5vyC84+fo6aub0Emmgiu81T/VhkKw2RdXV2IoWw2PejpyvvAgm77Jg92W8YUR30HXW0DoNTor3xXcoIsM0UEWPaVe8NKDLc2JlhqQzVPPXMGUz9lTJ43pYRkYulj/Iz3q8TXXZUUAACAASURBVBJ0AA+yfGRlfJ/hrXKzcQoEKnm5Do9lucxdu4YFia3gu2eRkYcNbiVSn5m3gyUyN2UL8GVOOJWd8FmZuTJq5sj3lknse3v9D+9KhxYzuoZf/pZO1lc5n8ozh3v4Ee+jpTI326azxiqLyZe6xn14FMTy4fmJMot0jh/vf2PUa4hP9xiHX6pU7j20VCkxF5/HvsoA4bOWmXqlyur2focQyv4apx41OGdXxmxtYef8Gz3Ixn0OF/7FHLVOuLY+NfKtj9h80Vk2Cm5k732bHfdat2CNjjarfpOVz+kVOaOnDUaBsg2kF1z4L9cYi89gf2US8QBPL3pTlYpN9L2p5ilQdx15mNe92TDc3Etm9NyLHqOT3cKh3sMqUMUe9M34rUHGKbNWGwz8+IGCWX/joxKlb5mpDaJNBPnmj9vEkPGxY8eWD4ZFUAvgHO1WUwVatXQOs6wTR1I/FcUFOsYR0BeXll4FQDtxRLcLxxAgOw1R5GlBj9gOBVAo41MMygP0ygB9/2FlJLQz8B55YB70VgoEQKlWAncdZShtSZG84gffSmOUl7OkoDlotOiB4eRkdezAKTIHmNOnKPigUGjDS31SxikTI9NHHpQCFpUJYeQF20qYPt+8efPaIgILtJmLM6uezijxb/FCl2xSz3cht4JC46EF3ZwV2ba4o71ULGwsJPqbyMA9DK2GfU6DPCs/0x9zNxaM9QKV1TI2+igqfFzHaCrHMhpZPPpAVuYmqxYe2DDOTpz5nNHWj8YoyQ2uDB/96Ks85XNz+F2pJr3yWwDIGNHYYthXi2RkHXhot0TvLSL1OAgs8MkQOQaBszktppw62tHmHosUDNCIR9emiwJ2ePqsfg6LOF0XaOTAzAsjTpJ86Qx54t1PTso4/iZvc5uvAw8tgPWP+I0P95AhnPECR9leGdSaiFuge76T62oSpyf1gHRqNp2GP34r2+OJDZBlmaOamD2qxoapx5/gi6OvFOxvOsMeZHDplrFgrTfRmGWu6DYd7rsMfdbJTnL64IMPhg5VfuRv2BiMOl3HJ7BrY6MVD3STPNkdLMi/LIgFqWbnDobgTZAgsDY/nTWOudrwCNL9VL7KfvlFGzl8WmwEh5Xh4E0GZSDh7LS3MYxftpLe4dP/Ag3BMb7wIxjrey8rwxQc1KdYAON/ugDXgpfKVmTOtsnGxoyN1dPIJ9ae4jO4kCfeYOJeWJItHSsDw+5qyCcb77OtNuZ+V+mpTE92f/7557DDSlvJxwaJvtKdvkYtvbO2yaCjgy7/888/w8bIutPqcCYH+uv+WiSay/UFzeyHLffoBPpfQAILemIetlymGi89PgkmcEZrJfg21vwzOsoUlXihT7XX+Bu+aECfa73oKZpgYlwvPPspq+Z6WJMlGaLDuMYoI2iM/G/9cq53H3ujH/WF1ztpLvzR/0rB9IdfhW0+2xjupccFZegj49bO+YCVMbyMW7BFF61hfugBvUFfh4Jq5/BZWUo+uFYQvJoP/tYd4wnola3N7R7rBn31WX3i2TWc3Xv27NllU7/FzqSMLWAovAWSwQGzKB2hjNVPJ4DagVQyci1BeRESAdXYCjjRZLVVBl+jHiAodE6uHW4nRgDgvsAzPuPzPoOktJTKgoFmczISDtgcgOBQ60HRGA5AwZjggiApTKl7BpCQOCMOhiBcX8N9OwPXCqbwbYGweHuPsHoMA7pyHK5jbARWI3e9PT1EFK5F5aXzGbdxCpz7yhTy63Ek8GiH2XFv1/vbNYxa0GihoCDw7vsZO6XFSNFRVlLZjVzdA1P31RTqf8rrWg7di8OurE1nKt94TzBYSbhGT4uhngxjko+xytRWtqRzrkc/WjiaepHwS0aMkAzrVyM/vNSATifgA2tjoI1OtMAUgFdmN35fpUGWNUHLHnA+NRPTjWiGQc4ox0XuHABaGLYgzPWd4qNHXt4jG7boOnOTg/t9RlZ0kCxhgX4BQM4HPaX93UdO7YjxDN8WcLpDl9t94w9PnB47q0+L7VTKbJE3BhzZG8zYWFmG+nHw1ALB7tmxe8gg32Bu1+CnrLQAGK0yHcaw+OGv/p6ymwJCeMC45yIal75Y5OBCL+DU87/QLXCjxz3o0/18B/3jD9gAumDDmZIR3MgANnQDP/ki+NKTehXhyNniiyOut6USUIF2WV7XwqbmdEECHtBdnxw6agnh6Dl8OOMTTRZxv9sIlX0kkwIX19AJ41bCNq5MI7mjAe2w9luAzubK4NBrG0C2zI+QJf3yqjcXNq53P59QC4ngBkb8nbl6YK3eV37fe2hzr3nIpAycv9HMv5IPu0AjP2J+Y9V7Bi+6w6eW2ehxGgVN9fdVQaBPPTqBjMidneMpv5Cs/faqnE0n6A0+4Yf+Nj3oz+eWnSkbU8meHpI//9FzPN3TePWN1vtW0E93S5iQdXZegEJ/o7FeafSYt7JevqvNAN5rCaJXdJ4M2zzhHZb8M17db252y5d4sd1aE8iJ3dV6AYNaOdKXqg70wpwFQrXj0IuCaX/jCybeg4Xx3UPvfUaf2QZdg0UHbfBmTLrks1ov6ARaSnjQBXFNa1ybIrzCmI3B0DhwK/mAlp5u4DM+i52yB5/VwiVe8SogL6NMj3788cdlQMZQKTxQKSZD7PRVjXBFrtWwq6kSVuWJdmylpk3G8Am2006lCzs5RXiYBgBlNq8x3dviyLjNQUm9RykIu2i8mjNAGKz/GZUx3UOByii4puwUx0shCLFTdQyQYqC7AAA9jMVn+Chl6300wMtuEo6Uw0/NjYRIKWCCT8rUgQk8EBaMXdMOBE34rBRoTgGFJ69TLA6IYsypYfcYp9RyWT8LJsWkOOhHIyzDqB2uHWHPbCPHMosMpZ1yGROfu49cOt1ZGbqyAVzQT28oZgbjXs6S0lJKPBgHTnjwfkf46YAAwKteCwrumvq26jNwPzkKrEuBV+YlO+/Vj8fgLNYwsSFoQbYgmAcW8c/gZVc4pjIf9cSwBXjXU0Pf8CK4xWe79zIoZFYvimCy/iA6WU8kuZtfszU9bccFT5kT9LiGLNLFMrLoMQ450j+f+7ugG91lfut5xGeyatGHcdlSuk1n0eoHv8bjlOhkNlhWkw52vfnRWRDEKblfMEoW7TjhBxuyphucus/4IoGvrLNNTj1ulUHrR3V/CzmZerHNesJgws/M5SU6qV3B+3DGM/l3QhCWeOEX0ic0twHwGYxbYAQHbejqbUNL33xRD1alIvha4MzLRus9JI8O5lgc6Q5c0MBn5lMrg+OhxYfOlQFAH9vAR7bqM9jKnrmH/Ixrfi8YutZ7dMz86DInGVroPvzww2EvNvHkw2/Rd347X9fiVqmMbpAdniuBGp+Men6Z+Y3nHry1GTUmH0FGAkf2ytcYxxj0uT6rMOV3vG9Omy10w12AD296bm76ac0jN7phPTAGWeptazOMH/PBgy6hBQ0Wdb6lwJG9owmuftMDP+RWYiOZ+y1QMRY/Bd82bzWZw97aBf82HvjgQ+qxM7bryNtPfdKuL5hGi7Hb1JVkKKCrAoUGmOSX4V4WzW/3kzM7xncbSHbmWr6gg3to4i/YNXxrTakaRDfNk+7hw2fsv1I8vq0bbJK/grl5zUUvqpSVPYdxh9DK0POfeIdLQZV7YcNeCgjxwj7cRz/gXABXcgMv9Z7jubI8H1v/an4DH37oX+spPPDZZtZccDCu9w4fPrz8cvF6CDBmQiBRlBbcatGl+SiogRBkkvo22u0SXFFgvWHA9n4LbqU8zsdYnAAgGG/lo9LXlTgBSbk6hUeRei4XWgiIAaC3xtsaKM3h/bJkBUUcAL4puPmK7tEDF0pec2LlmXYDLS7m4Ohch0ZjF9yURSqbUrZGUOBFGO0mKS7+XVP/ihJVTqQsT8+KKovFEfTjWkrBAASu3m8htfD7wSMDk9VIuWuIJdscm/vwTInasZT9hC+8GKhryMVceChTine9bZwupZ6fKUReZC/wRWsGgfa+/62sCMV1nc84xR654j3BiLmr5fdcJv/jtZJimV909FBI+lp6PqNHB7o5AjzSedlBC0EbA58Lmjhx79FDn3u/B+p23B9uxv7/5vw2KC0oeMBPzgUfbAdGNRDThUqRxudsXEde5jE/O2tRoUtkgWeyYdcFjRwRm4AxHMiyTIR7YF0GodQ8bFpQBQ4FSfSEDNFrfHZOJ7JHfJWVgCdajYMX47RjRy97rj+JvriOHNiTrKpXJQu+yqEOr/rTzM0/GLMGbnyhDY6yauiq+Rjt5oUZOYVF7RXKZsayKembEypBdJLOtR0csuGpxMwv8BX1Z6HRBkeQiQc2zrboWi0elejg0OlRdgxfvgV+PQfSYi1A6sHR7ATOdLL+XtezSXpiHnp669at4efb2LIN12T7dML8aAkH85N3MoAFPvk98/bMtspQ7q3nE170tUwHvYKX/11HPypHs+3wxL8gie0Yix3CAB+Ct/rjwqS+tFol4oFvp9OCBfij1Y9x6wk1j8/pJj6Vfs3pZTw0w5lOsVEvdo9f+uaaFmO+ASZ4gXOnW9FhTPrn/cqD9KNyaGtCm9OCwgJ6v8kpfYYrmfsxXlnWkgf1TLPhbLzfriV3mNRqYP3gmyuV+r9yufvwDld/l4jxuflhgS+/0WKc+jKtd8aEb712aPQDuzYbZF7iAk1leusjg6u/0Yx3dkTf0USe6OCD662GtbUXvl4F8/hCZ4cc6JCf2n3gArOqc+RgHD6UfrbO+ZsPc19ZbTTCBAZkhQ800h0+CO50X8DW4Te07Ny5c5khQyjgAhjRXu22E1hBlUk6Ou0zg5XWBFD1Zs7OxICzU0S47A7G2hFxvmXhOI0a59sxut89xihVaHwAzEHVfFIFPQDwY4eLXrSbl5EApoMDBWQ9cZlQ3Gd+mHTipKDV7gAfjA9O7icIjwugSATGUVZuRbNrvc+BwYTBtpBadNACP06q54OVPuYI4NMJSXOTC/oIuh2w34JcOJjbdRSDIqKRU+DEjMtQ4CeYUUqAJ8OohIcP99RTUOrfda6BT2UjNKOdE6O0cDYHeXWiLHnBqewJh1g/BV4qG+Kjcg9dyGHWpE5fOrVItvSDgyZj81pMKDnZwRtfyqF0wgKqFFjPBLz6RoBS2rBhNOkog+MkcjD+7yF/ekcKMCx0ZR3RADOyJCsyLiC06PusDAHa6/+ob6zm3kr7+MV3BxXIp2ApXOii4KHMhrHIFy71DtEXQThcyYIOcKw1IdMPtJEN/AQvFoCy4WTrHjSzA46V82thCTtYG5deGI+uGE9mBh/5CguasXoGYePXsyLgLaNEb2QoywzAs9O7eId5NpK9FBTjlWzgShZl2tHmfXwYo14bGx8LJ50ge3Txc20i4UP3YOAaAZIXGpIzuo1H99oE8IHmwReaYES25jImWaV7bJec8kUW/QJlixdaYIFX8xiL7MtwGM/97mm3Ti7omb92jT7n9/1tjL4bEd9Kk3ANk/o9jUWf2NicGaKbgjQ2TAfxzkbIAk1lOeHVQl+mK59n3nD3m17CU9AUlv7GG77zb/WiubZNJd1uk1Bm37z1KHsPzfyjZw36zSfUK2eO+qfhXNBej2EnZfFDr12LR5+jg5zgxC+zAwEtPsmATvGRBR6VvtFURQV/fT2W9Y4/c1/rU9kuMqj0yFaMWbCDh0qY8Cyrx++YB21kZP4a+/Hif/OQP8zoYnZkLriTXWs1ftl57R5lOfkFul9Pa3Jni7WWVI7Ej3Hy6b5Sqg1yZU42gl++qEw+vmpFyW4KWqu+JCP3mq8AHt61YfksGeK7il6tSZVQ0QLTDg+gu7XYtdFYlQ+u6CjxVDYORl50xvM+1wIyhhY4ZSZMaJBScxwXZi0Grm/BrXQDHMqCGH+nBByQHaBTK+3mCbNG7XrDKIC/e4YHQMrQVAsurVtzrs9LQZZlMX/ZD4ZhgQaInSlaewSFvxkYUOszaEfUToNw/BRYVXKkdBTC/JcvXx6RPAeJZvS30KENTxyS+eFjt89Z1TvjHnN4j2JxIBw7Z9fOqK/UQacAtSAH7X23VjseyoxHNFgs6qkqWGNYxu0BmTCCT+nYjAyvFMiCwQHWxM14XV/zJH49dsN1+EU7Q69RHc/tqODIUbiHPs27ZvI3pkWFE/ZiyC1WdrA1stOH6vt4qQRgTg6Vzs6nlcwLd9i0mOSo66NCF2zQhF89K+awOFp8/Y2PshzoLWiyey4bRYZkqj+GE3UCF+1lUNmQz8zbronOwoNMvCp34kuphgzx3imqTlDWakDHypCU0S5YJffssiPgNQiTZf0g6RWM2IbeGA7IeGRrYU8f6Jf58MBhkhudjK5S/20afGYsOLEDfJvXD7nACbbud09Z8Q5h4KUMmr/LBgpOBA3m42Pqm4ELvIzlc/egnQzaLfNhfTPCXD5R4uqhxvCpTF6JGT7KqLCEDVrzW+TmRY/wyYbro6KbaEw3a1RHc43P5mBDZYXoP90ts1LGkHzoBP7aiJiTr+1gDFz9bbPUl3t3cGYuacHceGUa0Wk+GLaJqipAJyrd+tx92af78QED89azhUbvk7GFx8vnfF7P5oNBJaR6DQVHtbvAGp949Dn/UJmarVZeIg/yMR+fSy7eqwxKT2Frfagx3Gf4lG2FL9nDzhiwqRWkrBP54YPOoQEGbUJg0mauNp/aQmBKnl5lzfzNR9PV/HcHimDD79N7Y7XZQqsXGeKt3tKyRWzTWAVGZfb9TwbkVUa4Axzoz6+XzcdX/VR8JT0sEYPGskxlxDoQRD/Qivaa4OMDNuRuDrbBj1dOJBsyQVvfEtMGto0Ofsv2lcGCRYmcNiZowitM6FDrN12sdFsQS3fwWhCFDuPBvFabqkUw4keS7ezH6pfviQ+1D/TIKpgUe5jTHGUgyfjzzz9frDx//nwVYxhm4JigkPUB2PmbvFKAz+3qGDbHRXEpan0n9e34XVapfg7Or1Iew/Y5pUOov2tml0HyPpAoPDDQZ8zKpQy0kp33MJ9zRBvDqq5u/LI7RdVl7+qrwSNhlhGoqdlC7P4a8AFpXPy6l8JYFPQuWTir53NqaDYOw2YgPaWa4hqPAhjPD0HjyWcMCE/kUdqTYRAgZaFkXl0Df1gZxzw9jDODhauFzec17rq/bBtH0alFi4EFDN3GgQtnjk+Bn5f5jenlczQai8wqlZA54+qLmP1fU2QnVOBNvvU4lI6mc+ZjzManN+TlkQ9k633Y4alsXjubdjVoKU3cNXalHAJnaoHxg5fKDfAps+la2QTj0Dv3kGeZVosAXGRt2jSQH4MzBpkUBHA8Fsoym8ZyL1phXyDibzZlvBYcGOKNk5JhqqzSDq9yXvpMrwqi2kjAmDw5hsp4sPaIFteTR0G037BlP50oZBN0QV+b61tMC1LRbS50+jEHepNnDpQNCsj0wgn+YQmvGoh74rm5Wwh7IG+ZAJiWQWGHfJHFDQ1zCRVu5KbMm/wq+7V4oxVfZezwRW5lmOk1mbFDuhS2PvfIlg7poIn9oqGA0FxoMzbZ0ycLJx7pdCVhNmxcdm2+vnOXn1Turw/Kb/SWefU3G6Q7ndzm1I1XKQff9XjRK/4jnwVfr4KFesfIAz90iP8wFt4sangiG7R7j+2Yg+13Whc9LXB0oJNkfHpy5Wu6t7612lxqk6ErtSbgSaYiDEoA1N7CVtwHP3zli3r8Cn7QWWYJDvV9+o1X/px9GIdt5ofRRd7G5Q/M3eIP20rSBbjsgA7AwRjsMqxhVK9RulDWFq+w6ACG3+jwU8BCl8gPDehCLz2HD7xqHaGHXVuFgUx6yGx2SR4qJMZID8oaF8SVNa3i5Le5y4S1ucVn5VFYosGmxbrFpuqXKpFgXPSQDV2oatX63GbHXNlKGxv+3H1onmMCNBi3zHzJEz6Sr3At/uqzM6/x3YMf//u8w0U9oodc2rTSFRjQCa8eM9W6D0tyqexOF2p16NRvLUP8J99QALh///7Fyrt371aL4FzoBbwW74IaA88p81KwBhXdYwhzBWIcOyCNxQmV+qTMDEgQU3O9a0uXGsMiyGkBiIOgcMBPOdCUorc4mKsousCnOi2Q0F7tH0CMpFNm6CtFniNvLveUXmSAFLCnxdupoK3HOfzyyy+Lv//+eziE7du3rz1bqzr03BRYdg2uxqWo7qMElWbhVJBGaO1ILSKUgrOz4DDyAjVyUXKAoc/hT/HNV9rVb/N2VBcPsMAXOnI8ZOA+v11PBpUIeiBfO14YWaSMSdbmpWz1N1BqNLcTL+Vs3JSbzjE6Y7fwtBDSyydPngwDIJN0De3GLKhzHwO0ONMdTtgcghmPJqEjaCSz+t/oWY62wxw938Z49SeV2idP+sc454wbDH2GJtk1TtbOsGCOvsPGfAUBAjo2YSzYsif6ICgl0/or4SDTRt4WkXooBLzG59Dg6B6Les3flbrIlW1ykD22wm+fCxbofad9BZt0pn4HOkAPlUDJ0fgw9dgS99tloz3bxzce6LHTavWbkp2A0thsBw/oNzba4cAH0TPXwBjdxkdfOuQ+cnQd3FxDR9GHpwICn3d4wvX1cbqWjVjkK0NW7pTVIueynJwoXvDmPTI0H5zJKt+GXuPW++laY+PTRqb+pzKMldXwTHcr0/ZdnMalG8rsdAlPZUArDcG8ILj+GXpiAWT79fK1ETAPTNmqeekCXmFLH8ssVebHN1nSJT43WrM9sjK/8fqWCOO0jsCCL6bzfe/v/LiYAkmYuLZgmy7Xy1RrCt+X7xEkzs3d7A02+KAbLXB8Rm0ttTDAke27pk0N7I3N91RZIe/Ko35nk/jtSe8wrt2EnMvG1M6BJq82H2VsXAtPMiZLNJvb393jN91LT+gvHNFH//zuuYnGgrv3ybf1g/7XF4hHGBSwVPUqewR72ODP3AUg7mnD5Br3k08HKQqcqqTVW+Ue9oGHdJGc4YxG8qVnrkcbfvh1n6HN/ORcTzd/U/CFZvyW1UKX65NBVTTzdeCpXjzygKVNHPssiEQ/fawyUZuKOfDCh7Vm+10SC70FzNFDDtYWwS4faj2zrtTTzZ7wS278fPp75syZZUDm8Q9AAA7CXQAITFIaBojwsiOlNjHgmhQaaECkYCZ0n16Lok6K6kWoRaZ+czjeq3+qHjVMA9+YhJFDcg+mgeeamjopCvoJG21ejK4yEMVwbcrpXkKjOObGf42IaK5/w5hw4HQZpmyYMY1F+DXu+f/bb78dNFuIOI1S0YzE5/VqtSPxfmlbykP4rqMgFq+CRc6SkrjWIo9Xn5vbQofWSs3t8ClKZS78+Z8C4MMcNR/CicKh2/twpSw+L2tQ+csYOfWwTEcsrgWNaLTQ+6nOjj+4cuD44GAoqbk5M3TRJ3S00NSXl1zpSk63x0uQcbsYekeOaEcfvhmFhdbiAG88wN819XTUZA8775dRpWuVkdHek/HRqL8BTpWaYUQmdLVdcZmbyhFlDdzvp14VCxUnJzvtfs6ifrjGE5Ba2NFO/t5nl3hAL11Aa2UsOpGDNT9HJJgPk0rpPcKATsOOzti0+F1vRo3faKabrlN2JVuyTj5whBE9J0uBsbm9YGIj1ilh9Aqe6QUc2wlzXjLoZIYmGxW64lq/BS3wgYP7avJHh7HoABpc07MRjV3psUcmWCwEl1700Hh8oYCUHuBd0Ga8Dh/xZ2TsPg5XUz0Zm6sGYc6eTuTABdKyguymvkhYwNHiLjiEH7l5tpr56JK5t2zZMmwQTfSD/ODqPbJHAx/UPR3SMTY97jERsG4xx6fx6UffKEIvjUvfbaRsYNoklMn2O99vDPpDJpVfatSvLFiG1W+fee5ZJWYyFuzRqyonsEEHXsmL3OFMxnS0NhJ0VWpDTydhvW/dqp2k8ny/0eGnQK3A1vg9Qw9NcKZTfG6HwWrpmRdo+BWQtFmHf5t647ZxMie8yLjMOT9Iz8r0FEzRG/oAj9qI8mnmL7vYgZAyRvmJ2hfMb2yBGzroQ4mH+RBBPW/1PqGvqkGb63TDHDA3LjrJvg0nvjuY1GYSvQXoc98eP0EWxigALDjNh6ObnVSuhRcbo0to7XSyuei3ta1Tp2wDLT3OqVIh3WDL5GWeetPxxWd59dD24qB65ODp7ypu2WAyxJMfvtjc/LL/8d+mlIzRjy921rMKYXD9+vXlVyd5wjOmMUsRatbDVIQyAP9jotR1PSeYKPpl0JQIOMBW5qAEHF27bIymbDX5Gtv7KWURO+eWAvvtVeBYtJ4BmJvTAADQgU9hWtgwz0GZG70tggU9MjzmIFTC59TgwTF2QoqAo4cCAfzgwYOL77//fozb9xL2PDVz93gNc7aDZCDtKuon4JzN5Rq0U2Z4EGwBMRnh1+cFefDuFBOM69couOY4StvirYeLkiOaWjyMSzFy1hySawVVxuc40cKY/V+pDa+dCqSw6Mefucjd/46R4w+udIlcekQJ3ASVnK6xCoj8Rhv6OxKPb+PVf1WpjTF1b4/6oPTwQAte/OQI6DV9IPPKx8bkeC2eneSdA0b0GFuw4P02IHARIHWaBwbmMn7BMfwLhOutMAf+Kpu0cyL3bMTY5qRDdJqu9Iy3HLdyEDw5GRjHc6lx2Qn0GoMs2aTxW6T7iiTjFXj3xcdoqnzP7ipZVPatcTunCFfjcVbwQT88/V/fDfm1Q/c3fWVf8OvZd3SbrMnEQo4ugRhnxwb4KLzAtx6s+k4ER9oHLOYCQr2rbU463ShwIxMBrg0WGsjL4Rzz6PVxH1zZBZn53YYAPZ0Kpz+u8x59RDtayIvukWcnsCp7wrUFym86A/P4xzdZ+ozN9LBcdMKuwMADluEKx7IkPjMef0jGFi/BpyA1/mFLD/BETyozm8v1aLdg+BwO/BDajFs5y9jwRxP7rxcN3WjEMx9Lf2FFT3u/rAh9UZqlR65Bc6fI0UXX/aY/9Nt95I1n/gvW8yOG0EvWFsQ21OZEf5sJvLm3hZ5tsO0yYR1UqAXEn54jRgAAIABJREFUmgOvsnZwdi2drQeua9FDB9iAH2uU8ck7nwlDvhN2tS3QHXQZ24suoJfPqDe5bGTVIWPioYCmUiJZtgEs8K8CQ058HCxhCBtjoMW46Sv+Cu75kypUPbahZ8DV01ffH+zN7Xf0zP27aIYVumo/KYtKZvwbPskU3vSHb8lPsAs2hNZ0vkwg2bveD/o7OGfTUbBqDtf3jEZ6VcuB37W6dKiiJE2lyjlTB1PXld0rAIdvpfd6d8u88Quw4ZvYl/fNiyeHxEZTvwcRYo6AOIB6FQi2nWsKbjBEcno105bVISzgu6c6KgI4PyBRgjIZnZZicGXTKG+lRWMQHsEZ331zfwqFLjuFTuC4l7CBUF+Vsc1lB8Sw7brRWHmkfhT/12PRM9IYBjp6lpCdWM/F8tmFCxdGRqy+BY6cEgkeKAAsvSwcHR7ocRecFTz8UA73FTTUL1MNG95+GHolOM7L58bBI6x8DkPC7eg6xYZJUb7P0ddpM/cUyLivMmWlygcPHgz6O9VlR46WegaK/Ck5x1PAJpsjKHcdWjds2DDmIUPXck4CUsZuPHxRen+TZzsHeMMFPhyPH3pX3xO5F1C5zytHTN7469BGfSM1+ZrTouQ3+fTddYJQhub9nhRfiRVdnSCjRz3slVHVa4kmDo7u1FeUHdFZ/NRzAIca+8kG/+RajwQHhd4yE+iofwd95rHQkdf8nYrmII/KO/6GB4w508ZznTlqOeBMjEVv0Mxp0kf419fVoRuLKN2r78T/aLdoWoThZM6esI4nduiHDnDE9RgZsw1OGWP/442OGIddwodTjibzkb8FAS3m7dE2/mcHghb39UifskctrPTTy5iuwTMnLpgjS/PW3sDe4FxgU1aSXPFd1ocvMR7c6SD94hPKVNYXhe6CWosvH9LCzed1Yte99Bof6DcfOdZLW9CBJ3JzXf09dBl+eGOPdA9mHf5xHfp8TvZwdz29KOtBb+hbG0M8mccLDQLvaPB+DfB0m36gh64WKLofH/RMhhB/nX4VPMJPAAlv71eOch0aa6URNODDC91kkP+uFYMNZ398Er3ji8imvs8WVjyW7epQAJnhww98Ky12mq8SeaVEtoXmTjGaq+yYsfyQJbrpMt5q5/B3wR+8BGVt5KsawMCrzBZ64Mp/uNfcbeZ9VgLDfPwnHa1fLlrKalYZML4x6UvX1GeV/riHTcOWXtQ/hw40+oEx/AVH6O9Bx/6GTwcg0OV+siNfNsmOydc8MCYjeHiRLZ/RprKWGnrcw4HpVi1PbKukBTnixdgFr36bN9+Mb/an0mW8gnhyqpUDn+wk3XZ/aw5bqIUqu0ArmRnD/PTMvMlIHDYCMg++jEkLSA2WZR8wZbHh7HwmqCB0TNaIyAA5E8oDTBOZvGP2rmfw1ZA77YQZY1LYnAEjIWjCKtJ3Tb0Q6DKWOcyJoU7GABKdFK45AS+oMi5jAQi6jQ9U/9cXUHbNIuIzIFIqpQkK4H4li++++25kjyg+p4qW3377bfHZZ58NhWdY5i092jF3xmm+emAER7DDe4/eKOXO4Anf9TXM46v+I4ESetpd4h39PqeMFhGLOYxrusYz7MvQ+Z8xtKi5rv4A8zIqysMxwwEdZTjcl4PxOXzhSC8cIccXuTAitKSMNdBWCmQEjJozgGc7QfOgz/3kDWeYwJ+R0DOyNy467DjcXxmGQUeja8wBT/y7j64XDOagGDQM6Ysx6Zf5YdHBETrs/wwNvfNjBmAGxzJnsDEXneuHLrMpuyL3d+q0LIM5jO8kslel3vptCgw6CFDGmUOjs5UmYVV5Gr4wExCVhbToocM1MMlx9bgYOtVOudNTNaZXEq0ht2xmvU1oND/HQxfIEyZoM1/N8uEKG3rINsioBajeMTxarCuPmhdu6C8I6OGhxnAdHbPgk4Ex4Zut1e/lf9eXfaJrxrWQwBPd8CBT+gHHGtRh4D6/fcau+I3K8bVptFCaP/um9+vXrx/3ek/mtVIhXTcuOuio33jBc8/gInt8m6+TeTa/PbAX9j636Pu7QzV41XBtXC/6TT49xb/MBvzxiZc2dezIwtZDY10TnfQuLIyHLri3YSQPtkmOZdKNB6N8uvH6rlFYlA0qSPEbBmVF8Au/AkO+Sx8vH4wPuPXdwnihc17kmU2a331kV8CHF/rewSvzepEZG2QrBVH8RG00HRAgDzTWw1YvV5km8u27fesXNX7P4CMbc8hu008YwoZ/q9TH56SzcKr/KnuqysMuO3iDLvqDt9b5AtwqZAVUBUF4T4/rO21zBIMCioJk46XntQeQc1lYNEjQ0Dd4l2mEKxtyv/dcQ1fKmooJYEaO6IehTcm8ZhgvW65dgd7zRVXQYMwX8IX4QY953VcQXPUIJubyU+9yfetVkmCDP+PkX8yJfnoOgyqPfAt86/NDV2XQe/fu/TdDVqmwI7MuKuPkvcogGMZYJTNK5F4ElEZHFNDsMDkHxlnzGwXt+7/cW/8EpoBAwDVoYjznxoEbg6JiHCPmA6IXp9PpncqVrqvE1Vf1EDTjqG6P7mq+OTaGqZcDD8oZ41vY3yvZzz//vPjpp5/Wnj2EXsZiEcIbp4oWAu+rjGCG3hrO8YcGApWxQwu+3I8nChPdFJJi+V0/QqVkc6FRkIQ/CgYPPyl55R1jlhmAcw64Y9OdCqpcyvjR1OmpAgk4oI0sCtIpcacL3VdTsfl6Onslnb4IGT0+MwfdarHpoAQnZyHvRBQHUDqdXsCdU/XDCZIBB27O0vIFbYzA53DsxCXMw5WuFwT0xeUaqvEKY68yIP7u8S947iGgPWrDOO7z4izoOkzwB6cav1tAXV85xXVtcuiyz9pYwNTnDB8tlZSMZ+4eS+AeetVuzXj4K1OK5wJjY9BTn3GWNjL+R6eAlD0Yr0MA5EEuZf84lRaashSdnDIP3ep7/JKBe+hCDcZ66OhjJXp8ox/f5M3u62+SLeMvjFuGBnYFrOl0JWs6Uo9fQX7lorIbFmI6yEbRRi/oEzrYcX1nbFbJl+6hwWKYf3RPmTT2VrO8e3zGdvKZZVjLln300Udrh6iU8G2y+AD3kpPxYGtRNV8la3Kql4iftXB7ua9nW5U9Z3P0Gub5aZnuSu6uz4ezfzi2QZnLQmVAfFYGG38FC7WHoJnM6IC/6Rn7RVtf+UQ2Pned9aJsTP2MlfnoGpp7TiGeyMf1xutZcB1qgZ2ePTR2eKGqRpsaPsDcbTIrCxfIwIJ+WVD9bW7jkSN/Q3fys22mYU/H0uOZPrpR39UcnJLrnJFDOxq9z65hU5tHwZH33FO/dD2n3itorAWgTa6x0FNmqE053Oklvq0pte5kA3TUfPSEzyOTeqe1IfgMPiVUzEdebeTN4z5rEbzg43/jW/cEZPSrwKrWC1jBGB5hwu7YJztgA2yR/Nki3jtgUhKFv2XD5qxyVKKn9pjGcw0dMy8c0OgHL0qLtWP4jC7QZbrAPl1XRaZKHf9MFubJ/+CxTK95Kuu2sfD/jRs3lgHZr7/+OoyC8PsqjsqFBMn4gOpzAhDRU0TK2ekqjrmeJUAzHP053svppVSUm+NpJ1QqD8OdGMwQvFfN2JydSOS06+khVOB5D62AICRjlAoVsKDH+K6paR9Q/q4ZmhJSJNkvdHv/xIkT476bN28udu3aNYQMQIrcq6zRJ598svjjjz/G2x17xy+n5PpOubm+INXiac6eGUaYHVogULtZ/OGfE6Y8BUwZOgXuy7V9DosC6RZv97bQlD42T+WqAkW8tSBEJ1w4EzSjtbQy/SC/MpCVHfFvESC7FvYyN+aECWdaMzPH7doWGXzRIcECY6wU3c7IIlJZhiEUjGZYHDtHwWDbZeML/3gzfmXedrGVICud1D9ZHyFe630hFwsdWZkHPXjvOWloQjt5o72sETmioQwLJ1dgg180sUHjW1jYibHaeMDVNfhEHwc1Zzc5X3JHC6fXomOeWgYqTfd9gvDw0h+FP3bJ3ul+m6D8AV7RVrbU5/hrM5GzqvEWlmjlE2rEr5+DPsCnpmw6SVdqqq43rN5GsoSd8czbqSU6w0m3WFe2rx+ybEeOEL14qI+OTMzp80rJAlw6iVZOmPNtw8bW6plBg2vwxi9aIPmZDhCRrR+2b5w2kmggUyXzGv3dU+8dPtuEsTV26J4yONmDAFhQ2xeFk09l0spCsLKAlaU0FmzbqZeBcR++8UI3yuKgHT5tDsiDTdA1vNErn+GtLAlse2wDGvlk91h0OyVHx8zRI0H4BUEpeshagGD8Dgf0fCd80Rt6WjnL/NkRDFvI8Q5HPPOJVWIKVuoZMneZCrQbt4Al/SqzWnWlzZfr/JCNccyBvp6Lhx42XI90towe/Fe+d00ZxvSwhbsetUrz9dN1ohAmHSTiC/HFfmu1KDlRRagN2FxKJRfju6bglV3Ti8q/ZE6Xyh7OWTY0ww3Nc4YMHXQGPuhNj2uOh6cgtO+Yhgce0F4ZWMazDRo9NpeNiOsKakuuuN/Yxi2eqLXBmPPjVFxLF3xuzDbfeHCtF7rm1ppKzK2TdA2dc7nX32TkVV+m32XV4OE+dm4ceirRs/LmzZtVkZk3AwXILaKcRF9HhPCyWNVbu7b+AO93sqJ0XzXsGluNzcgsWKJLABcgUYAeM4CZHhBaIyl6YgxT7p1PdqDHotgpyxyfMTl+47Rrjy50CCjcC0TOva/voViO9+/bt2/QrHSpzNNCVEm1dDGalS4//fTToYDmogClMuFTWtR83udI8CEbI3hyTTtGArTYUzy/4d/DHyvfMBAGZhEkw5wP/DvlUSmuHQllLYsSDaXia/QnC/dxqB2+sMi1OzSGY/no77v8yIdywxaGrvGqLFSKmw6UgUAj/sih/jY04M9CYBwOgcExvvi2+JNVTcVkTN595Y7dXA6A4VVmKKtTMEqf8MVx0yk8wL3MQn2NAl42UL8bmSenMonkSB4CIoGRBbrSkkWpXSM8/KAFzXggL/rkPTZEF0rH0yVBHB3kKMzXs5nwVmO2uSxkXrCjY+jAV6fXOFUOm1MlS7LyP93voAl9Yi8wrIRRltp85mcz+BeUtpOGd+l7dgJjfMpeChDxWHaizQ+9FcQYz7wOgrBhOoDXDnf0pcbkY0762YJMh/HbQQb31owMX7yXjXSte+lmDrJvEHEPLCymeCEv/CiNFZigp40JjPIb9M61bQJgiVfz0hnyxxea2bH3e+BzrQLuQVfPHawMWhkGfuYzP1tOxuRRBr6DIi3GMKmEUjDgPXqAlk572bTaDMCWXdF1OJCfoMR17LM2DrrG97reuPSHjrQmFODRF3TSETbUs9/oNrtn/14FdvVEmRcvdML9bKtvWql83cLNF5g3XN2DZnK38eskNJ3zPt4KHMjVe3A3rjHr9aUrZaVgVptCgY1rvY8Xn+HfeGwOdmU0ax0hk64pM06ObJFe0T/3eMGpk3/1jZE/XGorQXe8mYOdV3UwXomJ1is6jWbXwYzOGKsMcaVk+PBJ7B+uHbgi0zbNsPUqCDe2a/HHbmq3YQOdVoUTXfQyPhnAHE8lOOgy/LM99PV1YfBAa60XrqN7nbBFG30sgdBmusN47veDTp/ht6xYh3LKmJGDNaBWog7P+Nz9sC0JhFfvN6/PYYtvPFeubXNlXj90puDv0qVLi5UXL16sMjSK7EagupBD8/IZYZQtMKAdWQ+FrN+gZnD/15+CiFKLwAYaYyv7BRAC5qwpZIcKAEDJCNrcnFI13fph0MHhlwkiNIKgsAGKJkbe6TYGgi9OpR4IoOGH4gkW6s3xu++tslh4iKaTgh5O6ku+2+2UIUNPuwXYyDrKbJnbfDD1uRQoIXSasu8N9V4BBqzQwlDdU1qcw2SkaIYt3smFslqoYWQxoaw+q0wCQ5+XGYE/vIzBMClETa6M2f0cbQGxhQad9XtQ+h5bIRCDKznigWIasz49Y5WpzIkwwAIl75WmpzeyDPQBLxZoNHuP0dUYbcyM1OLnfzThF42uZajkxYHDL11Do/nacNQbxqkKHiozoQ/edBZ2du7moZc1TptTj1e9T+aspE4/vOgRfDhoi369cPTFHMZLz2BIbpWE63HyPxn2OAnv0zHj0s3KzPg2b4sinI3nd32A6MlxC3Q7tcQu2U2ZF/gIFjgk8qQrxm0njnY8oT+9h0MpfLzaYBRsmoscXU+HCyracAnsNd+bx4EQsjZeCxkdxUv9gm3KvF9gxn/xI2Tp3k5u1gJBNnho8SZ79MEMvvDrES1lBSyQaGavAip+QxCG97IOxp0P1qCzMk19i+QuIOUPOhSBlnS/wx+VMNqtl8nBk7/nMp956YbP4M4XFFyzOXSzkzZ49KyDFK6tl6/DSHSh1gHyrzemnlUy6RmBaKEz5iVLPFX2zCey4eRFb8jWWC1w6DYf+owH21o12G0tD7AtyCt7ml53gg5d6EGzecpG4pPs+H0BADospHCuFOp9+lS5ubWs53yZ27w1+7eY14ZA77yHt5q10VLTuc/Jxed8hrlh44UWf7seL3SijSydKDgrm0mv6UwVku7LxukXn4WfMp+104RhNsoXdGiC7hsLrmFLx/HQtzu0NpAVOfGJbAAOaMVfm3U0khte2RIZGJ88vOeHnIzp3jZU6KaHbXTYdzYNqw45kVE+qOqU8dBVtrKAiA72dXfkmE0kI3OgoWpOwZbYpyyw99iT//Fl7BJM+dbWlHTBdeZtE1R7ExrLzOGJnMhzBGRKljVzAhhxACS0dud2rEXOPdhPjw0HihFBFyG5pjpsfVP1ICCq3T/FZrydlvLATgZVqpUS1HDtOgsRwZkDmAzaNeZ1X3VkzBmTknA8HLFFkiOhpGXZOCDXmk/kLKgAImXgON0LcAZZNsHC58QFw/ZE3XPnzg1nQxgUA6gpGj6VNs+fPz/GVHrygoVgAzb445DwV22bEzF3ilo6G/3mqKzXYoH3dj7GhH/H5dGSU6r3CG7ez9nVawRXzhkd+C71z3ngkcxbINHRg4BzXPpRjOUzcqnplo7QB/LgbFrsK9nRK7h3UgodNS3Xr1MTJ/wYGgxKU8PZ5wK3yh50AY/kZE7NzAwDH5UsGBZaLPzww0c9S7KhcGKMOcsel1FJF08MDb4WaeORJR0wj7k5TjShEZ5le+prgik59BypMlOCIPjQA7QXAJWypzd00XXGggVMzEFf8NMXaFfS8Rm9phvG43jaIbOLvuKKfhqT3L3YbPaEV/jDtswLXjspRob4r9Ff0FOGD82cF2cahuRuEYEf+mRmbCbcx97hhp/KDvU+zdllPLBf/BijMgyHV7ajjUEZDL6n8pkFhy7TOzjg3zhebAGt+DNuPXJkD3P+iG373z3uxSecYVVmrGcswrKyLb1Ed03Axqo/y5wdVCijixe+iA2yfbhU/iErgV4Y9A0U+ESPzYhx8k9o67ss6Q2b6GASGdJjWLiXjtf7Rx7ohVctC2Tox/hKkW0m0AtTfOGb7AS9xijTR6+STVkC+MC6ZnkyMH+LuHlca+FDK/mVEEBX/bYFRXg1Z201+IUfrPFpg2AO47ofDuTcAapaLvCNDvpfecv87sVHCzLa6DlbLYvoXjbpPrz3PDVzkFk2Rm7Goy/0E631zBqrA01orX+bDvFjfKCx+DBrOL7N6dVmmE6VSc+HwpVe1QJgDNibzzXuKdHhb/S0JpQVLUjjQ80FV+OGO8zauMHCeOTk+jL+rq0VqfYEyQzYwjJ9c4310/V4L3FUpqteRny7xstccKkPtWw/LOhOiQ9z+antSmBr3S7LbixJG7igh9xg0Dy1JbR+0jnXdNo4H0fO+La+wbLAnO7pT195+/bt6g8//LB22iBBmIwRAyHBYYLwyxBI43dSDnDe56wrI84pcUS0Gy+QsMsHKmPQb9XOlmAZtwWFcrSIGL+HLtq5W3gw0ikbY6Hfy1gA4Tw5TsDVD1K9l+K2EBTElfo0Rn1KGTo89HzARHBWQzfw0VwpDB2Uw4NDZWkA70hrwVCGgnaGySAoNgyNU69CPQmzc6tHi/HAhaMog0aJLfDGY5icW82oeGBUFI5SuhcuAgOKptm2E2IwxBul7FlJjVXPGsx91q6XrAr4euxHX2VTWRffOXAyp/AZP3mjicFmhGX56EnZUw8j9XIymM7AjSxgXmBMd92LP7LCD1n637wWGnpBPvhEO5zQbWcmwKt/Ab30uO+1FHzBu/HhIKCnSwIJBub6SqQCDC8yhT29KEVuHHzV+wQ/93NiZGFBQIfxjE/WFr6tW7cOR0OvLCCVUczTwkef6Rc6XUdOMOIYvG88+iUAgEd9DvWBeL/MV/TAG0YCOJjRRSfYCnTpFVrwyP7MWy8KfSwbhPZOTzkVCQebO1lofOPT/Z0SJI8a7WFBvzuhxsbZB/pb7IyRzOmE4IJdVXpvoW5XXDBJ7zpdbXw6U1nYmOQGEzZjzkot/JL5YFxvDwx8jr+5d8a1ZTnIouwd+tBaNsr8NjRoLHBLj9CPHrKGE/syHx2j12WrXYNnOk2vZCwdViJPelO5sW9G4cvJjJzLPtBfeLu28mrPF0QzH9CChx7yhxu/6h7juN64aCRHegBLGLJt/1faLhPY6ULBZj2TxjAnHtu8+d3GMF8Cb8Gray2AdMS4HVLiY8iQbRWQmd89eIUnLFtcC6iq8pB1Je1Km+6tFFbfk82DMWproB/GNacxvN+i3DOzBBzowxe80MNH8DvuqfeoDUd6Qy9h23rgPnPDn/z5loLX+iWzW9eV1cU7vYGZ98i2ylLl1g7T4YX8WxNq6Dd+fotPQHeVKzTSxaoBDgfAwPuuhTE5Vg6vnIoPn/OVeKZbbbrLrpXVhRVZ+9+rdbLeR/zNSQ76ZCxzogsefK8NAlrLztfmYzxjebnH+5XlyRjOVWI60Ign9lM/o3s7dIZH4x09enSZIfvyyy/XmrgJ348BE5jBajS3ABU0GLxauYldk4H4DTzEVrfHCCUMKM4IswizmFEiQgYwx0QRimTLwCCeM+krm3Jixs75lgpuIaknwL0U3hwMnlDR1i4sZ+hzAupUHOERMMddJH337t3RT1aWjOAIo1cnDzlAfzsQoLyFZ1gZT8BCGSl/J97wzMjhZ/FDIwG7Hn8EBz+8oavUO5otXIKrFjOLQzyhr1OGsDIn5fe5cfFWb405OfLS2ZUuyN2cflyvpEc38FcJG30dYuB0LdiVd/HkWnRRePIgV3jQgbAo5Ysnp1wtGIIAc1o0//rrr4FXu1nO3+JmPnPVOF2mEa/491MmtBITrNDTIk2+5uNUa1CXNau0BbsyPcYwH7zQWobI52RXfwEdMTf+awuo7Fr5BF3GKiNhTDR435x+GL8MILsrcCpQq3/IuAVlMIFt5YFKjmW72CaZ1mNT6aUSj/vqIySvyvxk6H38dVLMOJWn6IfAl22Vrm8BdD2nZwEyf1luuGsd4F/wnA7jhU7TKe+bw4JmM2h8+OHdPLDrOUKwotf0xBiVM+CIr8qrbMIY9QrBAC90gI9wbxkU+KU36EWLIId9kEm4mjddRqv3vbxfc3CbDnpR+bXNJH2ELVlXzmsnjz62yXaMZ8NXWR0e6K2c6F7+Bn0+kxHmj/jpeqXMhQ942Fj4u9PhcEAnXfNZZVV4Nz//bTzv+SE3PoUOwYg8yKUme1igt2C/domCXWPUe8aOa8mgT7Vy4MsLXeRUoFKw1zrSoo3X1iF6hD90wo8uF/i4H89oQgedsb7VZ9Q6hidBDmzrf6N//LJr3VufFTwLJuge2fDvaCNT2cpsCR2d6IRP2RljlM0smWCeGvzzD/FBn+s5q/2nVgq6X2KiChg+agnyN3my18qraEUL/4t+fJKB/9mE8WBHZ8m8Mjss2U5tHjKS9InM6DZcbFjMY5wyd2TLb8GC7PgTCRi4912vVdfoWb3AHcoha/j5H499j2trPZ9DR8g+f4J2tBagw5COww2+xunwBr68T271sLVJKkAuE2fdsha43/oMM7pSEEfXzEMuJ0+eXGbIDh8+vJbWBWanHRgS4yKkHGWOpeZsIPk8o0Oon4K60tTtFEwMbMrjXqAwEotfZYVSgQTJOF3vmnb4xjc/Z9v36zGeFuKUxfh22a41FiAIlJA9qLTj6UWo5m33DQfX4sO83icszk3JyHu7d+8evWL134QNYRQIiXo9s4wy7N27dygWhUAPY+8LvO/cuTOMAB7oIjAKwFDMZW6/4cAhU5hKMwWlaC0b0I603QzlKePHeOpBQHMLFAVuASgAcb+5YAhPGLZLgREjwkvfGVY9vIfd6g3KGTBsi2uHJmCJDpkqmNTzwDg6Mi9oxZ8fSm/HTNfg4RrGluNCjwWpE3fo9vK5ucmwsodxvMwlUGbA+GtHV1aqAAJtvUdX2UjN05w7WdQLgne4cTqdWKrURb7motMyhPArEIIT2bimL/0ty1Q/hODJPTlFspDRML7gtaPj7czwS5c4NbgYxxywosf14tFFGPu8DFYNve4LL/pbE20ZEPfQd/ppPPjAgywKrums68xLF+sR5Qf4CPPDus0CTPCOD7hXpqkNwYIomLCgGdcY9VLBz3VtDNCEB3P1md/oN2cZqMolHY4po0n2xkBTfVqdOBeolplM38zdrl+ATFZl41qgK5HByLxoqDRV/49r8WjRsYjR1XqZstky7HyFxcD7ZezoPVmX7awMXk8tvuBaz2m9nWgnIxjlW/gOvMPUe/Uhmpc++KzNDnmYE23oJZv6rVwLJ3zVNmIM+lvPIz3i9+EGczyQH/4saMav1cM90el9Y9WeAjc6gRY8woXvMLfrjG1TaWw6WzDJDtEMSzKpfJ0+1lBeyZHsXO/HuK6rvMd/FRzgnR+ld+j2t8y78fkmaxgfUnbbNTAs8xQObULIoJ5ZWNGPqjRky/bN3SbC5/DDN579NgfdbLOGN3z0fMwqAcZlF+hhFzByLxrgTp/pErl1wtr/rnM93viQemoF+OQhSCET96NshbnSAAAgAElEQVShJAi66RRc2Bi/Z620npML38pXwBqvVX3wWpbe5/xKD7mGn+tb7/kivMMfLXjxf/61TYYx8dIBG7SVsDF3mckCK/qb76sdBC3ocG+97snLffT52LFji5XXr1+v3r9/f7xRP0dNdi0GhG4BIoz6JUyIARMw0NKWJgZiGZlOH7iuqLDj19XqO6WSMhHQ3IzKgDgTCtDzliiT6xjFnF6mDBS9xr4MpKjZuOZtN14PGIFSUuBSKsLqAXL4xyvjBTYDl/mx07JwetVk77rq92VNlFaVH/TKnT59eigsPtBhh2vB8cWiFBZ+9ckwjpyfOSmNOQVuOUC/LZKUiCI2JyzhQKYt5rIS1ev9xmenPyiHl/Fy7mW02pXQC3QUYNntlPYPG+PCWvAEa4ZUSYEzqIRQgK1Xy7cBwIyRZgT+FhDU71XjNGUm80rdNWIWYMKr3gR8oBc+6Kt3BjaCMPd4n1NsMeYMOxxhDv934ERGFL7udQ1eyookN2PTVeP1vYN0y3Vz5g9Onazi/FzTIxR8hm+8+vFZmQS41PfjffPRG3ITnFo4zUU2sOQE6pFrMbUwwMWjElx769at/+nZ7EGGZFeZAj/tkjnVyoJ0rr4wtLLVNjZstL6U7JkOlwFvocrZ8i0+K9tubPizKXgLwmr09z869CFWqup0LOwE6+y3vh12YByf1cNSZpPep7dsTpBG3wowylRmH/UB8o/Pnj0bNsn/FVAZCw/m61BCD0jusQYw8sLz7HvQJ9ijZ2i3UNGL2gHgSxb4R2OLibHqa6ELZYzRCPMWuHb+6PUiI/i7Hp+dCqTbfV0Un0gn2CjMy2bVd1emEv90wfveKxtYb2nBaW0J7KRvjWBr6IBFmzM0dZCGTfdAXDrCb/F55isgrie2Sgy970QunxqGLfQ+q7crW6Jz6IdTvYNsitwKys1rbJh6z7UFKfDzXllxGJaVwgPaXOtz8mN/xjZnpWSftcmrId01dIqu0Z3WXnJsM9QGOT8NU0FEPcP0qIx2h7K8h46eTJB+VkK2wauKQB70gkzw0GEaulq5v+oSmXu5Bo/1FXvPHLUJCFjh02bHHPDFU6VntLVho38FyZUqq54VkKO9tZDc23CVwWyNrMUJxl7kCTs4lg2r3YDNtckqo41HcvNZWUq/2xCVcGAHZaHJrsC7fkoxiPsOHTq0LFlaFBHQow2KZEWhBkA44JRuAJnDLaVdn1G1UwBghONq52PCjvC2S6UICYqAORlECjgskh0jd525OCrMpdhArEzECRI+WjrNgqdOEAEPDRSRQilztbOqCTSg0U8o+IeJVCvnLfgq6te3BGSN+19//fVwaBQinmtahMnGjRsXV69eHdgdOXJkKIt7enimxeL48eODNjRZMFrwKQjHlZM1h7+N0U5Adgrf1eBhlVMUTJW9wQ++GIhrzZM8CyiNiQ5OhSzwkfGnnIwUHhyaIKfyMnnAMmMi+02bNo0gwVwU11gFbHY7sjvK1bDkkOFF33oOVDtzWHG+5IEOc+AD7ubBF8wq69Z7QB74EZSVaaUzPdHeguBazt449IsetUD7u/4hfU4+L4PrGs6iRvDkUZmuTBCHgVbjJxsOqOcl+Rt/gvzS6gXj6MIrxy5456zYBxpgQwZ4wVu9L+bxN7zQxgmbA/bkkP0KEsgPD7B3Db1g6/6mE2HiPbrY41NqFCevdLLMsPvoXd81iY52n2RPHjByH7nQeU7WT1lCtu86QS1c6XePpoFlZZXwN4fFkL7qpbThquzJfvSw4aVn85kTxvQOxjWml00kO3YFB/ph/DIilTA4aCUXiySdqu8FJm2a0F7fEznA3O8aqQsK4eFaOlyJnwzRRX/80EP80nF0V1qlE96DF32AKxrIA2+VV+iRefCTfdMrNmBO+LjfPfXdsmnv1TIA+wJN81dGdB2M4Ar3ghT0m6sNeeV099Yi0aYN9nDpWWzwYG/oMw8dR6PPay7nv8zlvvyfOWuzQEsbnxrTe3Awmgpcy0KhqaDUXGRV2dJncG6DWRmL/y4QgY/34cXf1vZTlsVnMChgq4WjwL0qEMz4xTZ2+MQ32cAO1vBCa+VM/OdzqlCxRTI3b2VOfHkfL/VFlTkyhjldi3frpL/rCa13jb/FW/PQET8FtrUukUuZx7LEPjOmefzUjpPPwoP7em5hgR9ZVQVBLzzoRxinO3wDeRTwsgd0w7D2jfrgybYSdZUoPFhn6Fvl5Px2vrXNIhzL0JvDGLVO0bfsIjtGIz1CH7zMXaXGd2KPkmUKTbFMLKNDsexIEWdSYCo/CYosGqWPRaxFeq7hUIDVYxIqu1G47ivlDEhzlBrm6MoKcMgWa06YELzsHnOYFIww21HWn1OvQrvHR48ejXmLkmug7zsSy1qY1+LNYRZYWixSVLRlkAlOsIH2bdu2jR4xr3Zc9UgwHPc5OHHgwIEhPDTCqtfvv/++uHbt2lqWhpIbx/zwphw1z5NHQUtZLkpJwPXxUDaLkB/GQK74N55rGXuOlbPDQ83BOUrjFViX7q9fQmDaEW1zUFKZGOOQuzHaMQhGe8J6O3hOiDI+fPhw0GYuegN/eMladRKTY+PAGBNZ2D0LKiwksIQNPRDQ0I2cMmPFZ2Wrgn10wZcjQ4O/8YI31/YYB/e2aMvUkQfdqaTvN51hfPj2t/vLCnGS7fBd06MtarLnWPEejgyfLdBVm5FKxh0Bh3mPPGhjg1abBcEPXNrhlbGiX3Svk4947bEp5A+TvnuRPdQPgvZ2crClIxru6ZX5yAst5AyT+sXotLnIpK+3Mmdlf3O0028XSzc6fYXeeuAKunqUiHHJFj/mpHcWrILx7AyGSrdkVg+lsQRkBVb1wLkHf3TB2O1o6Rn9U9JlFz7r2HwLtrlhVCaDLfIL6MVDX59GjnQOpnj3ObnRmXbo/uav0GV88jQebGCaL+lRPMbyfqWXervwC5uCHnN7rzKS9ytRC+LpP1sTOKCldgP6ZZz6Gyu/w4vOwh5P7JC+ssWy2fSYTCrByiB2ks8c+CLLMjG1YhgHH3QF/uY0Bt1zPbspGwYf9g2vssX5Z/e2IPrMGDAwr7HbfHm/Hkjjsme6UBaMrvvcHNm+sQtuzQdf/KIHva71oi+CmR55YCwy5v/M63/8m9d6o6/ZXGwzW6AHBThwITtyQQM8YI+fNovGR7u525iSg7/RwVb5J+OkU2iuNaZyd72PPfEAdj1+iB2F29xzZW1KV8osmwce1nH4oZV+kQPa8Q6PypQlMmphCC+yFDSh1Q/7gR1bqNLWyVBJiE6j873Jw1izbqG1db/1Gh3GRVuZafPRz1o56k1Ee5lUv8uG89X8BvkW8KGXvdR6IQ6CKbzD2rx8wihZvnz5chVzBmhBqd+jbEZBEuIoEAIJxAKPcc6uNCKBcHDGsNhQKgwCACOVRhEDMAs2QZmr3UX9LHaZlD4lr5RYGbRIOOVkHObIEQGUAjCeyqAFmPWTcEx4ooBlpRgGHt1PeBYSWUQNsTAwBpr1hHHiMgF60gDtPg6zxtzo956eIY4LTQIwGQ+Kcvbs2bW+gRQbLz0bDH6cWQsrJTAGOmpubMdbA2u9ZnC3eBi3jBjFgjVcOr0DS8ZmLrxVoiDLShQwQ0M7mlK27iNrMqRLlLzdOP6Ua2FYsOS6nt5tMae0DLayo7H8X7YI3fAr68VJ0wUyRV/9fQWQ5q+Ho8WsslMGhs7K1bIpLcwcFLnHBwMXeNvF07vGqVRH/mWf0jWf4d+LTjE4emYRKaCmb97njCu/c5w9/b8+P7opMweDHLT7YIgedFokGTzeKpO2e4cpHMt2Gq/yVKUOC2ZlzBxjDbJkbdFGW+XEFqpKFT2sk4zoCtrRY0z3o7dgxb3ma2GqH7HNTMHGf7i621Yriy6A48fP1pEkDQUr8AlMs3c+wKFTb8Q8gVRCICgSheEbAxFUMDgK1Zu+kqQQefOb3f+wuDds9t7XNdfMep41a62Z7RMfweNNj8h0NVQMfbvByALc8dCKnkyTTXD5Dn9RLPSrnkjf6NAEoH/OlbZkwIQKBnQGP30wnj7wkT3wQicwebVA8iz90l9R0/BhsMk7euS8FN03DpnET/BXl0mG0bozDdkFfYDHs2icvrUCLwrKQe2ojBYo7uUcsMMm3EpRZuTCvWw7+Y93/Xl3u+TBwq7RdXA0gbVZgsOCHmw/GPC+DWHVmRkL7/TJntp9h9/+G5jOVD5BBrNn1TFXRoIXRVXww1h4ibfuNW8ln0US43VRD/Q2n6F5JQLkmayitzdcjI/enqv/dMC4ZK16afcr6wFHm3zwkpwk/8lTqXrOTlGUnMocGjCiK15WE+e56qj0aX5gEzxLdj3TpiC2gXyTZ7iUudC2xZOgCN7SrzIlngOXcdKh5qjpBJFL9GnuKvpWyhINXatms8CAZ/DGvVKbaIRv5gXy7EWO2f9o2TyvLVyqW8RPsJQC9Ru+bCQbMbMHeFZ9dtE419AEb+ALBvDhrXG013+ZKvAXFdaW3mZ7whH88Kk2mQ7t7e1tUpaiSHn0kLQKBgCi53VXVNnqDkCdL0LAyrEjojeldb30TzVd5ZYLbVJgk5rn2xYsEmcck7U3Q5DhgURbZwkE4hayj8Gt7tw3kSBou1c8S+FLb7inf6tE+BQmb/srZumXQe+kc+0JOkE9duzYwnN3d3frwYMHB8rVrqsmOHia+BXvO6OMs8nwgvH27dtr0oN/dRKEGLPhTdgJnTEJGaViwDC686haQRRNpGSd/dRuJbgGD/r7Xs4cv4rC4Vl1RxkxOGsLLrRAY0LUfzVyovTpOmWuloSc9BdbcIUTuBlVfWsHh5SsCEhRyELupUMyNk2o5FV/aMIYV1PHeKCJvhkpcDJ+HB5GBlz+2Nnz7bYl6ylqf7+Fb51Xh6facMzB9/nnny9dMb7f+vbZ1mc0M75r7SqFP8MBjwy072AytuhOCxeyCEY8J+fkIJmw6oJTu5PBmTOuf3JDZsh0dQ76oefuoZPxK7JuQ4lIHHzRp3qN/j+SAWKQMk7V7JAH8uN6B9aiOd31IkvaggWunJlSJuTUWG0EQquKbXOM6B9YyRZ+ib6hp3altIxBdoqokEVtsxHtGIY/nlSu0P8V5lDFm2Bgl9gXMNrdC9fSHuTJC55gLR2qj9J+5LIFL/6IuqFnkTN2qdQp2sK/InnGmo0hy/BQSiJ62i7VNjEUDSgKjBfkV9/wYFvASg5adBu/iDXdbZJCz5yZ/qGFXLLH4DGmyQU/KsyGI/o3MbY5A4/gTEfSTc9Wu8kBq96mKFYbEfobObqgD3YcbeBU6QR583y1a/p1v+gFO5/dKjMBl2STvFigoFELHH2yB2100DZbBsaCA2gBLvSg99XXJb/agS0HuRR1tb2l/NCNw0RW6XILtsoywJvzQ2bRgTzinbGLSLNLRevxGT5tzCgtCWbjl5HSX5vh8Ndbn3QRD90Dd3LZYgndyEaR+kojmu99VkoEjiLQ1WqhlT69zRXaesa43tVPVidtrvPSV868MSvXgEcZp7nZjSwZi16CnfPVGW/0Qf/wIMt4pQ9jNM97jtxoawz3Kq0gZ5Uq4BkdUipBBzxPfktzgrWsWzt54UmeKoUw9oqQcchMBk2EJjFMZjjK1VvhBIyBEIUgAa6zk0pxEWjERRhtU2b9GhySRXMoS0V/RRwgpG9KUf0OhgC4IvScOwyBYFEQBDEeQ4DYBEp0BsE6AFJfGIMRYCkyA5fqkIxPscBcaN2ka4t7aSsE9Yy/VGJYjKdI2mSDFgwo+EvNlFLJIbp+/fpigH739/eXQTcmZrbio3Tlt9s5ZIIGn8JyuHBeGQ/M9bv6AvTkaLfCKiSbgWcgW+FkZMGKzpSxEDg+drI2GLwIOrjwMYcRXviCnh16iQ4MDYOFXuTMb4YTz+BiHPKiRgn93YMHxdFnu46MWSF3NVzgN7nBBd6lbsFMwfCXzFCc6pbIHKeDk5hjQtYYDQXi5Jzji14m1ULkYDcZWgWJKBibkneat78fI2tHjx5dPAQPmQAzmuKv9A35KfpIJozTn+wyUPhFuU122jKSFad3LlZh8pyTFjJwMx4jQnfJp+iaP7D2vVUnXNGZXqCVzw5x5az0LxKeyXGHL5riCb6TGfzCOzTQJx5zyMgL3cEXOtAup/rw2cYA9CbvcCE7NiYU6aB7+EQeSgOZ3NVt5ehYENEHL/pS1E+f4KmWif4XrSKn8bXjVhhcclBksdo4PAav8d1rV1erZvxBD7DDtVQU/NgnOlU0Ba3Ql4MEho6cgAsbS+bxXbQdL/Fdu+pRtdd/dqWIQ4eMgqm0PnqSV/JA/8iO9k0IYOaMehZc3u32Qyd4ozXZIq/gyVEsUpz9p0dFQek8frcZp/P9wFM6Fh7g6b9JOTZFe6p1MlaZFvrWvwqAnz5Vk2rsFisdAE6P9AM//CfrpUbRB03oI5kwbgXq8PZu5yG+k/NZV9ocgS5tTNIfOSZ7xqK3RbpyUrRnD/BOOzCXkSGrnpmORwtR/eB//JHGpoNlBsxlvqMv2Kongxc6JCP4YtwideQ1h4Os5nDjI/rq0/dKLMgx2PWJN2jjXpmWDpOHY1GfcC9jhTb4J/oJf3JONsMVDb0q9QCfZ/C1RWYOVyls/CHLHajtOlqYh4OPX8CmFgiAO9lDK/CwV2Clr/qHA1hcs7hp4wxakpUcbTLGKdWfOTi/gZyTLf15wc+cmq3Dd/yurAVu2q+T+v2XpfQZohmIgGMmhWlFVcE3w2KywYQK6UqFAcpzBmMYCg+KCumTwccETI6ZkGM0CaSxAQy4airKFbtPkIpMRTxIIRKGeI4xgyTkquEwNuNLiAksGBCyehJ9gFefCAlneHgmo43Q2jFQlBw9wE1x9Xv16tX1+eeff65DSn2HYyFeTCGkxgYD2jgu4+zZs8toqtmrGLCJqfqHwuSUYDKWoOiLoPW3T2hBQKp1I4AZOHQgNCYdbdrIAa7wR2N0jB8pM3yKbKKN+3hEZkpbFrrGfwJsXPfQiHLD2cTtuWmICxdTqIwNZ9O7qAl8iijok/KjpXQKGalgGB7gL1xcpMlnk4TvM6VKUapX4zCBE530Sc7JpfHRO+W0uaUjMtDVBGN125ZtsKJHO6cKcXMMc4LdZ4xcQ4P+87K6NpMQXE3S8GT8wWWh5LPVoTHaVIBfeIinxnTdIoEckx0Glc5VCuA3+YJr6V8yW6qQDKInXPE0A+IZTqSxwcguoAM9McG3MqUzaIseDDo5KqUJH9dNtBWJu1dkwrP6j6fG8O7IF3KILxxOz1VeUPqvVKdJrp1l9YnHjDAa0Tdt9JGBJqPw0MYijLOEpniUPJC7HOT+E7BFgGfRjc7Cs5IN+MKvfwYxjnZ47KBjdOXUt2EITl5o0IReETUZbzHjk06if44MmaRvnD/2oUVAdTtoW4o2O4WX4Cmta4zqRovcuA8ndh8P4IIvTb70PXvbIh98lR+0sKxI30HPdAJe+mixDjYypm82pYV/qe4KxPHNnARO8s6xQAc2h+OubzBnq6sx05YdLO1kjGy0vnPEjUev6Q2YtUFr9HAPTyu5IUtFtuCSQ9RcWfQsZ79a4PrOVoMF7bINZTbAleOEpuDCCzigm/HYRrgaMxo3FxXZLeNCFrXxu9pSMFXLqB+/8wPoT3OZNp05xubkaFafVbE9faU3xmF3wJvNgsv0BapLo7u+o2E1mi209F8Uj8y0U7b5vbSzZz1Db8ij/tAJjdtx2+IGL9mN0vWlR13HTzRNTzmH6JXDZo7K0cKfebwKGbSgrPYzpxrc4NVnMGrzyy+/bCJkt27dWoQHqMa+AxBAHJuuI3yOTkBBsLSX54p6EVRCwhB4HqHcL7qFmT3XCpmAzyiJ8SFhAq++jLdLgBkbisDwYLr+EYPi6uevv/5ahk7fJjdwIG6TMeH1PBhN1uBulZIRqiizbfRogwb9STB89MPomRgo8bVr11YBf5EwRgstU85W6SIuokI//fTTMm4VYlbw2Wq0QtLSIOiXoTTRwIfAw68wLue3MHNFsp5nmEUwPK92qZqkzpIjvEXZUoqcIfRppUah8L1VHrpRSLAUiiek+G4sKaaKOj1LSClJPBWxItjB3MGXYCBHhc4zjvClyCKhrUqLRBWZ0R+HJye+yA+YyFWOJ36CtfSdT32bCFznLBu/VBPeU1j9kbdC962OSrFTdvgxQvhPNrRHX8/7TTYoeIXeFJgRLu2Hj8YDaxMT3LVvIdJqHC9LFYAFjdEez+lLaX78mWdygcW7yalaMvQsMoSOxoUTOOgcvNvxitbGZLjaRp8sVTQLTnQACz30m/6JLreidi8HBH5oh2YZOYsIsGvvRebYkCKL5MNEQNbSkzb3dA5bdSBk3nNgafFQugTM+gCvSbbCZNHRnEJjo61JC8/Riq1Jl9jJ0kieadItitFE7tM5fC9fvlyyqqaWU5Y9qHAZX/CX3KAtm0E/yCE58WoRgT9t0qFb2oCXHHmVPdBfh8CSj6KIbGh0LKLSQgKN0QNuRVPYndJNvpProuDwKIWGPvFOP9XLghcdzQmu05uOeKgGEa3Jgb6q2SvdSfbLDBTVxdM23cC3TIcxCz6UCkSHZK+yCuPCvfojvHHPM64bp0VzaT1we8EFPGwNeTA+3MlU9rGMEvpkj0rHeg7sFqX4lm2j96VPczLZEzChCXulTX+kjQbVjs1abrDoEzzVwFpEoCecjE/P8KJUMkequm86zhE3f+EH/Et/N6fAM70Gj3nPnNPu9hZ7dLAUabtZS/N6pqALeaTr5HpGzNDJC3yzFrDa0YINnivamJ6jbXqDFtXmVsbRJi/0aIGQHqI1vnmBs8AGGCod8AyZRm866tNzcKrPglBgc2LDcsgcXkooNargr5WICQEDKo4klBX36hhDq1siAIBD7CJRhB9xrJSrM9N326gpCGQYX/1hHmFv9xclBBMF1be/LgKn+2Ah7Ay1sSFlLM9Y1RIgbTBaHxyt8rmI5pn617cXZnH29JmTSuAZPwLIuBE6TsaMZp04cWJNLl6MZvlvivn/r1ZArn/66adL0MCtbTURYK22Br5gEYVJacFAmI0Fp5RLOzRtYivkjL/SQRSPEnWUBlpnHCr2BUNFvtoRGmMQNi+wgaN0ljHwjfBpWwEvvKQB8VttFBzRFizonkGUuiz0ri98RCO86P8gPQM3/Myprb4j46iN7+iFT2SM7IKpFJnn0ae0+wcffHBwbEOrMXKYc0RuWvXr2z2OOgNhBY5OJjVjGy/jCjebONAALPDiaMGrP0tHd5MgunpeJIxMihpoJ+KKF012RS6LJqMDmjOa9AecrtEzNIUnXqA7w1w9VU4o2OmIduBtIqTr7ThEvw7BZYzaDEGGPGs88IC3fznQL352HEfRRDpMxqfzTS7wx3W0zelmL7Ij1XZIdWjH3oAVvtVxMZ5gY2RdB5O2RTQ4j7PWCww5+6UhcjrIDzg8kx5xCMDE9qED+pBh/XR8ifGKIhqruiUyoX0RX5+VWsDD4oyTg9ZFX8HiNXctkzn4VpDfeWlklWyQQ33lANFJstSBlODJOcfzJiSTeYu0aoPLLMAXH3obezpu4CRv1Ubpk1x0dAWYqyVE12oB2VM2C97ogZb0xzU2gn1NT8HfbntwkpMc/iK6Fg1wYyPZrDa4kAN2LbtaBA68LSiL8MKllK5+6WLHIhSFZiNyvMCKB+jPPrbQIitgd429bRMLPMFYes+45AytcrLB18Yjtg9fwVrUUh85LNWJkpPSfp6VNYEvPpA74yfL1ceV5agsiM7AMd2nT8lwxf5kgS0BPzn3Hb3wFB7BUAACXHiHru5rS748S2boBTja2FPpQQuZorp+o0HPlFLEI/c6zohuVAcOZuPm8BqDjS3I0pEW1Z9V01VKHA5oBiZ0YWPxKRppl7OKhuS5WriZhSFjnGT8YCs7F853fcC/MoeDGjJfChcCMKcFAggZUgjoYdcJIaOrYwayWqdSBtpoD1iCR5Eho79W4RkIzyMYhiMYYmKu9pgtEmIsxOEUETjIa88x8Vmtkb7AWJF64Vo4Fc0DFwZgpuhbRgSjKRnFIsRe1fBQAkrfrqDSPgRZ6nF7e3u116fdl47BQOyKSJsc0MXuSvVdjNHOzs5BtAVNjV3tgmcJL4aihfRJIVq4WCXB1b1Wee0Mm8Woreb1o//+r09b/CqFmxNJ+HN6itAZJyHPccE/cpPBpKgEThoWT2pflMr4rbgZYOPDwYRrIvFiMNCesBbOrVhdn52WDG48ZcQ9QzkZEWNKkzOKpe7A6R6aFJmiKL5LdzCqcCYz+Ace8ifKSh/wvIkYHYqoWvF1Tg/l5ZCQE46a5+AAHs4RnHxX89ekAW6TBcNXHRiZKaLsuj7blEH+c97gRKbQHK/QlTGmKyaDU6dOLeOErhVce2ZGv9EXz8kPHpELkRoyBgbyJ/IryqKPjppgiKqNLOJMxhhEtKJbDB6dRV94gg+NfNIxPEX/CuHB0a5JEx55FuXTL30gh23MSL/BNNPEeIz+0QZ+ZMS71TbYwBw/0TabVjqPLFULiy/0XkSgulLPV1cC7qJd5C3e0WV0xUOwo3slG/BuwVvWoNIJslXqLhrTCzDhPR1yvYWmcegvOuE9pxWNwa8vZ9uRoWqIyDaZK8NQVKBoWVEV/ZY1qD6O/JIJckdf0KASAbzDD847mrFtFd/DLae7qLh+0IctAWO1WfSZHlqMVNwNlyIkLSz02TEf+skOkF2y10YcPKPTaFaqECzoRRZKfaMnPrYzFA3RAs09V32gNsZo7irSQQ/JlHZ0AJ7ohgcd+wH2Ivel64zHHqADuuUogD/6Va5R1BEfiujhWzwp5YkPYMbnFrhlLMAD1tLT1WCRSfpCB8DdXFZkB2x0iPwlv2gERjJFjnI6fOrDdTCVGvc8eoOvuYduwCunE43wCu/JBL50ekFnUZZ6xVf9o7vnwdi8oA+4610EMNAAACAASURBVIO8ojM5QVc0xkPwyW7lcNk0ow8LmdKUbZxgy/WBbt45xfhQNLCAFFktY6Wt++wdPCqvqmSDPHQE1zp4/N9//333ww8/LGJzVDAuQ4Yo1XggmnuF9gDYVvK8Q20843crVAN6Fa3CwJB0vVAponrGeJhVXQTD4I+5EZHTRdAYGPVGRVDy1ougwINCEBhEbzJudV29CEH3ImS+w6cVmGcRu9oJjC7kXLqLUnG+Uo6HDx9uSf928GDh8/LTxjIOB/ibb75ZJ/dz3PSDZiZ4E1hjtvuqomj/RSdiyQgwNK1EMi7wb3VFsAgFuuIbJSCgndNCgYo8Gq93dS0EOjyLVumnCFU1PcYw4RJq9/XvnfGu5gFdy91rS0h96gePOFrGRGO8y4hRDPwxbv+vNlPjUthoauzqCArHm4iL9DBOpRHQC56eKQ3SYsHKnLxkXCguHNDHKr0Il/btJiPDUpvGJ6ccOUdlcGRMTF7o4Vl8oaTVR9IHExA5LyKKhxkjuIucMQZoXZqserAKR4twq4MT3RVJZmy8GIpWbU1CwZGTYDxyawcpGUv/OJD9gbioM3xK08I3I1mkFp6lrPDT2IwXmqbjaIfn5Hqe11T0gh5wlCyWOENwK+oCbzaGbDKcbIlrZNvY2sLDogBN0YtN6X9XwaNv8lX0obR85RL4oX8LPzCAt3FLaZVOh2vOBJlJBkQ3XHefIUZvn2AvOo/21d6yN55HTzJb3R3d0k91KuAozew7G1AhNR0Cu9/gdA8O7CXdI3PkCW/7L019eNMDMOgbrfGabGVzwcpedKxKC0zjtGkGL9uxic5wLzoDN3KdA+J+aUGyWsQVv/Rp7KIZbCK6WvyQY7Bz7skV+EpJ5jwVCEC3IoL03/Vsj37g3USL3kUtity7hoZeLYzJGRpNxxVd6IkXGuqHvFduUwlEGQV6DB/wo0v6bVyy6Xn6ka5mqyr3wSt01kcZhCLzpc9KqbmeM4sW8Da+N/z9Sw9aF20uWsgx6y/gXCt124aHSibcy6GACxjLHPXPK8ZBL3zDqyLS6Isf2QG0LqJtfHKYA1zEtlrAZJU8FdlGR/yRCfJskWx2CExFsOhhmbtKKNgK7dGdTurHZ1F7dp1NKNLd/IiOYDFnVVtP38gi+5IzD0e6aWw4k49q9ek4Hq3yDSlLdUwA9jCj6KEmUgbC9aJgGJGwVGCHIJ5vh0IruibvDlstPQZxEy2hKtqCkRlqSqYtBhvbakk796uFkf4hXIUl89b1g3n93QUmtHtCG/gR6Aq+3WesKRyByRHACDgVAdSuVSEB5BCK1lEawkYBOFjPnz9fThUGt00aPShn6Uvb548cObJlZ54JNOPQAZ85ZASiiKXvBE7frZB8li5AG7ASkFZ98CJ4lBYsKS36Emx0Klwcr2pTlAHfi/SVMoNPRkJf2hSdcN21HHljGKu6D4Ja7RtaMyodeUFg0cg4RRY8j1+lGtHZGz0pRxEk+FNE+LdwaAcPRaqmhDxRgOoB8U9qEZ0pBJjiCYPC0Wri16YJtp2m5BKtpGbhUp0VZwwsZF1/+jaWw3Dhb6LH73ZQpjvukS045xC3q6nUbBEa+DfRgwFO8IRDNWecyIym8avxxA809WYwq21wvZ1T5Aue6ABO0Rfj6d/kj47VTuK5cdxnrJJhfTCO+En/KlDWHo4m46KbHcmQMS3qzQZVE5ajUpo/B6jIZgfcghFvyJLnjaM/hlXKmBPBORGF0w79yRq4RSyKsiiwLwpBdrzIAXljH9jJakPgzmahTZFX97z0XSQUzBX6GzunGX/ITUX/+iPfpW6qu6tmSJ9tWIB/9hsuFSjjEf1Dd7xn58iJ8avdArO3/vRT7VSR9FKH7DUd04+JVXv2uHPJwInfpRHRyeKA3YKb6Bl788cffyza4T+Z9okOlZS0i5Ledf5X0Qy408lgK/qablTLQzdc86oWqmJ2+FfeAA7j5hBr63tzWPVGLSbpHhjII1mhb9VT0X2/zTd4rU1pTbzBP/1pR47RGt19kvkc6eZBY7ZhpDkCbdGinYEdeGxcL/rsexEm+NAJvAFD5SfVb9NrC133pbeLqJENdpE9L/IHLjBWL1odW3MPXNCEHvskL+jVpqJ2pLuGxp4HWw6aa2Wv6CpYjM9OmpvZlxaBbDua0FXwZXeKTsGbTHm+6KPvRewqmynwog98YafB0OYqz6BF2cDkCiz60L6IM70Hc3W02SryDec2FbTAwqsOPifHbNQ6GPbnn39eRphhNjgmEzIDuobgCGcwyglpv0utlQbrL10IRnUuBmK0qitCRAgTAE5VqYRyzBD3vdounqVVe7U2IYuwEGR42r4LXoR1jzJXWF+0zliMMZzywO1Cw1xwupYwg0PqCbEZsXLrJjh9UzTK1QozBi2t+O/vRgi7iZoBsdqgXOAl1Ma6cePGYrw+CC3jVqQkhaeU6Myo+nQdXoxNkQEwtiIGmzH0JXWnnahP5z21YsJDAoNmeI6W6M7IxjvK28tYpQ6NVR0SvAgyuLVHx/5hoMgkRUe/Vhv43gnV1WCAuZQa2ggf+90OOM8zItoZCy/xgjF1j7GBm/E5ohXWEv7Sr3CkuFbhrcRFY6R68NhkY2zynHHBQ/jkxCrA5nSLzGkf3wv3M670RP+MZrtewdBuSXiBlTOA5tXjkYGKQBkrbfTLCJA3ODZeMoCmYISXaxUEmwj1TV/AQtlLc4MLXUt/J1tgTzbpKT7pE32fPXu20pnx0bjwl44tKqZ//ZJH33PAmsT0Xy2iZ3IowOkFN88VIYEDuuEpWKsP9Jw+yTjbAnf0KgqUA1tK3OREVowNtk565/jSA8+1U7bFGxhy+tg6fcENfDkSbAR9LP0KPjaBM0bnK3DXDx7mcGagK/7VR/U+HFz8glPRz3apkRO2mA5Ub9piCCwV/NOJJkOwVT7Shh3jp/eVaIAtx9B98s3W04+OSTEndJo8GYaTPqvtAye+Bht7UIbEJ75YHHZGEz4WfSFnaF7Uiy54pmhXdTjg6Z8siiIXrUN/NOX4zQOz9Ysm5K/IMnmp5KMC9tJ47X4rBe3Tc9UT4Q049dvmtBbH2pbOovtsCX7qE4/gRN7oWaU24MfrIiz4WJ1V5Tpw7fBd8uTNHtAB8mYs+IMpR6+djvN/qEvNFgmtVMMcqp4TnPjE7jSf+93OWbaGzW6BA9fOC62cw7U2ALTJxfxD90qXGh//4al/NDGG8TuOxNyvDdo0d2iL1qUEs69ox057mWebs8GhjefKnFW7hab4wTbgqfttMoJn0dUyQ5UdZBvYxyLL1Ya1wNVWnwWXZB0KFBVR7H9JyQLYP/74402E7N69ewsoAqnmJMEAOKEhCIiDWIX6KpauIJxBM1GpcyqCU24/773VWZGEvE2CAwGTO8CrM2nVrT2hg2CHtBmP0Su8a2cS4laLk4NSuDlj1cm87sNPOobBRxTjViQMFnSIkaWE0AE9TLqFPl0rDVZNS6Fu48OtSJ3x7dgjnJ988smiL9j7C6mKkwlSQkhQW2lXD1O9QGkghrU0G974Db4KJbUriqUvwggnkxK8GSxCpZ0JsiJKfRFUtGoXSysPOOKXZzqsUttWekU90Rg8M6yO5/iVk1HaD4zukcPqasIdzu63ujt58uRBrVaR0cL8RTM4oya5Uj/kl6EpEuC3lZvJhg7Y2RT9yDJ50ldRFpOUML9rJqdSW/iPZuSM0+aT0QIXeMEhlUmmvfDfBIb39EY7jiS+oH+GjlPN6Ou/mkJt0b1ob0WwFdaCqRq85MWmE0bM5JO8Vm+m/yICRZrxGtytuh3LYDKEF9lnpDhDnG3weNF7MKAn2dOmnVP0lJNt8vE3TPqvOJ3BLBrcgcZkDKyeL7VN3qr3qr6qounq4MhHsJFv/bbBA99LCRkHvCKVeE/fS2uJaOoHj1uYopHfyR/adAI3xxQN8I6M//7772tCIosMNt6R6SKRaMVRImfowSbonzx4Th/0Fi/Ip0/PeoG71HsOiOv4jSY5HGxBCzMTh1f/6ICGXmhBrvEGD9qxVq0sXEXzyROb5zr5144MkX+wo6tJ03j40MIWH+DFfuEjXeKQFQkvpQtnDmTOMvhKgbdTj7ygQ9EStoCdQStt0Jp+VM7QeW/9owPaeMO5OqlqpemavtG18o52NBrHc2Rde/MQeMFnPNfwv80LcGhzTX+vZa7RFn2KHpfOquwELjns6GIegRP6ZovxquJ7sBYQIRNwcK0IU5kTcLcTubo9jgDdr+60dD99MCa9qeYPrTjQ8HWPXNGJ5FMf4MZX81q1pm2GqGyhyGXlJfAnc2CiI357k5cc/TZWwYWusCvki51Ed3az2jdt++cIc0fzG/hz+juygo6UiclBzP61qM3GWRSWuk630Ik8wlE7C+1KeKptJyNkEC3RoAWyaxY7+EIWZf86p/PAIfvyyy9X5xQMYzXEWN+LpBA0v6tTMnlRUkqeQyWS1TEZlNy7NEArA8LV6rm6LE5BxfL97yJ4AM0YGJvzhaDg8qq2QX/GqZgWAQhgziNmTgePk1X9AYEu9YnIfiMoAfGc3+q2MMTYlIYw5mCYCEvJITpDUyGlPuBAYAgHZfKpD5/6u3z58vqet+9Z9Kuwn1IwYvoCF6a3ajQe4SyiAN42X7iOLsECt2q80CVlzpsv8tXOkVIW2rUCnNErsIMNTOBDe+lbQmoirlDcWPArQqaPIjqlbDhKeIb/nmXY0ZUzZAwyyTjCxbhNZj45tBwaTpTojXEJPHksPUzB0NM1E14OL9gpEqeJosO5InufDE/1JfpqgoYrnLz6hwC/W00zzgxNE24TOJ3q3yuKfuS8gw+P/UaXaA12NECbnKMMR9GzJulqNBkNNGR06Q84wOY4hXYJuu5lwshpApOx65+cwVu/YCss38KFvFlEMIzwLRpGzvB47lYzrjdaGKNDQzv2oN2dOVytLsmPvugc/PGkhU/nwnG4OEP6B0slB67Du/oeuiEFY/VdETIc6H9/rA6OUnDtVKZHdLfCX7amM8wq6C9Cg8cdixJ/yB357QBWMk5n0YD91D+5BhNdK/WSTJUaLKUMPvpi8kLzdpSCy+SgH99L+5bi0s6LbFSviZ5sD70oSo4mbXIxyckolCLXviLsUmhkFP7obpKHG3uDJ645KoQOtwNZmya5nBlOE5qCH1/JiO9FEotkGLvd4eibzJIT/EHr0pHkF8/d61iMbCKZArf7YDUeeNlD/VRfi5ZkOztPxrzYaLRga4zTAq6FFL5MZ7p0KHnMcW4hWqpdG2MZv0V0NVY5qHgOVm1Lffa/ovpzHR5FkFogaFvNU2lmfII/m1NEMNvWBhA8QDv8qk4bfeFbClbbImn9n2nlPjmznim6yNbBAe/bcFF6cvoI+Itf9BCNqlOGWwEFuoY2+gcDfNGv8giyxHZ0MgHawIMu6r8sCxzAVKbJuGhZ7Su4vFtwgBf8rtFP8HXcRRk/dNMGveFcBNsCkFy7bv6Ij/TUfLYiZM7OaldKk2Zh7jzcCnnz3ikQp4yAFV2T4qtYc+7+MXjeN0IgTF4nJNv5ARnIaVMdQQQWYZgKCDGrKkSnHBXz6hfz9Osab5pAVfhZ5IFiEcBWXkWYwN/OL0SFn0nAysgE7h7nAz4EGd3QCHHb6k3ZvT3nHsHGHIKMft4E7fHjx8tgGaeiwqJcxsXIokHG0leFyNrpp4LhUqqEC3MpTM90D47uoXE72rQjoHiANibyak3QwmSSYWIw2uZcHQ1FK51JiMu9ey44hIEZO/DjT9GI8vhgICMVTuMXZyHHUloZbOhrIqsgXiEtfhB2Thn5YCRTdniZbNpCX7qNEniumobqgeDp2VJbFK+0nvErukXzGd2rlqQC1QqY4Ype7TzET8YB/T2P5q064VTtFh6bfIxf5KfaHDrCqKB7UVe0xRuf8AerVSLZTGYd71Fqsh2C9LA0W2dpkdGKzvFpwqhfcgpO8LABReNMyvhXFADuXj7bHVixNLmFH9qYoI3HmWEQtW3xAH74gruIAtnUJ3ijZZEYNHRdP9WlsAUcR7JZ1FtfHeVTDRia4iPewBE81SVWZlEtWQs69gdsIn9oitZWvHSjyRdN8ISNxOtSZ9r3lzvt3gJLdTpkyLhoDmdwVd4AJ/rCpjU5Nqmire9FLat1rGC6Ohq61FFC/ZsJ/MBgTDqFRy30yBa6eOMbXPBKf2jdRITOpZzRKQevtL9x6Xf1fa4bjz1nnzp4vNpSz+sbzztup7Rtziv7QYaKBpW1IZNoAc/agK+odynTuRjPiSsKGY2rb6IP+keb6lgLBhire2STbnEI4Or5yhNK6eMR+1Q621yWYw5eOFdWgq/ZA3plHON7ptISY4CBLLeAc438lKr0bDXhbS5oDimCVqCE/olIkmsw0ne0AksRITLZotz1xiI/xoE7GS1oQ3ZKGbqOJvok6+gIJzRPb7TlbLWjurIp7fRdAKaz+MiG6/olS8bIFpEz94ve5XxnW2ekFE3YErQoWpmTSE6L2mcL2plZ3Xv19dWq40uHG7d7Fg3hoy/3P/vss61Dr1+/XgfDYnahSsSgCJCKGQY2WWM0RlHIvlMEjO//CQkL79WA+tWfT9fzmpsIKBsDCZFWxKUhjYMIBLizb9zTH0eG4BGYDKDVHGb4nRPIGdCGUlaTlHMG/qmUFSciYoxt4iRgUhlFQnJCwG7lb4y2AHumOiERkwoDPVO9GvwJEYHOWFboSTCCP2NHeb2jVzStrgWdckKjp7auU9icQgqJRkUwjEPYCRQe4hvFIshWDTkM1faVGqiAlzJ6UWbj4aOVvk99mbBMRtUJFcEpUghnfKd0jJ1JrmMhGBHCz/Fql47+wJAh4nCTVQqgje+tsEUyyQ5+ko02ERSlJVPkkiyV4oFD0RDjeJUeAx96cvCKQFgVVntSus/vdrB6tgUHHpAVk2vRq4wiOqjFQUcTHdnI4QaDdiZi8gBmYzE4RfZyKkvNmvTACFYOofOt2iHkE55kmdFEj/5FoLQ03PHWeMYBH33zwhfP54DDC0yewUu89fIbv5tkSuPjidrKygfgaQIzWeNVtXQZME6Ae3jU7jTj0HNyg9/G0Q8dcQ9MxlMXgx/o3oSWo0FPXNNHxyboiywZzz0TiRf6ljqm6/SHEwFem3mqT9EXHoDHOAw7uNq5BTYvdNYfGqEHmrF3cEZrtpMM+U6GyAZ9wrsKtI0p/eFV1gFPsxHatrAuYtfqH02LWCZTUk7whUObDcAOBr/1AS66V1QXDchQC3ewGBM81STmrMNP23ZiVztEPi1yyRU9xUNti9RVl4jmbCM5wI9qavGgOj5jGy/59kx1wdn3nJ3sYBFxMoNmjdPCvqNtOlvMeOiHDmwbWOFaWUdRa/ChJxvfYhp/Wqhkm8gKfdef75UZ4JXnSvfhe5Fi1+mfMY1d9sp99sarc/f0l+ybC4rYGQvO9RXN6Fh1anRf3y1YwExv0vl2wLaYbs4hM6XC9Zcc4kFOMXzSDXa76Dd+0W22vflfu7IqYCADdMsnWKqh8xu89Ir+47Uxs6VzE03O03TkjVdGrCM/wO4FH98rT2nOtVAAbwvHdvZXX42PRaqr+2MPsmXa6+vMmTObYy8cDBuy7QopvZbHncDkfWNwk4nBIJo3jGEMGiApH8HGYIwAfPUtFSYXCiQYpewIuZWlV8V1FUkalyGoADlYTUIQawVeSDJH09iEtDoDhC+HbRwTUKuxUpfdZ7w4p+5XXAyGnC/9tpUcHphNyNwHf+f6UO7OjkIjfaJ5BeuMEfqENybjDVwLBTM4hCxBMZb7BNl1CuiFd/hUZAKdCSlDgQaeb0JuE4SJuVUVwXcfDfSF7m3Jz9HWd8a6VW27O9VM4QU+5kjjq2fA65pPcJlwCDpjgtYZS+2NCecMYged9lcc4NIPnnHovNCEo2UhAS4pUPxBZzJsbPRHA06zseFYPQuZhj848BHdTJbzP9D02TlWxqgAFc/xTf9tSsBjE48x2n3rWbCI4Hh10GyRJ3LS32o1yZPv5Ap8+IXGJndjcWzoHVqp62iiwl/tMs5kDI7oy6CBpfQ32oEJvHCAJ/r7XS0T3YEHJ9e1NrnAI9nCV9cz9Bkl8gdXMNIb8o122kcPcMGHc4aH4CvqXNqjcoSi6mRSm2Rfv6I/ZINxrO4DDckQuMFA3jjW6EM20UMbetuZaGSrFTIYK5nA607aJ0tgIq8iI3DqcNzqfCr5QN/KJYr+GjenH8z6ARP8jdFuOLw2vneFzPEOPOyTcbLDvsNX32RGRI+Nojf4w8HEc7LtfpE4fbJbLeo8bzz0wj9093+EeNUk1qJTPxawniVrYGhBAN92boK3CRHtOxy5jUFoQm+rkcp5Ba83fTamfoxVjVZZEzKKHi34W1CDtz+KL61fqq+JF3+0r3azyGzRMvKpLfzB1waPHCn8IfP412IRDYrCRYNq+lqcgpmMs+XGpvvtqjRm0cXS8vjROVvoxt7SMbSk7/ook4E++EG+2CL33SMrYAQvenh7znh4gL4WBPO4GPfB7J65mX6BCX3ILd0uOkgn8YfuoCm9Yt+qj/NZrVc8ovs5K9koeJEBuobm2RcyYtyyKtUg5uThPxiLgrUhp0VQzr/+2Q3woSkc/S4SXOQ9+XI/eIytbSnYFmdgBVvR5iKa9AfdqzWTCVopSzVkIeNhg2NU6TJEh0yTJ8JCtOgAwAsDI7JBWi1gSlGNVp4EwfPehZWNCyFAeibjjWAZLkaZkGF2B7ZidBM2owv2VihFjDorieBWJImg4Gkl1qof3tW05LUTuGp7mpAITasG7eBUqoMQgr/VDjpSMsyzEvRctVQZBfgTLm+GvDqcIlU5UoWXS0nq0yqstFmRM3TN4Sy6BseclZxg41LScuJzVRsPi4gyDPAmC3CoyLTt/PrkDIg26LfieW2reUOL6gCM5TuYOR4MF7yatIyFPk3EKQV5wn8OOEcuZ7IwN/nwAjdeqC8z6VT3wmF0vAA89A8vCp/Tp6YR/0TqOCOcaHiVyjW2MSxSpAZdD2Y0K3RPXpNPn/jE6Jnw4NQuVIX7xm5F22ozZWeY4ExerUjJQhEdqdqK39EYzGgKpgpLyVB/iM54tIpFjyJAGV6Gkey5Vx0lGtIxeBuDPLXShi85Yz8yrp7DOzphbDJb4bdJ3ZiukREpywyr58DNrhivlBd82ZeMf/VUpeQ9Dyd8bAMMfLy1LQIH9lJo4IAjHrYIRX+07BwhPGEnirqVWq/2iM6xC6KQdqHClX7DYabo8Bn+bA88jGuxwCnTDu3AgZYtpqoTIncmQTsL8cGCg+ySeXQs6+B5fRdFYavxGo3IA7zppz7Qha31PB3urDx00A+c0Z9DJWKFpuCodgfecEErjmdRc3Qpiqsfz+Ih/lWz5TNnqrkGnO0gBTcY0YUclF0oalgkPGdFBDSnr13UdK2idPqWPqJpC2287R826FtRoaKPcIU3nnum8gXyikf4UGSplFMRxCZa81aLFjLkuYrjswNlitqN6Fm0a5MSPOgduqJBh2azBxZIlaCApRQquEtzp4dkAI7aNQ+QjfDOQUUjuHX4dVkKPIN7mzfASd6KMqM9eSZncIaPtnirXXXd4PHGY/CXCcpRzPklb+RRf56HW45Rf7/UvAA2ukvPirDjeZHigg7ktQhZm//QtrRhNq3a0BZg2bZ2bmqXLqRL+OjVESronZPKnjTPaVcquiOPyAkdOnr06Nahv//++93t27cXkQwEmIxzO6RK2aRAhKkoESAr5ASkgStkq+6jCAMmaksB2nVUOhLS1cW0miza08pWvybWChIJJ8ITnlazmIPYmOaevmIcJSzqox284Ax3bQlyGwnKjSNeHm+r+IwgpSE01eS0myYYClPDA/E9p3/34YDODBv8curQ3/0mVe28CY3nK5rXpvqCigQJYKnhFLTUEmPfRFp6J37qh7CD3zW0MJY+MtqEzTXwVTzPYLabE46UqEmrFbPfRVDBQvAoIoNSuBtu+MWA5wRymuDiOrloYtQX3pA7n/oj0Dnl4Aen8YsAdXxJW+EpLdnGE5NokRYyaGJgPMgqBQcreuhr7vyCF174RDuw4EPRTbKGb2STg1caBb+1tSoCpzE7NFBfxkBftDdhwE/KVnttMzw5uGhqsk8mPWuSBQueuN7ZZp5Hz5kGgZc+yCIaVtdBVtCgqBM6dDRMTl2r3mrj4Ih2xqvGSfQRXnBG73ZFgRlP/S66jmd40/91sh/V64FHH4ykvsHts1pIOJE/kwmaaY8v8KJLYDO+FxyN6xNN6D25qbay6H81dhw+fWmPBnjA8NINDnCLpJwI8qw/NjJ+4WVRSPJUoTuHIjxNxHQQ/E0S+tF/h3C71yYoNChFLxrK1sGFk4Tv8KHr2pAL9tIkzAYVyUCzJv/sL9nxnAnYgqMFtf7pRHYe7TiWFkYVXuujKD++g8v4RXXZ4hwkMJIBOif6UtlMfXUkTlFXuhU/8aGymQr3O9g7hwx8+gQvfIxF1ltA6cvLNfSoJpCM6bNUU6nWDnBFYzJa5KNCezKGzvAvQ0JG4YcWRavBDbZSsWTXGGDoQHPPt9hBs0pHcjK0b4FsvjM2uNuoha/NQ/oBKzrQMfSvtrD0vjZsQ4Xv2dzkx/h473l8a3FRtsU1coneHBHPsT/4zw5aqIChTAadynFEIzbF2HAtClWwoBQkvrVA8QyZAnd1hmgHZ3TEuyLdBSHov3GCTV/owP6AEY+KsnqmRW3Bopyuas88TwfBDEbt0KP5us0gdKTa2GTYWJ7hz1STduXKlY1D5k8tCQhgC/f77k15AYKZhAHjE44ICCCTYit7gBG2Jm+CWDSsgkFCAShtMDrlaWcXpDGsNJC2CF/dVWFSQkl4wGBcEwe4HD5IUQgKxD0LFzi0cnSPkawegsEloMbEDP2YYIqOpEBgA0+Tt/spA8LrRx+t4AlxNXWexRT4UkSwmBxc+anhBQAAIABJREFUn0XPhNILzCYdsJZma9WLVtV/GL9UbEWjTX6e07dx8ZIyd0YNeqIdXLWpALsJ1WTQkSd4VbpUxAVscO3fBQhWq6+UH46eKZVAgPFIWztY0d74hbHRiuOk79IFfmsHVtekXOBA+cHrO7xKjZCt0o9kwiRPxmbIXPscWH3ov/qnaqHaYl7NlmfASjbIc5EZ41bf03luGX5GXii6FT55KwqDLmQXL0TiwIkunbPmmAm4FXVupU7hi4hoj2+l/7RVL1YkssVNIXk8zEHi4FTE73nXK2AtFcChMm7RXnhp29lA8RktSoEUJUFv8OszmOkhGurD9Q74RDd0VveHDn5XJK2fIjuMHPnGg+QE/fE3h5BOlDYld2BlC0wiXvhqLOlM17U3hv7AVpQTXVuxgxMPOVIiSor3yVkpFJNRUQ7OfukfsHJYRLjghF5k24KDbOToswecVGOThxwO8OIZW2NcMHX+EZzZDbiUem3TUTXA+AI/PNR3KdlKAcCjbzJXxFR/nm/zVZNv9XVNVmhLfrKhaFX9bik8NMqppz8zUpNzRd/IMx5kn0v36YcsexaMfnekBRkoYoPO6NOxJ5VjgCmHC37o7F0ELWdYX/pt17dnyB96waEavRaGYOZkoGu2FZ/wA7xFnPAymjdPtdit3plMZ8/wQt/gMlmTY2PqN0cdbciwcfRZCt/4+vJMqcrKPzyvz3Y4tghBT/ilx2CFK3q6x/E0DjwKYOCTecEzdI58l/2xKEE3cLAhjgjSj38uoR+VFMXXnN+CNfjSYtA99gu94EkmpdXxLwcTjcBGpzwLrp4RsaMPdIPsp394XCbN4sVCpU0Y5r10l6yCK5kue2Re7XgOuqC9xUslN/hFXjs+rNqyIpSzji28wePfe1bK8vvvv18AMgg6gQhFM0grQ8jMGhyAJKiIYYLOEDVZYFjRAAaIQFV82IRPcKwiM8A5Fq3WtZMSKCoGTsLut2cIQAgjIMGufgEcOT4UzvEL+u0/C1OgilYxFqHBpK+Exsqo2hA0MjbhKrKmPVwrJIQP4e2vP9CKMdGPPrWFF1zBVxi/sD4hJ5SFWsFO2FKInOPqxtodmFNdpK5Ua+F9eLbaQId4QFgpeaHVlER/6C3igsdkgbA3qZR2ZghL+Rkr+rT6YrBLW6AZOuubw+ETvEU+CoGjbytKsmhCxE98IVPe4KVQ4KrORVvKWs0YxSDPcPQMZTShSXUyGCIU6II36OuMLDBwsMgWfBkp/VarQs6b6OGKpuDDb7xw/IvrCq7RGdxoCHf9+szpY6iih7St+zl6FbVXp9fuSv3BWeqKYXWcAzjjo2tghSdjYnGiTzpalEt7b/TXb/VFopRFqdDF82jU5hIyCh5GjD3gXGtD5xgXtEc3dOCow9VvRogOxFeyjQYclepSwJuha1ef/uh//wVqLPoBboYPrvACt9U4PrmG7+Bhw1poegYc6M2w5yiQXbJqLA4XWa8EAA2KjOuztN7Tp08X/fBAP+SwRUSLCwuH6l7pLxoaR5+cMQ4hPvmdo+5ZNE0X4Zqjhr+eRzv0wTdODVhbSOXUFxGkm6XYcr7wjz2jF3Aqqow+YMnh0h6NjcFmeq6aKDQ1JnpVz2riI79tsvC8KHr1pmSQ7PoEs7HYFzBw/MFZNgbO+sohMLZ35TLG1lZfaNYGCmPXR5mRanbIG1iye9qiNRjQVj/4Yg6p76KjLUrACoYc4WxgDkwLmeqnyBYbMJ0EfaInOYRHtVM+8dVY7H+Hk5LpIvnVwsGFLrtODz3n+WqjwEHequ/NRuIJeuA5HfVcqXbzSTJWKQE59G8V6a/xizDCwQtP0RQPyRTYwC56XJbF/K8NPa72Ed3BRRZt8gEb2ndgKpqVBq6sAC3BbQywd5wE3Pkj6RFnef7NFxir94UvHIxPRugoWL0KKoEFD4yDR3SD7nFws8tgASs6tEDEu7IS9LNoMfj1SU5zJjsao3IwpWPLIfvqq68WsUpBMCwMX2e+FBJmCDqxX2cmHQTj6Jh8MKsIFqYDklAUJgWUNgADVCvfPMd2/bRxQLvqOrQHEyMLgVZTJpKcwfomBAwRpdaW1zy9/dJKGYPCw2hQurCTrjERXGAsPUAZO9cHnhjjXaTG5BCDSznoV/8Ygo76mFEpgqBtAlHhJSPXSqQ0ZBEufbifw+YZhoGg5qUzcvM3YdGfz1a8BJwAEzSKRBlL95kkS6NWV1QKw/P4beItDd1GDrB5V9NUcaa+qkdpkwW8jYcucDNZFs5u4wM56CBVeJrcM/TwzxDCm4xQcP13ujX4jNEKkWxQNtErY4BLf4wK+DwLLoruOYYYrr5rQ/alc7Tp4E38YbjIHFlBJ44eWeTEUWy8SC/AZGeba0VA4IlWjAlcyDmZ0Y8JqWJbcDBAjDIHkIyjN33Qhrwbx5jprGvVFqFRjj/cOiwW/GQjJ5Uuoi0jppbOb/i04GAQheTpSBFjfCwyCsZ2DuobzemdN14z0GSEPUEzPM4AFt2Df9EgdNEHuac/dN/Bv+iRI1tqDY6lSVvhg5Ec4zF6+ow+yYDxwV00xDjsWAXk5J1Dr00RHzazgmX6VWSMnKbv9VeKiqOKti3M0EQflSAUoUKjGXkuugsnslZhNniqIaUjZLxSEHICjvoEY5H96njxHT6u65M8kQMTjr7S0VKfIkrVjRmbQ+wA4Zm+RLPS3eYR8o1+/bUVvTC+iT99Y2vxCc/bCJDtAyN6kQHX4KRf8gBW9Gxx6F6Tpb5LU+MD/uTUw3emLrPBZVfAUXkKfNLfFu5onQ0pbVW6ES+LCBuDLpC7sk/k3Th4yqbkUKE1vIrqk/vmpBw38gKunIDg8FzlCtMZNiZc0dRY6QLZwMvKYNCxI3jobHWgRfrgDa+CIuiYMxPtzXXoaDzwaE9G+t9TvPBmOzzPhlVywJYZnzx5sdkFK/xuniwTB55sSlmjgkpFDKtzBxMY6bp+c9KLvMMJPfF5LvKN67p2xkNrbdvpS5+qDwSrNxq0iRBurlWTV8oYjmwfmn/99ddbh968efPuwoULC8kO59MRASmdxqj4jpGt9BHMtVbq/b0H4nsBnHAxVAy464x+O3sofmkm1yDfH9oiGsWqpi2npOJcSCJ8USkreCtVL0ZZv9VMEADPV2CHEDmLYKJIYNE+w6gfsBJmeLSzhcBWUN5q13OtxNzDbBM3nBGZ0ajODb0YNhN4B4ia+AmFFwPiXZFrE2YpUvDCubQo+EQPZrSNYILT26s0QQJRFC1hqm6nXV+UjpC0suHQEBg0a0XWqsIKtlQgmNDMm2yU2kaL6uXAXzom/iRj4cDocPD15zljixzhDR6XAmgVTMbgxqCjM9gYERNmqWqwNCmQHa9qLRqHQSLf4CoNRbZNmowhBXVqOcNB8cCBF9ULkVfX2/mZY8Fpk97SJxpzwFo55bSW3sZ7E1ULH33hT9FYsuhlLNfbNYTGpfQzfCk+GNGmmhV0rLbBqhW+6BQsRVe1LwWUU0cWOMr68Fx1Tgw2muMJHrdTGowiR026pQC1KX2OT/rSlv4YowlZnxlAuIKJ3rRZw2+67zntwK7v/quyRRg40aG0Hn1Lv+lQxdtkjdEtnZeOsyHhyxjrN2ehDS8VzXu+cgeOR04o+tKhnJpq94pGVa9UhLgoBLzZCL/BXYQGntXWtqmHLsGnlFk779Cz+pcWhmRb+2xwUUR45Hi2EGwhgwbg6biVNhCgB53Hd/fB2iRJNzvZnYziMxnvmBWw41spUnxkw+AM/jIr1QxpW7qsydo9+Ohff9UMBje6GReuZIXcFH0pTasvzk2Rpmq10AtOfvePA/qngxWqi4T2R9ylQ9E8W12go7RhRepkkDx7BuxlIMhMtWjV83Fc6Ea2i01DK/alUhy2jVygeaUBYICjPuFsbmV/8Bu/4OGdwwN/Y2vnWTafHZJxqDaOnWx3bwX7Oe/mSvxFN/bO89Vi6lPfYJk1e8Zkw/RbMTx+tcGErahGzne8gGNlUC2M3AMHe62vFlWezVcpxUxejdEmn+xg9s+z7ZBn75LRnGQy6Dt9I1f6quQjh8/8xSY2R4ANL8gjehsDjvkz33333cYhu3jx4prUW0UBvhx7zDNYxXZFi6q3aBWDCaXPrEylIzxTmssk1YSRQxZghVtLxxRKhwQGplCl7gohEgiMV/ic0c2hw6BChpCu9qcVa0KvT2NUvJe3j+DlkxkIClNaihHyDEYREH1WX1SI3G/tTFiFrQmCCBBaFLHIO89YtqGA0KIdBqKDlzb9Jlzg8ll9XzUHPtG03ZAMld8d7oi+DKrJuqga3nijdSsvNES3vH8wVIRZxKijIEoneB5fwNDBrGQBDiJx+CMqwvHzvSM/wGd8BtyYFAK8+qJkjGn1fhYG6IQ+1SWiDSHH184zgrff+u28PPxJhjsLCwyeBwNlN5YxSq1Q3BQTvckfGF0zFsW0W5KiWpX7TRkZMpM3uPwrwIcffri+q7soWtZkREbIaX/90SGnJoL+4oY8NgFFmyIrpaHrN0coXcM7cFdczjjQefRw3XhoDnd0I+/ord+i2yJSImXgMH5y7T44Z22bqB45KyWLD9rTU+1ydIrIoVmbXjxXfSL5AosxyQHe0Rmf9NH1diHmcLaSLhoMPnSz6ONQoHkLI/fAVgqXTBqbbugPvUzKbQqo4LlJoVR2Dhc7Al6yEL768UILz7nXBiUwwpe+FKUqnepvmOgTePAru1w6sLR+kdmi2NmBImhr8P/4Ty7pIpjwH/0qDG8xnvMATmNoC/+KzkvVswsd35CjTR7RBH/g22GqRbboLb0zxqw7xFMyyC7GC/JQvSs5Zo+M1yYBMJWZAFMRbXhoj07ZBDSBi0/8ro6ZHntWv/SgtCdeuO5VehZ9i8IY1xgWFf1LCz64Bu4W6qXTklt4gp9Od2Yj/uMB+hbFTr/Q0vymvf7hRobwkb76jg7sBtqnv8kGmalEodKQMiU5EaX/4c65BKvnOIJwqw4Tb4xHd9CPDKODV5G7IrP9xVH2B445+fkT6WcZGTjB2wuu8Alm/Se7eFadXiUW2UZ4m7/oofmniLJ+4NcxOmigLXxcB0PlPfon+z5LCVvUe7HnxjJn4EXZLrDSJy/PkiXBhYIcZJdcVOLEPhfFZ7PX5kopS6GyJloD5QlDBKAQK9zmPiVkJHVOINxrkkLowrYAKbpS6qOaIW0gow8C5wU474xvcBAWACMYZLTPWWIsGVSEd92YjBkD1gTN4SA4+ps1ZYV2XaMIrR5yBiuON9EUNcGgVmkYXOq0ug59lt/HaMzDKLBjKGcDjBSklBLBY4jQFl0IWmnCwtE+45FP44QLeN03Rg6bvn3Hm4xIUTEwlx6icJTM5IkGTb6Fa8HSX/fAxURKAKsfNLY+jEMWMuyUJ17hEb5STLTxG/5e4Ex+Sq1qA58MvO/9pyCjKVImomVlWtoZ3VpItAovFULpyRrcKAwY0Ve/yWrPchg7ydk4+MqpQjuy2qYRZ6zBtzPD0KM0WKmXFy9erAkEfnCHKzmlC0XtWmmq8yK3aGuzA3i1y0AZv5UWmuNtxrfJp5Q6nctJhSecjQNH6ehoLsJJtjk54CvimQwYEy0ZpKIeFVS32kNbuuW3e2iLrvrofwcziGCGI9yrQSuNSzdLo5ED8DD6nDY0wwf3RVDJK6MPpqI5HA+yQZfohX6NBXbyhJY5ZCYuPFGIb0IEX7Vd5B78eG2hx3jjIT6AGZzoWZS642zSf59e6U8pEjh5m7zIFzhzyEr5wMV9eGaHc/r1Q96qJ/Mb/Bxk38GHV/DKqajesswHuEyuJjzPoSu64V0RuXSjtBB8cy61db1NJnCYUTE8Z0OKoBWJ5JBVN0NG9cOOwBO9SuezgdUPoTn43WNHwIB+pcJL9YK3oyoqYGcHW+h5TtvSgpVLlMJs4vaJvtXR4R+akLUCDWSiGtkcCmP17wXaFpXHR/pJ70q5eQbe9LDNOuhBBqtN5Azps/QYW4kO7JLxyUXzW3OAcciSt+/Vt5FT9sp4FsD9Mwk+cUS8jU9uqmfSf04uGpZJACNb0hEp+i6Khj5owMZXMgIO9sAzbbwqWGM8MJVFyccoUt3GqOZr43ijX3OmZ8mKY3/YXnNQC1U8JAueqdSgCHa+AHz1hRb5E0Wp9ZPOoFk0r+aOfLum73SXvFSDTkY7xoWfhJ+egQ9ZLR1tjKLtnv/22283Dtndu3cPkEEsD7S6IEAUK6eo1Q+lRGhKVZiziE/Cqg/X/K6YErEp26xxagJsG3JRNek4hDeO9oX/Mh5FlCDjmUKU4KV42iGuPgh2IXfMIvClBEsZImg7pxgvzKMolMpYORauV6+DXhTDG/zwA0spkSIMpeusGozPmTAu3H1mpHIiPUdo8rDRjODm3BVa95nDkcDC3QQEDopS+pkR6i9KckjafcfQw68/AyYDOZtwaYerdvopzev5UgRoXT4cHRn9jGQTUscA6I/CRjt0LMVr3Jw+xrjorbaMBWOAbvqCW4Xg7lXkXBqOstVHxdycQfQGK4OFv+jhjT9ozfBIh+mnoxXQt//2xAsyzZEtdaEtmWI40YQjx2h4rsUJGCpeV9SNV8bd399fxkFaolPsm/j0QR6q7WmF7j4HhcwwDEUxTJKUHW4cBrByusi8SFKODAcMTRl7cFWHkwOPRniCXvqCU6tzn2jhOfj1LwjGBQt8M4w5Chn/NiDoowWItvSgVHBR7CI9DGDpL9/RxPN4h25sQxEGfNBvReD4Q2+yPXS7zQBoYyJhLI2NTmTXC750nR2qXIC8ZS9alJTCTf/ggkfkgzxWW1YBunH0oZ2x0QcP2Zo2e5Q6d82LPnT2F6cL3iKyRTjpl/HhWXomB75IfelWct9/6pFR9MvGmki80Q/d0JqegTHnECx4z6mwMGn3s/bwNfm0IDO2dpVdoBWbVGqzI0jYMM+R16IidPy9995bfORQFLUPT/30dz70g/4XcatGqYgV2cFPzyZ39MH36tE6kJX+a1chedETv8lwcxH+pSNFRyuHwTPwsnFksyh0u/nIGRrinz6Nx+a06x3dCgjEb3YFX8gdOSx4AWd4opPvwatdDhk+s9366M+tK7lAN7RH9xYmHQEVjcCILmWSKk/APy9zR3KD12gFvxboRQThki7RD3Kb/PvtHppWx6XvIujGB3N/xm1MNqyFqXvkj7xqi+fkIycczGSf7fDddTTSfzYjv4RdpS/VQPte3SE8i7Zpj950o/9RLuXsGfeLwGUHO0sPjfVZmdXaZfnPP/+sYy+KSECqEDph7SBKwteqibEgQKXiimg1kQKOACI2gaM4flfYnWIZp4LZwpHl5imHtE7eKWSM4wUWz7b7L2eRkJaHzmEBK0Vs5YtZFdzDr/CxZzt+AixwMI5rFZ1jIgJ2qCWClu4wnr7cw+TqOlrd6N9ERODAhCnVe1Vc6zphNh66wL3iyXb7GKfVNx608ndN3+js+WpGCGbpLnTqMN+2soPfGCnOPIlen9oVOSQjYNQ/+hiPDBDyDGwH71Iujhx4GAKK0uSHPpSKksIHnXOIcjrRTR/aMiLVIhjLtRkmr65I6rAiynZNkZPq+BgIRl4f6NwfGZvY/O4oBgqH/h999NGSHb85HPhHUfubKX3HT6tTdIEzvsAJz548ebL4iPboyEkV7fMdXzLk6NPEyFnPcWrRQSY908q7mk+r3IpbSzfQN9GddqCiSdE9DjK84UK3K8DOMFV/Aq4MCL4z4mSEfGecisbC2ZhF/fC0Avv+UB0dq99o0Vf/6JhTg+ccVoYbrHQ0GsE1+lZrRAfpUdFZeLUoYLD1i87422KS7BoTvXNS8B59yRLnBK5kiH5ISeFpEQHPsgPVvqWr1Rbm7MMZjqV702G/23xRpFif6Fn6sNU7eqTv9KjoCn0gi97oHp2KgrtGHsiL5/G644foAxzBMx0YfQQ7mWLDyD35CWb9t8gEQ+UO4NUvmw0n/dMTMKAbe0SPRGjZ3+wy+5GDW21RBdXGbwHbv7Cgk2eNhb942yYPtgef8BUv0K6aoxzINgekMzm76TG9BQc8i8i2CCaT+s7BRSt0aXMWfhu3xblPMg+m5i88ZoNalOFP5S/klhxqA77Sc+hAf9GFHOMtGGeNk2dyZooSw4U841F/gcQRFE1qc1DnIjZv1I9n6QZY6TxY8BJf4Zi+dzB2JTPumWPIJVuC7/Aqw0WvCnLov4UTvMGJlr7jneN7fFbflQNalLkgSdFNv1v4ltUT0CgqD4+yM/jRxhVwommlP/Sg+aWoqWu+57PoU3tyDz94lq4ELxlBixZMnVVIFuCJV+5Vt0pHVlG/CNm9e/eWsTIA4AzuAYoMWcBC1ENFSlwnVIxmRWqAQGzGvclXe9vyPU+5CELhZ0QzbjumqiFBKAwsf19NQWFkfRWmrE6KwLhP8cCJABVB5zwYywTBIBgLwUo1lOahVBmfjHh5e8KJRrxyqxl4mMwL66IbZhTBI7SYSKFMHIU4wVzKtry7fiuELTXiuQ79JGze1ZDELwYlY15aUxuwtVJSuwQmhtJzaIW26MQxwsdwrZixnaXoFP45tkU88Vs/8KTYcEJz/bWSdB8OYCkV7D5DzEC32nW/EDU8w4kRkjrEE+3hSJDBSUYZGnKFl4w2WWkzhrHxo9O1qwFgpNVBoTP6czZMkPgH7lYtdu9pm3NF7hgkeLblG//RVa0P+XCMBVly/o7ICvityMCKXtqQBQrP+TWeF5jxDW/QsDNsXPeCJxqVunANDfCzlAP+gLG/UyoSMFNS4DCGyQTPGgdOdL8aBzoNNjjgv3GbrNC62kL4oUkLJTwsqgUO47SyN7GDl6OoDWMONvwlh+wAfuETPGyiAK9Jl5Gn262q8Rl/c2qrFdVnNTDGghNcyBM4yU4rffqG764Zp6MJmnQzwuwKfrX6zsHwDF7rjw2wQtafqCk4vPA8Z6l0G5i0hac+yWBRBfKNz54xTql01zs+xhhwKgNhjLIV6OaFNmSm/6ekoznd+IiWxtZ/k5fnXMMH19CBzpIBLzwAuxc+wZ3T5RnjeRdtzHErEkcGwCaiRk+T+Rb/TegVZMcLtkD/lVNonz3KFppT0JY8+0QbvPWGg+erRcvh0S85Sb+M73sObAdww5eM0wU08Sa71RSiIzvibTw8JZt4hadN2qWRm1u0q8azCZoM9+8mYDG2ftGQg1OEj7yhc9Gs7BY5xZOiy3iANvBvcQG/nH2804/FZFmu5JBNycHwHd3hAH50BxfaluEAuze4+yeJnA+0RTe0Rxv3vck5nMiDzVL61I5sGc8O+MbTbwsh+lItprZwYOObM/Rb3SM+w8M4rhdJbbEG38OHDy990BebRU7RybNw4i/QAzKgr3ZuZzfaoJKzpi3+lnGrtAkOaI/HFtz4ok96jpb+wnI5ZPfv31+CY3AvCt/KE4Mpwyx40xFhhgxD2pb7zj/Kwy8Cpe3841QKwzgU4gSwV3UfriOgiZIQVADuGiGFWOF0z4oGMEoMfjARcie0U1LE90whQg6V5xCBQSc4BBYeFDfjC35vAmmlwYnImSligqCMR7th0Es7/Woj2gFXOOurWgb4ElS0JnSYYpx2VbV6JRzVxenH9WrpCp1XTEhAykmjm/Gk3apZYlh9p4gMdLU2lLFaHn0RLPRgYAi2cbRvFUlp0LKoV/Ue+kNn+JiUqq9xv6hWK2dj4k+bFjKM1R8R3ELUaMch6HiJar8oUEc+MOReHclhZyOa4nOpuKKnfoMdfaQNFdpTauMUNtcfWsIBzOSIIlE2MuBZcpeh8vdM5NY5ZujjD6c7cyfl54hksIuy2lCDXvDVd4XiniH3jHZh/lL97W7DF/20EKjOkwwGO0NTNIQhKdriE0/gzTgw+EeOHFn4uAcWNIJD6ZEiomSoekX3GEhv36vbKMImVVIdjWt0DR+LDpP50lv4ymCWGqOnzqoj1/1nonva0XWwVjdaZL/iZrCSUc9q3z8DWDHn6FSc7z7ZZf/Axc5UpgEGtgbMRcjLCJCRdLYFnpQTW1cqzGSn73QAf/HEIgIt8Amcrrc4bEEArhyt7AJ8PAsWm2JKuxQ16l8a8A4s2mujPdrS6ZyOnNrkOV0BL7tGLtGi3bYmmI5HMNmXzmJz4dliKIeEDBsbncBVSUP/blBRP7yrZ9IOvdkbespOkGf8xZMir+BKhiqvaeGEFi1YjQkPOgOn0tpktSMs2q1Mf7TRX4sYMLDR8AYHGpJjekN+wMQGlZZEw3ZF46M+vVqQtqj1bE5J5SjVJtNpMmrceKSPaOM+mNEED4wBX7ihZbILlpyEFlB4wQ5VC+cZuIAf/dgBOJMT8xiY9O13mSm8ZxfAU4SwKBabxC6aR9GqKHr14fozr6t/VP9lLLymn6UR0Qbu4GxHbfNDEU+2qwxFdextzIJ3m2bwX38tfMHeggzu7sONjdJfGxBz6OBMj8CI1nQg5xyt2Xp94lNBIbQt01C2jM7ph63zvAVbjh4dBftyyJzU/+OPPy4hKz+MmK3CfK++CFFLxxA2wJVDJeAAqX6CUFScjVmUszC/wRGJousfkE2mFIcAgIVRdd+4EDYe4Ss1WrgcUY2PoEW4KtajLI5NIMDG9XwRKt8LibZCyrnjvGBYkaPOPyoiV1pG7Q+GtFOQgHVMQNGhJilwE4ZW1BiMUeAAvz6LTJZbry28MFK7DPcsWG3SJoju6zcjX5gfDayYOWmMC/qZUExExiV0eMb4gFU/Vmc5oeCFk2fA4zohM8FwWD1vpVINEZ5WbAkfsOMhISYP2qO7Pj2jfziSARMvuDqXy+GEJlP8MH4R1ApNCzmXcurvklwvTWB8/eWskitKr2+woEmrIDyknP2BPAMEV/ICBrijKwfLb8blt99+WziiH9ilUBmsHBmTOtir3YInw6SfHNaKSTuvqWNi9FsEEW0yuuTNGKXr4Vr4vwOK8R2cdLqaF3hWw6R98kKSCVfhAAAgAElEQVR+8AFM8NXO7450aZJEhyI/eMl+MOb9u0YLOI45w47POZ5FqbQp+l0arIiX32gl8ki38BUMxtSXV5Gsav7wRFtyj+bsFgetjSv4m1MMJ3qpL440OLIfPvGUTlWeoU+4k5nKCuBVNBbdfSfL+tMvPnHkc2yL7sIFTGBs4WF836s3S19cI8PtJpbyxnu4kIeif2yBdtXOugf2HKfsI9i9c5jRG91ypvXTRqR2JIpguFZ5QzZRH/SEzFgAZaNnhFubyjfgkM1mA0yEHG5jkx39N7+wvS129QtPtMGbSjo4vjniOSfoXkTC2GQDX/RP7shVDjNZLbLrs8VV2SDtwe4TrBxgvCWDYGIDK8koCEGmzFlkF9/xuLmxCIlraFhtXXJaLVW8gG/OdPMA+uAXPNmMeEBeCnCAoTS/dqVMPecFbm3Iludy7lxnb+hzNV/4lV6QXziUGSlaiV7VTYGXjHa0jzZoBTf3yCRaoZFx2mkPtqLMHNWyV6V9KxXybJmAMj74KHoLnxYu+qYjeEdeytzRC7a+lDR4qndzzzPmSEGL/vaJvOhPP+AiC+iAhmykMb3BX+QajSorKfuFh5VGaV8UuWOVLl26tHXo7du37x49erQ6Y3BKVTBs3gjZYXW+E0aGHAEZeEgYBKEwP4cM40uheR5hCTcgCAiGxCjIFZpGIMJAYDGhVJ82nvcMODGlyA5vEyFLBxFUxoSjQOFNzsKK4Gw3XBEt/SEqfBh4woSxFWO30mJ4ytu3as0ZQJdqtkpfFvECUzVJGXq0IMSeK5zLiBQahisa5fykYE0OhZXb1ZQTl/LDu2JLQlXY132pOsaJ48QQJPj4yrB6WS0w1N540Dbmar20hQvBBKcXupp8rZSrpUGTubkBjp0Z1W4itIa3ewQYX13zMsFwiEoZUS5t8cp40aVVJ/qQOc+V7lb/43n9BKPnTIjaMlyibyYi8IMh/rYy1F81AGBAX3ympF5o4Hk0NXnhH9p5rh190p8MTQfvUlht0AP8pf48i86MjTE5bHQSLAy8t/HoSLVcFeFrl2Nf+sL41T8ZC87kEf/wGT0zbGhGj/BP2/TM9bbx05UcB8/RiQqz9Y3GZN4n/KtBzIFKT+CB1k0kjCQacJjInDc59Tx58ypCwinCoxZzpWk9z0aQD3qNH+BgQyrYxgNj5NTDxfNkB2xomTzhQxE4Y6f/Jhawww8fcwr0BVaGN4NfnVW1jfpG26Lw+kUD/eE9Plf/WGoYXK5pg9ZF5VxnrzzDDpcSrRZHe/JTfSc7UPqvxR8ZKOrYJALWHP12MxddK7tR7U9pKX9Ejl7tvtNXel10jNw18bYIA091jJ4tHQhfcsRm6bfoKlqTff1YJOVkoHtRreaiMi+ug4FskIP0vP9MdQ39POcZYzaHeKadrx2IbHzwoIXoMlmDb04Wu6zPivLRFy768pz+8QwP4IvW6VK1otqTkzakoAen2Gf21vjoRwb0Q47JeuOAB65oo1/Pli0gw9mDeXRS0Tzja5O85kw2X+kbP3PE9AEf8kRmWkg0r/hszgcH/XXNPJuOkQnPwyeZ12dyQI7RDl2N18LfQrfNamQJzm3mKOACD3RBIw4WelRqAVZ6FY1FoPFQMMc1uFbvhtf68JtMsU94ja7Nvy1U8UTf6NhOY32R4cqZ2Ew6arwTJ05sUpZqNTIEBvIimL6baBCtUL5BOvgRISAM2YymAQsZIo77JgXXCrUT/iZXRPadcJnMOBAYZxWJKZ7zO4UyYVQTgJHqJESzOA2UAmEL4xfKpkiliNo0ALfSlkKHrd6MWRgS7IWfCQWil7aiWARCW58V77Yj0e+MvIgIPBlY8JWawdhWTwQEs70KzxJQdMEs9zLq8K7AGW7VyqGTyYZSVkNCiV1DE4LACMG9A0zBX8oCzEVACDgnAv85tZSAMwFmgo3PaOJ59Cuiyah13lwhXHSu0JGBqfASrvDC/yKF5KywLp5TyIxUNTNgSSFKvzDO5eKNlQGSMk7p8UZ/YOwsOPKUA9ouvCZrTpuxKpLF8xypau3AX7RFW8dXUHh8Zpj8BrcoHPlHQ8qY8SfnoldwJQtNWK1wq/GiX9UFVjOED3hP6ekEuHtOX64ZD4/If1Es8FYjgiad4QUm9CF/6FvhddFL+JGP0j/6RhtnJJHRIp7sAlnXPqelCAK5zKkkp3Bi9NBeGziBrXqV2qILPoGdrpJ1Mi367TuYGXL9F3WBCznVP92BU39XlG6hjftoU8TMmC2s8K7UE7iK5Hmu3YXVm4B/brLJua5mlpyDJ5oYly2FM9zIVBtkipKgKV1vJyl+uwcu/biec1g6Gm4mB22MmVPsN/taeojssodFF3JciixpT9boUGnM6pXInEkRPTwHbi/2Up9goQctNiqvSC87/R6c5AitSs8nZ3AzDvpWZA3/Fibxqeg4W4mHRQ1zzIqqFNHxXJuFjh8/vhy7jv1p8VJtT/Vj8CF3RRPxAMydFVitWFFcOBUBhgMdh0+L6qJ8cI02zW3pAVlCf/14kT+8LR1eO/ZWv3jUMTr0Ce2LxHiOHGoHF7qDV6XbXIuuaFOkWpt2lpNT/WkHd3RDH/CxU9lVz7hWZgZ/2HXy1sYLvCY31eyyK2ga/eDidwvVIqfglXkwHprSU2Pl8GnfHCbyRN75G8ZyT7+dK1bJEroWNa4eErx4jQdsZIu/FivxX18FKop4VW6EHh1v4hMOniMP9KZsFnsJttOnT28cMmk3xANEK8yKH11j9AzCoBE8hogimbBNOtUoQSBnJmNdmivjSCD0Y/XLIDXhEDzEwHAwNBkbq2gXw1G9hza+//rrrwfnl5WKopDuF+VjGIyFAR2RAB8TNYPFsBBWsMDL8/rygpsXY4/pGJIQpPCtyAkyejAK+ssRQUttKAiGGBs81fGURoW/cTEsfrRRQn9gy+AzTODwJnAZ1hyU8vIVhOKj59ESnITQb4oBHnyBXzuGCCBcCFnHhOCp+2DgVBWuBzNaN2HCNT6Bn+Jq284eNKCkhNL4nmt3kn71Z3zRDLwrBZIjS0bwiKLgC/gpnt+dE5YxwGP39GMsMlSNTkoGLter5SgKZ5ePNp2kDGbf4dKqWV/9NxqDbfLioMKbs4V2cBOFY8TQsHqfNiRwmLWpUNeYHXlh8iy9kLOKHmSErpEhY4EdfOQB/Vp5a+dcM/fB3KJAH5z5IhLohT6thItcMfbRskhCK0Hy7Hn3W4CQw3ZYVYpANlyvdIFsgkW0FlwdQ1LazvPwstCCi+94r8i3iDMZ9kJ/PC9VQD7JR5s+9J2sl24p3YQn5JtsNEl1JA1b4ciFJiw8h4/+3YMP2XIfjYuIceJLY4Opc7/0LxViIqz0o4hWaSR6YRxwoincyJPJQt0NPndoMJ1hr4xbKQP50LYoMfmAf/oEHpNZm4bcI/t0KJyqk03P0Q4MOQ7wYFvJJAcCTeCBj3Bj28lWGY5ojR9oxsYYv40+9N2znoOf+5UjwEufeE4n0Ad/6DNZNA5ZnA6ZcdCPnBuv+uai2NriV2P5M/tKL/QbHu1obBMPepSxQBPwumd8cxQaZ6v11/mYbDpegh9s8M1RBr/xfObsuw9GdEYHfaJhtUjoUzQVn9ktdJqLHHxhg9JbY7Q5Dx2K5Jn7zE1oVLSOTJGTShTQoc187BTccvba+KV9UXuyDy7jGZ+M4SE8OC+dP0feqiOHH5zx2dsY5jv36TzakJlKdKpHA6N7fneqf/MvncL//skmucAv8BcppEf0hnyjLV7QWfgokalO2Nho7IUe6GVcfMJ7sgFnc5q+jFMpVRkHOMPT+O3k1Rc5Qufd3d2NQyZlWSFjIVJEAijjqT7G4ISwMClA7DBjZHQIYIJQSJEQEPxywO34y8NnBKrL0Fe1RK30y3tDFpHA1bk7TTxggxhmtUIrUqc9p45yajPTPIQjwXKvuhBEJkzgyuttohPdwFSMZDQpRUpNKGpXbQ84tOcktDGi1GITMpwTggwbWhDk6sooKIbqCz29wU5x3PMbfdrSDh9vL9dPnTq1BJOQ5fwaC354og0ntSgn/oCvOin4goVByViiZcXL2reC18azIoJFkyi9NGZ0nWkedNne3l4RPXB41gtsaACunLhWLIS+cHWp0c7iIp/glaoi6PDGG06Qnb5wMh74i5plnNE3p53iGKfT2hkSfPE2kaAvh6Li4yJK+tdWVIwsMfbGslJjKMDSFmk4ootwNRz97uBGukGnUnS4oH2Ort9FWnLMcggm/fCXnMKd84XGXvrJkcrwZTTJL7q53t+Z+A529CYnaECWGM8iJmSxQ1hFoRjmjFV/WwV3b04t2loZoqX+wdThyJwaOCo1gCfDr//+wJts4RdY9EHeKrJGS3rWLjnyBje4G6sND3hGN6s9Yu+q5TEmGPp7s1LbPrWDM1mryDunjTxwnMitdu6Dke6RX1HSdhd7huGGU444WMHZjjr0N7Ey4Gxf/3pRuqVUUynUHDK8ra8cg3SE09EBwPilT5OSz3Q8R7NNETIXFg/wATfZbBMQ26A/+BoD7fVLhrzhWKmIZ9IREzVcwdkGmxxTfXrOiw3XruiC9vpvE47xKv3QLmeQ01hquPIW+h3vPFftYLYnp5P+g5k94vC4D/fo6zfawAfueFREp5IB9CBjPukgp6nSA9/1SxZa3FSikvPUwpReGLsyiCIz7A9cyCR6lW0pkyPiB1606qUt2KuZwm+/pZvxl06hKxrTdbpVmk8f1fm5D6ei28bPcW6+bQc9vIoy4RO9rFQJndGu6L8xir4XbDDvsgV0QJ/ViLbZrTpKtgPO7CE4vcwF7oPNWGSvLJD2+nQNfPEPb4r0cwYFNMBXqZT21VbqX3s0Y1vYO22ze3BoEwh7oS/8teErn4PuwQ8Me3t7G4fszp07BzVQBkTgHAsdmNAK65XGJCQYW3qCUlVTg1gEzWRcQW87ZRjTtmBTNoytFgjwiESI8lgxGILgKbdbhIpSg8eqr9U+5dNnEwviEaDSl4SIkLQKdY/Bz9EBZ6uTVppwYWQJeHV2xigKFDylOxl5OBXZQJsmCILiucZodeQaeoLLd2PqFy31l9EtMkUQZh1VkcjSK21vNg4amOxztAqpMq4Mg4kHHY1DgMFaqrqUBJkg1GjHSDSBUmpK1BlraFDhK5qDsYgNYUVDOBcN6G+BWhWSl9LA6Aev6lJa5VQkXUjZZFJoH079BRBc8K2DD+FoxROtKgrPwQcvpdEXGfUCJ7km/6V3fa+4mH6Ap0NaGQUOkL5E+NAHjfGjtIJn8bFoa44jGoIFb/GNrIHRu+gl2DgSFJh86As9i1wUoS4E33Ocmw7SNQ46wZVO4Yl3aQbPwIkekgNw0I+i4ejaKtA4FmVoKpIOL5Gv6g/RAbwMOwej0gg4woW+ke3kRt/4Dg9yWm1fK+6i3j5zMhT+o4PfcAITxwPMaE6n6BM9J9vkxu8ixOBDD/D7BH+GuAksGS5lFo/mStm1NvegMVmAv2d9clTpIjqX1kNrtIQv3YJz0arSQ+BsAwEc4ARfsMJV3y0sXK8EASzoUG0dWDuSg060mLJw4PDRr6LleFPUCi5srGgDWOFQIbJx2zxiHG1LZemvQm4yVIkHmuIxu0HOOtOKDOFV9XqlD+GEBqW48KD/jtS+7IHnPZMtJXM2MHmumi3wggvuZK/64aJR+GK8FkN0GH2NR7ZbfNFnz1j8FfXJcScH9LjJH2/BkP3Sn0UKW+QeefBsiyUyio7VfMX/Up74YvxKFMAM3uYK7fGEHQZji5dkJZtS1I2MsFmlBVvk9e83xmFffFZDCF79wKVNEOSiyDoZRfMibHSzWkf2tMg/+1gkDc54VilDTrtFq+vwSZ9zksAKDvjjBdq1CYOc+N3miBy/nDl6Ugp1liflA3C443+lWGgLDy98I79lw+iMd5kx/be4b/cmPSAv+sZD/Mc/dPziiy82DtnNmzcPUl8Qo0RFTXRgAIgDqmMaUsJy6qUode4aA1pBJAIzJIR0eq95ifps8iUUpdsg7ztCYlpFeNoUwi7Uq/92NyEuHAqlttqKqAxCDhnmYZq+wSclgHgI5V6h3I4OADPBKxzMYWHE9EkR0cnkQmA9y6hq7x58KoKMqT6LdJnwTGRwgk/OX+F5CqRPNEYzTMRwAo4fRTFNJpS2lEZHkxRGLY0A5rmrrYLQHIfOs9I/Q45+xgef8ckFXCmMlSLhBE81LHBDh45QIRdw8JyXSaboGnwpAjqTBbBmtPGRPHkZF43hCo6Ku1MONMF7NIU/XjI44BCNMDZc8Lpt5Pp2n2NRnZdnvOgBuIyH5+hKHvFR/63C2oVrxYcGoiFkrPqXnMCcbYagrf3VR5YSA7t+0ZMzV+SiGpY2aRg/PSVfFkdgpItFnehb9Tr44T65NhYci1j4jT76wz+TagXgRW2KXJhI4Ug+KgGAFzq1yYeclP6Jp3BGj2qgtMVDsGufDpF3Rks7MPcdTsYhQz5NGJ73JvOecw/NwAZefIJz9TxwIv/V1OARe1IqyDM5Eu6Rh1LN8DGGN7rCRV/61D9YfW9x4Tv6ttjRN/uKf84GLP1KdxsX741vEtG3KCoY0KK/cfE9eOlPKd0i/0VF6D0al9lAY/c4VmCrZu7MmTMH5QF0o+ivNuwgXSQrIinoaZJF79L8ZTPYDbwqmtLCJX0h015o0oKZbQ5neFRvl93w6fnqltulTfa1xZvqorK95AjORXRLHWUv4d2kmW2BIx5WYF9kB7xFwoqMV7PIqRBZIhd4aVxjiXCTOXrHHqChFzmvRgoeUub6xn+8LqqH7v6tow05rrOx4GcDcpaLtoMHvC3o4I7vIrPNSWie89JiQpucCHDilzHoVZGdaph9kpvkiQyKItN/NKj8pg0l7nuxm/hQGYLx0KZ/2kAP9CmFBxfyldPmHjmedokc4yF669vY1YKyfcYoytxv19Co+uLSsOjsaB79CEzkxNFBfbrWAidbAcf8HjzWtrKM6i/xE5xsgr7Jb/V8aNxGDPeziefPn984ZA6zhHRbbNv5U2TFJAhBHSNm6QxErYi46JhJ1n1K5nsrTYhCoi2xACwEjHEEuVUHhBHPM8LlFaFCHKPbYUaACBkEEaB6EcQvnYUIBFR/rTgqQDQxedYbo7TVv+ulOAoRF2lgUDOYPgkSvChRqzg08XwpWdcxs9Vc9VqFkAm5/k3qbTsm5J7TLxpWuE2xckxNKphOcEq3EtwpvHAxARSJI7zVqTQh4GOKUzgWjPrEE8paqhac1ZDA3W98qH4iZzKHqpWEfsHuGXRoowG8yv+jB+NE/shJq1WfRU1Lc+gD30pTUOTq0MBCRsiXdHupilbpYHPNKlU7q3/PqhkDI5rrA55enE08LlVGnsiKidmns8c4KM+fP1+G5P3331/GVjtGqwM90dMz8MMHtTl4jxY5GcZB+yI6vtNN+MKHHKNhaR7PoW1pbTLXCr3oZtGdHHIy4bsVZTxk3It2+SxsXygf7GxAxxzAgx41uWaQ4EUu0QqeySheeZZ8GF//vtPbapiKCJe6hBfZJBfo4O2e5zp8mPx0MLC+vNHQuDk/pbfA0KYlhtR4eJvT1IIBfJUVSFsYg7yApbIMsJm4THp4QZfgXGFyO46LrqNFjgd80dI1dOtoDHJehAes1eiQLXLGOcvGJON4Xf0SmLyqhTXp6IPNpqdw6oxEMPvd4tJ4aObZsgzklsxVswk/usK+w70NOhVCG7vIfxuPjBGe7LM+wZ4jDS5t0Y3d11eTewX6ZBtdSjPlWPiEexFPss9etbDJljdPFX1jT9EBXmSL/BjXZhD9uQZv7fGMfNBTNhncnVmF9zk1YHS9RTwc8KZC7+quzaVlAeDEdjdX5GiB5dWrV2thpQ+yknxllyupAV9Rtgr18bA0ORzwqnQdXuBj0S64Jr/Vl3qmukptS22KErbBD6x4xylP98GEv/Ew3IxNZuBN9vUBNzpcqU/ZArCS90p36Khx8gfaAY8X1T/DSV/a8RXYRH3os/QsfNopT67QzfOcXj5GBxLju2fAxzbot2BUEViwlCpn3+HNjpaxKCAFHnCy7+6VWaJfrpFTc1KO3s7OztahN2/evDt37tzBEf8QNsFoSPkMTmlFORC08Cgj4k3gckgoPuKU7lFP0TZ2jEXkikXnJOs5gtdho+2YLK1FmBHXs/opHQi2FCYmlCIjDAhePRKCVfuiX05LB1a6TjlL1RYKxggGvGiVvkUzCC449N3uMIIFlkK6xi+dZELQtrC56/rGEO1LjcGrCCHjZDw48NLdQ1fjEHDM9nxOHZhbhblX2th9RooQeJXeqg6gnWnoW9QTfE2sTW6EhoMCXt9La4GTsqEpWhWJMJbfnB78Y0gSbDi1xR1fyBpcvcFNNrQBY84j3jdZoWM1c+0cYhREGIsSwLvoT0XAlIJBJOPgwUfw2WXY6e7SCJQMrAybHch4zoiXKm0Cr2g4+DNS1Yzoi2EwiRuvs77ITPU/cCKLrd7IirZNUHiCFnYyMgIMdammFhGMoneFzGhR6Bwe5LdCbnpWVLRdu3jIKOF1jgL+tvOz2iv9tyIlz/pttQg3ExvatLBBa4awTSGebXx4woM8kgXwVkeJXuRZn624G4sO4CO7UpF4kQUyRz9aQZO/0mHt2MuJz7Ei5zkw5Aov0KDiXOOADz0qBi4q+j+u7p3FiqeJ4/jZV2VmoOAdETUWFEEEEQMVMdBkEZMVQSMDxUDxCiq6gqsYuO/IQLyeh8+c/3eeZg8suzvT0131q0t3V1XPIbNesmzsakHocQtW/bMXeOFPe33SkdI6k2EuFnOaFiYmQfKoLIO+mDzgwg/jp9RfvNUf22izKaqBBrrDhugSna90A+/aV3/Z+5Zg6wN/tPuBmfstrtkYe2XfFZ67pm9Y8OfGxUeRLPfIGi3+LgMSBvTVs9roK79VdL6Nr/Yt7vN91QnBHr30h46RV3OT32yldKl+6Q/sev8aH2dcGLieLKtjKluDJ8/gvUUB2uFBB/mjTvb1Pbv+J1t8lkWhW+iAE5mWpsdDX1lGr/mEThejhc8ytnmMTyt6byy2nQ1XE10mxxjo9QydL0qdfXuuk4otQpoPWlTjr3otv6uPI1d8tLikq9X/VcLDDopIwgOt/I92vTKj8hrXjEXvtOVj2lCXYmdTsCmwQScrM0EHWcM0fdZ3b0tAux+4ahsentcfW4Gf63xZ39BDt+g3W9au1HeHN/xvDM9WklXAC7ba8YV41zfM7969u4qQnTp1ai6gzrGmoIFHiBSe0CqCLIVAcRg2wQIQM353egxwBiXUVu5AbELwXEa7M1oGJLRYaZpUigiZqI2BBkbHgKxmKSWlcY/h+V2qr4mxhR66pamELfs6hPLZ+gUYx5nDrn4lZ1BOvMhMKdhWvLDzTLUwpZHQGo4wqcZBezRVOMxgiizByD3PUTB8VdtTmjgl1q6am47N45kiMxwKWN1Qp2IoMSMvIpIBmphg0Ak9NOKDo4YnnUBbaWDj+L/oJ17JFq74RIP+qpVDJ5maQIr8NWnCnUNoYca4yTKHCIMicEUOKT3aes0DR6Z+iv7g3clgC6V2M+mXaJE2FaDSKUYFWzplcdIk4lrpqyYguicq1tut6UKbF1iQVRFjE6vNDucDBwsAPOET7RXo+w0rPJd+oqswRDed9RwZoU+aFK02Sq737QWw6Kg3/sgonfRcp0PxRw45qdLSnifrdqocjEmsulCTZPUSfQk5fjuxSKfQUilBEW58pTfG9MELWdBbMvWMa3xKdXV0taJmNPkYl60UXTcep+eEaeUHxuqjzxbt+oY9XODRe+b0DZvKA+h9m6rSrZ4ha7bD1ivyhYcPOuDVAlRfHYZoUxXv1S75TVeKgvCTfB85oJmMKoGoHKANGHskG/TRjybq0s1+wxQ9lRRoM6ac0V2tVZsz8uC7Kx6vLqmJCq3o0r7UZAtqdqx9fjObIQ925FnYwoMMYeQ3Guh6rxfBF5uHLSzQw957x2An59oIN465Qrs2qvrO71VC4F5/lxanf7DvEFGR2moA8WRM9JAxutEn8p1NkhO8+UT2XKqsspbw1Ddda+GgbRvTCv3JDt3Vo461oM0J5A4bz8OvtyZUw4ynNvFoQ4d2RenSQXjAPv9aVIgsKw3ip1sfaJ8ee4Ye0odquHvtA19BZ9mKCBTeikS2wNavv9FmUQNXdkxnbUzVYuLLIs41mJBBKdzq98K9wwj6lHbXZxkB8qAbcKsmHi+Vo3TgDN3siX8pU4JHfLBNekAGHegp4tcpXX0ah9+lt3gzH5EHHvz/5MmT1YLsxIkTc1GyRpw2cHVCkBhEbGlLEz8C/AaMQQHSST7K4Bl9ELCvZKlQvGJxEwcHy2maHIXjW9WXPnWNQzM2AHtZa1EYz1EaSk1ZTXD67aizyFJgM6oWMBQFvVa7aIwX4FDMdrPVT7TaL0SeE8k5UDZK7jqeOCn8t+utbofwq2HRJ4PGc+lE/e2MspggKEK1Axa5FprG4ajICD/VTOX40IIO//cqDErmQ8ZNrhWqVjgOJ/1WTxA9nsFHeHM41Qi1k4U1Y0IbfMmHLlDaXuOA/8L87Ry0Z7jt2KoxQ4NnTeyuiVxpYwzORF9kBSO8UvZ2mnSlcLCFFp6MZ8dZgSm6TTSMDvaMrX6aVOg4vul59S6d2vMM7D2vELyFP56NT9fJq506zOmyBRma6Cu+GTKD1J9n/ZTWKe2Sw2lS66RZh020Qxd6OKLk1AYHLZUXwIIuoKWQe/Vp+MQv2eoDT6WXSkd7TmQ1HTNu9Tf0PrkWeYNpxdX6gyka2+GWds1WpciLsqObnPVVWo3uVQdkPLixdX6jFGyLKE7beNFUrZox+RZ9JytY0as2OHRJ33QQvtWfFJlGjzbVJfI9+OKrqhciX8/CnF+Cb8XQFTzTW04Z/23mSpP5v1oielZtXqnianyNXX1SBy74q2pwypdaB/UAACAASURBVEjA0zU2Rc86EFMND7r5I36BfcCxWja+gU74Td6lXaqvZFfo6GBAkzs86LNnq6OBKyxKWdFvOFY32itYjFNBdKl47YzBhvBokwVTGOPP3/wVORmbjFt8ww92sG8ThybPGBN2bYj5ljYyLV7JqNOR5jtt8o2VbxgTHbCIn+ZUfMOaD4Rztq8fulrk1v8t8IsakqGfsivakKU5tGheKXt8wq7ygObE6jVhgkZjoK16PHySfQspctMGb2yyUgO0l3KFWXaPnuSoDxtV2FcTCc/KaNg5jDrUgy82BR80tHlEq4UUGtgA261wX/aj9L125nR9tkhPtmyQnTsBD4sOWtDv5gELO4dbPM821JbR2WRm/CJ+ZasqySjKpt/KKsxLdAMO8Kqkgh+Fd5v05q1Xr14t1n79+rW8dOnSHL3QgVM3jAUDnBDBA2E83YXQ6qwsEIpMWTyUosOI64cPH56LsAkOwYXxawPMIlgEBGQKatJCiz4r7s3QKRzAgVB6sdAlY0NvE3pHtvEBeO2sbCvK8zwlLuSKLgJARxElWFQnAtCcf9GecsSEpP9C4Z7hrIzLATHkcvjGgzkeSne2wscDXhNYdUKMCl2dFGoir37F/57xgWUpKkpkPP3jleFQ/E5K4omRkCFaXG8SqFC/BUE78vDheJqQkk+RSwrvR1sGh8749btCaPrUYh7NJgsLMHSPURZ9tbjFDx1p80Avw8UzLdw4AuO3wC+FzpGRE6yjD3YtVKsbMZ6JiOxKh+urnXeLOuOwG7qB9t491e7RfXpNBnSi75XDR5FNv0tJ0dGO3tN1MqpGEw6dEmrRmM7DoRNx5NxiEl19S0Ivx+XctDHxFR3Qrnem6Yu+0FltYCZ1EPbuN+HRPbzBEjbo5zRhAedOdcLXGOkDfpvM4czW8i+dNqSTnuFQ9V1kmWychsIHP9FE4blobtKs1hJOvlRYSs/pyl7WG37GgUmTCTrpDBuvNIHMyZe+qVVs50x/+B00csZoUlPmemnrIp9FXtkADFznqPFmzHbqFpt9BRRMydsYZMSnFOHIpmFNvvjwN5n0JeHs2nhFK/DYqXY8oaFIAFlr15ch83Voct9mwNjwhm+HuEozooUc0etvbZOJZ6pJdm8sEzEGGqqZLBVcDWbZEbjSQePmG/mBMWLlvm/roLfVFcOqzQm9RBPfzB79rd8WpS34qwVDm0WG5/smiAIE2uAl3kp3oR+O5h4YsH86TN/JkCyrZ6QjRSWLwODJuHRHP7AqfV72Qlt2WJ1s2RYyCvNoqHQo389HNq4++B8LD3yZH+FLppWHlF3RNv/qbzSWPYMBvmHQoRb9oh0/+tYfe0OzPnvdjznIfF3U2/+lOOFn/YAHm7zSy/yNZ7RtIQrvFvH0lS/HZ1kPf1d+Y06i++mWfmVWCjqUyWrRLgramqUX5JM/vst2oLkDduRr/aIfcsRvAQXPwPfhw4eLtb9//y7X19cnB4pAnQgLcpxFxzqtV/2Q30DGLKX0DPA7wsqhVijert2ACNUnEPSPQEpRwW5pPMQDqNw/AVKMijMpsfEpY4WyrTjRUj0TZ8ggCxWXnqq+K6fDIaGtNCAFLiztGiVjpIy6iBQM9OtZ/bXIKTVbMabnGWCRomoEqhvwHAGhFS7+Nw6+YEomTd6MC5+l/Sg3Hip87ktd0VAkzD24ZsQVpzfZGIPzNw5FN9ZIC5kar5A3nPRVNLAX58HLs+7rs51WUUbjVlNW7Q95cIIMiXxhXLTTROfFfNpU6F4Eyvjl9VtAGNPYpdq1wTddGmsGGFSRg1KlaCxt3iEBv9sdVl8YDulUi3j9kKH2cOV4XKuI3d8wRX/vgUK/BScai/agA69kzAnqn3zRwlmgcXt7e675YB/k4Mf4QvnsjByLbrBFstUmGymCY4I3jt/GsAu1MOHcYVl0wTjZYum/Uqjw1A6d1Q3R/dLa/vYVJNEjktgEQNYwqC6UTaC3lEvRyXah8KPP7KmUGf0cU1B8VYsSDphMyKNUT4t19Egx0zkLFTyQU/VopbTxzd/AtfRoqTW0d3AHbux33Cjog9xKbxoz20SXn2pqYdBizKLfQo1cXBuzFPgue1EE06LL+PxGZQstCMeSBHqBv07R0Qk08Jf5LTQWAcSP62Sp4J0dVGMIZzT7eAbm/odTePF9Ngw2ANkMfshLez8ms1LixqosZlw0FJEmR3pajRN++eHSgn77obtFXWGJ7mpvkyM6irjSCXh71pzUJrlFYtHr6gqTHaz93aEGtLSpxKN51BgtYLJvsio7xAbIE1a95qHDROjpWbKohhu97KTSjOZjcqpmsoVGWSRt/BgXPnwxWo1RVqF0vut8NJoscDyjnfkHv/kDeoIn/gWdxnS/EhPjuF7NNbmRC7r9GEPfvUIlm+6ko+f5UPiyKylO642i96Lihw4dmnTaAkkk2TPa64OPMkaHVFyjX/TJT/Mn+uFhfOlMNOnTZqe50LP4qvbQBqVyG9iwAXpSvXY8WjSSq//hBq+yENVtuubZjY2Nxdrv37+X58+fnwDn3AzMsDirQvXVbWGmFEZhRY5s5wsh3QNQr0pot4xRSmPHL6pRSqmv8dF/qb9OhSBafybs3p1TmrS8LEXTV19XoZ9OngGjXT3hdDS4l8b26oGcf7lzAFECjkf/4+5DP4Wg3a/WAU6t2MtNu6ZeiDOsgLTJm4PhjGCP5lbzMGUM5EGZOBW4M0gG3EqcIhkb/p6tJgltcCs9rK+UuN1KKQIyJvMOPKCNIuPXzhbNFAY+1Qbor9oHu5qcEF4YoDHIMVpzOK4zav/TMf+LEMEcLwypiCneK7Qki9KtpVAr4K2mLbzxmVPSlqz8pj8+7d7xiS/Y0Z3SYtXpwYCelbrxPyxKaVRX0sTdSTDjcSJkBOPC+XiAEyOuvg//sKeL7YZbNHEYZM7J4akoh92+PtFe8bvNTSlVfXsu548+GFV0yybZAMfSScXe3cXJVJcDsxZH1aDhjUyM5Xn2XDSC3Izt04IcnWjra63shmFQ+o/OVoeCZnpQGrR0Uykm+NJViyf1JPmUohDpCDnSQfqrryJRvWASL/kb/HSCsTIMPOnbuGjj9Is+6Ft/aGnyKVrE9oxB703qnW4kT33Re8/xA0VfYWECsUDCb9E3uNEJfVbYTy4+rqVfdMd4ZOJ5kT6Tkg+s6Tif0aYFLi3mSgkVMYQfP2vSo7vkq1/PslULYbyOG4g2Xy3IYOhZNtQCDS/VRtEPMjS30Jfw1K9Fk2torlYMjdGMV5/KDSy22wR0ArF6JH34lMWoXIKPafFf/U4LInRpb7HfZrgFJz2hq/pXRmPcIq549UN3m2ibeM1zdKgMRr6izIv2LbC14bda1Bb1LDjRqV5+gW63sc53kX8bxlLvfpsT6VlZADJCk3707SeMtS9qR36VO/ibvqPBIsYCu8M1cIFX6VN9t+E1rmfpVgEAY3m2E9roOn78+KRr1UlWIkGvlJiwJ/h4ltzx5Dn3eleaTR//VWqULptb+Du2VwYDD+7BXR/4ql7VeHSkiG2BEGOTO+z4Stizs+YG9PILvci8WuM2CrXVL72pfAJNRUfJ7tatW/+vIQMeBikE5afkJqC+GwvQhduBDxSMEA5iOBA/1VlxPMDTL+dA8K4BBPjAbWXZQg3jDBOj0g/65QzbDRS+L4QNGIaESTT3Altjpkz4IRSC4rwLE/aySoLh7ADOCNptFG4HGBz8+LhefViLx3YyRW6qqQGysRNEdQqw1ZaT81t/pTiLknECfc0PR9vuHfbVpDWBwY1yGYdDFLXyPwXlDCuaZWyUQDtjw7rJC2+w0AYtPQMTeOOlyEDRL7KmE35TVgsE96oJKNoFp9KXdkMmvHb3aG8h6Ro9IwNKXcEmeZYq7O3RRdmMq23yMeEyqnaRIjKMtoJsOoM3xlpK+c2bNxNWrtMX8snYKyovbU0n/Y2e3vaPTzIpRUzHS+kX1qe79JgewqfTpbBpd45vbYpk0O3SMegyDgfMrjyvL7LEH9yqa6CPZImf0kl9v+n79+8nm/WMxQb+2CMZk5/+S4f3UlFYWrhqW5FqdTr0siJf9MIGbaXMizKQO1m04aNX+PYxwemnlEbvLSNL/KHNNWOSk1QCGfFNpUeNyaHry6dofrbXgpU90JdsPX8HJ3+TDVz1hx6vMOFo/W2RhRZ09z9c0OkbIPBoQaP2BB2cN1si076tAVZ00fUOAuBFG/KtvqyJnKzoVhM+WVW4TRfJRFvXRA/oJT5c9xw/xzbwoL1xSnlK2bZwZ2P4gC360M5fljpsc2WcUrLejQXfFr1w791bvVaEP2iB5hpaRb/xg38653k0tgHxt2eMiS4+pigMPaBDpVs7jU1vyYw+eK6FPVvkR31gTw86XQ8HY1uw0V260eRJf3zagKBbe/db1LSpHKOnpRvZdaUs+kITuvFGh9K3Tttpgyef5MQmKuHAh7Q8PSotyLfQ1xYLBQZKVxb1DUPj6rPIfsXosK7WERbwob8txvtWAv3SEXywa7Kt3rQ6bHJtsevvSlsqx/Fc5RloKRBhrPitJMG7+sjU/IBGMkUXnvlv8ipT4h5+0dbClz4Zq8UkOdFpwSLzQJuVMhjo9aNffkbfvWYDxpVoeJZvzHf0/k7PorMaYP2zNzbsXnW+1ajh3TyGJ8/dv39/sfbz58/ltWvXpsF6h4qHy4NryJhNUNXztKKskNAE0M6/CVkfmOoYdaFbgqFY9ZWClJZqNZ0idnqEERBuC61OXumXkDPMIj3oqJjaM/7maMrzU3opMYpgV1TRPLqrH8Gf+5xTq/MiTe3cq2NxvzQkAygX77qJj1PAOzw5Ij/l3QkefxVvtovTDyfWLs5E2fhkxZib5Ntdl1LEJ9rcL8JJTmgwFn4ZUbsnvKJVP+hifH6qC2glzwF3kguuRcv02a5YP+TomYqUjVNtHIVEP1rw1+JHX6Uy/IYnIyMPzgo/FWwyApMfB6sNuosqNeG2GGksNPlw7sa2cEWfdIyFM9m4TjeLoDEWDsqzpdtNyPpw4pE80JdzNJnTLX2hSQQRnXjXDxza8Zksi8jigdyrxSrc3kQFX7QYC63kWjg+x18NHLniHX/VS8LTdRMKh0SG3rGFVm3QW9pBGzVRHFqRKrrJMfYOJRgXMTEx2wxVLqAtefkfnvSvaHsL1fSsHTocSp80sZok4NGkimd2A5OiGNpW5Fw0oMUZuiya6SHdKFpVnakxyRku5FkaS39twugZfPTBZtDbacIW1e71OgLOt69G0Xe1fX7DoqhrJ8Er84B/11pgV1DO/7RBRGevESEfGxTtKjlAO/qqx6XLrnmVkeu1ZUd0zARGj+hlpQNshD/1A5Pe4o6fXtDKn6EzvdUWHkWc8dKGu7pivroMC/mVlqS/omZS7mxAFNTz6Cb7Fip0iD7QPYsL9mOB0nutso/a67cyGPrmOf0ZRz/0nH4X0demgmv34UIP6Am6inizeX+zF/jgvVpBNkjOcKFz5jp9JV+LIM/DoaL9DhnQkeazTpbCwAbMdQXnxqqum5zQaDz0WYyjq2hxZTfxUF2iuaET9UUZ+QMygRFM4GvhzDboEJzR5Fn2wParL8MfzNkneo3P1vAPh1LIxi8DUCSK3uGtbJRnw13K1/9F3eBmDOPpG/YwhAc86Vmv90FfWQc+y3jG0CeazPlFmou2k6F7NiUFEyz86FEHNWCtr0p46ACbxgcZlwmBvWvo9akUpiyDax3oq45xWpA5ZXnnzp25iBNTBgFCX2ArFG9RhkiAclLtIgnHYO38gJ4jNdGZtKrnKcLWCzk5A0bJSRNuocRqatwLGIC3WCtMTHF64Z77lAyTAEZDO1vt8GM8Y+SYORS0UzqKXJTFZAYk4XFK4HkK165rrAngFPSH/oqi8Vn9BQXVBk2w1c419wlN24r8Sv21k2N8W1tbc65fH7CEA2eXsRZ1qlYFj34orvZN6gwD1jB13QcdhVGLuJUegCks2tWhF/ZjGhPO8IBPoXrG0m4qLMi03XZhbOPqv1O16NG3cWBdlMtzvSSTTPQFC+MW4jcR+FvdjesMiI72yhKYmUSMVSqkN42TvfHgR096B5SIA5kYE58ZGQdeGriIQrpDB0pjV+cIMzZjYsWTBVrpsByKWo1S0HSPbpIHAy4i6xn9v3z5cppM4NwrGqqZqY7JvVITTSTGxiPdKNrZRqXJpeg3O8pO6A2b9ePjemkFuoI3k2JR1iIrMIJdb6l2n86WnqQzxmfDbYgqWkZfaVFy4vToV2/4xh85tsvu2yiUB9BxY/ut306Y4aM6Ljqofwvm0tDZBpy0pT/k3jeJkCu+LWyqRaQfpUZNAO63KXQPH/wnGZJ7qX9jot8BKnim78bse08tTOh6dXb474QsHaE72lbr5x752zCgAVZOINJnk6tPi3V/0w92QT/QaSz/w8GHjZGdiR4vdByWnrPYhQN9qQje5NM7HfFGL/CdDCoxKQKGbzZFR0RPq7ez4SjChiZ+ouL3TsvD30bXOJ0Y1Je/6a5PKcQWw/xIKTl40xX8VELhmXwSObZZpTPpBqyaYMcNKUz8oNOz+sVXX/5tbHSxWwGNFuelEtv4kh0aYd5cVW1Z94oooq90dbWzaK2cgU23aC6FXharwAR74xPIRvvSjD1rMeNaPpiPKm0K606r6s89tp2ekQdeybBaLG1cI3tyoY9w6+AZ/WtDS78saNFWaQPdsOhyj04XBPAcO4AbvIqAmw/oGx5gXlAEf5UrVCPoGrm16SMHeu4+2bHZMRuEFzrLBj2LNuOi1YduoglG4a6P7KsoI8zgNxX1W5B5IRmj0qlBdFhBXcWhhQbb9TbptcNrxYt44FswMGbgFCUj/FbwFLH0D8FRmF4SiMBWlKVqjOc6ujJCTBQ2HFMPQAIc5QRqzqcdQPUiBE0xtM0o0WcMixy7T04J0ATlA8R2dxlwOwQGRFHs9tolUVrGlsLAz8RckWLpsQxWaLSol+c4cZOL9hWtVqwOL3LrJZn4ghMnWCG0+3BrAVf9QZEYGHQ4oWhGaSXYcbjkVsTIGOgxRgvoQtP+Jze6ok01G54vWob2InB0K6ft2ermYIFv0YaUmS7BgONGLzn0NUrkkaPjQPyQG/x62a2+GbcJsPQ5DFxvAQs7Cxx4MixRIvfpRjVM/sajvvFp02G3lVODXTo1Kcx/34fZC0fxBrtxx4QvMi8Cg360uo7vHDAs8GWitVCHjzb4oK8maQ6K/bU7xVPRKVgItXOCZEv3iqa0iP769evESxMJZ+Z/+ks/ctrGJVOTGvpMxPrUD7vBX5GKimcrrNcXPjwDz+rPjMOO/V+JBL8Aj9IgHK77imU5N33gg3Olq2SRkyfDdLPUb+ny6o3ItTq/dvDoLkXYrtf/eGJHxvMb335XZlEEqPRrEQpjorv6LrZUZJmc82c5874fmF6yN7jyS/636CID0c8K2HvZsQWcaFan6tyXBageTB90r1KLan3oE5uk92SE/jai+gzH7IUuF10wRika9s5u+bAiRPSkNA49KHVTWs09Y1o4lJFwLZskezKCbdFh8vIMDNhbtZRo0b+FczVYRTqLRrnfIpH9GCub9Lt5CS9jSQx5VfagHV60aeGf34U1G2h848GVTJvY6YL79KNFLTrgK3rHltmVTVpzDh2CJZnhxTgw6cS+8dFXNKnFEZ/SgqM0KVm38G/T0gI0DPVlDHNVWZ023fqhk/TWb7Rp44Mf800Hiao/K52HZ9f4tb6Nhl1Z1HSYqJQqnOm2T4tqumbe08ZmCp0FN+gtfos86ReNaMNLGRk6UZmMe2hDE11qHYQvWNDJSjA8D1/61mt5/G/hDeM2I238jF0JDB2AU5vPFvWwLDjy6NGj1Zv6nz59OhkhQst9a4SoojedQqiOpWPT5d8xrw/Et6DBKCKasPSNYYpeWg+YhIiwcsDu55Qx3O5RX9WMAZIDRwcDBAiaCzVXK9RCq9w+IFzLoCg53jJkCy9t7bgpA+cjxeO6Z3r1QMXleAa2fvAOQ/xQyCIseNRPBZza+yhENBFzyu5xvgQmkqY/yhBfaHKtPshBu8LyDLJFjTb+L8Vb9Gdc2FX4X/SCooeFdvjyQQPMk5HJrogNehl0kaMmGUaiL7rjHtpd0xdnYyyGg85SSaU+YK4dmboGZ9jRGwZiV2xMcu7rT5wORJOx0MeJMFa8kW2LAwYuZM2AivDQIxMI7NAMT3QZ14ehdpjEJASHFvDa0gfP5qQZJV6LohVZoMfwKb2FVpNXL0/Ek+f8MPxecqx/z9DPClHxaqL0Ay/3WyAYj2zx1VdeeVYbNgEfskUffosmwYuuWeixKTh38IXjhH+RVLy2+7OgJi8ybSLSDr5kXFTC83htgumVDHBBOztgZ3ijI+5zovoIX/SSlb7tXMPM+LCAqbGr7/B8kxH+2UH4u85W9U3PyJm+tnEiB3jTs2qZbD7pIjqKjtCTyilacKTXpZJbpOhT+8Z23wKg2hgLDbIyWVgQV6JQ/RG5Gcsz+M+pw9hzsOJrTRbGgLcNTD5PG3JHB72ycDcJFo1h53TcpxS2BTHZdBBFn3wjvGxU4a1PzxlTv/SldGs1Znih/3ikX66zI897jlwqZagUpoWVNnisCL2IGb0pFQkXsiqahUf6QYeN5eP5Fh5j7aN+fOievpO5vktjN3FGM5l1Kh3tntWe7fVexE5hdmiL3hSB0taPa2iCN5rZMz1rs+3v5kL6XW0X2cGrg1Ro0Ac6jMveigCV0cALTErzW9SWNva70gL4+xsv5E0+1admK2wU/WhGXyUl6O/9WzAq41ZUSN90AX3xqB++nA61/oAZrFrQlAYt60M32EXrD7zrt3Sivui78gFzYQfE2AgZ8y/G8Fz4FqlugQQ/1zpUxyfD0mLZNff5U9cKuvCDRX6Ny6fkt4umN3+2QWIz9ODBgwerCJm0S+mpdoutkNvttwounE+BgcoJl88thUgh7HgQSdClYwDhg1BEcJwUvN19hlB+thQdIfoAu51raU3Gj7FOgHAEnAeQOZgiQGPOn3DcozDANA7aOZ5O/rjfKSw7KfTiHW/4bYGiX7l9wuF4K1w1Pj46xs2B6o8A8WxMbRl1NTD6pSC98JBSVQBYRAUNxqSojMY4pYDIroW0PvXFENCsbbssxtuEAgPPlLYgs2oqPNNunfIyZLQ1sZBX/TTxlRYmn+qN0G4Mk5nIhudNoHipPs7v0qztak3W6KmA30QUnvDH2+bm5jQJVXhKVsaDiTH0FQ+umUzClMzRmDOhn33tiHE6jj2+m61oTQ4VfnAlK8+jCb7k04k+PHTKBz6l00s/owP/5J+dpRN+02fXS9Nxiq4XqSGDantaRNGrvpaD46sMgT3CJN1yvcgqh519NtGiS4qgjZbr+CudjBfOrdS3gvY2BpUKkFV20+bAJqQJElbsi32jq6+2aTFtfNfps2hOEddqcVpIhiFnTf9gjj96yg90+pb9V0CuL3bYQtjvXjBq/CYqf+uPTrarzi+1+anYma2QA32lJxbpaPMsHKKvl9d2aMlYsIUpR06P8dGReXzAChZ0Wt9wo78d9NDe2Np4HvZ+Z/N0yDh0qBovcmgMOkm3SmdWFlFNVxGrxsY7eo1Lf9BXSQdeLdpamHSIBq2u5V/pkk/23cINZrDSr5/SfOguc1IUg0yMVR1hKXt6xibpVu+3q1ax1yPYoLEJvrnsRzWsRWzRaAzPko0+Ow3vHv2ygGkx2+Z2XAwlhzIz7LpAB96MbwyyYu99qXbBEr97nRQ64FXNWYGHbAnG2Sl6YV00jK/Qnp2NZUDsib7QyzIh5Fy5AP1Od9X9pvf4RxcZ0QU6og/XRWz1VUq8hW21VGwtXI3TpqYFvvGkHSuRakHNx/BveGTLnTyv1hYNeOs9o2ynhTla4FdtmWd7NQc98YMmekFG5AwXbfTPH5nryQi2dIb/M2ek/5VbeUa7Nuzo4LfRXQCKDeP39u3bqwWZU3yIL8rVKrrjwgZsF9NioLSmjnOslKp6jEK/iG9HhMhOX2G4F71qy4kQIsYIgfD1DZBOEFIkQtYGqPpCF0XqNEQF8wQGiNJuKbVJgjJoX+1Fi6+UpZQDGtsFUD7GFa0UGq/GSCE4Xn1QdP3rBx/a2I1oR0E8p53+CUxb19FeHYLfcGPYFSrCtzQDw29RUKqoYv0iYZSDIoRDC1w0wRV9pRLL25ORsXOwaOuoe4to47QjIIfqvqrp0Re5GN+zMDfRUWohee2rsyn6A5MiBNXe4FWkhhLDPUeIJlHGTnSRP5oYK7lXz5iTR4/7eCvypQ81CMaIZ+NWt1GUjPH03p3alaK24MJfqQCTgOjGWFtjNwXr0kGlJQvRN4kXVocNuaPFp12x62jFG16MYYGAtiKy6RocTUzohJmND5vmhEo3FOkhlzYj7nUIoMVxhc8wzD7oRgclXOMnYM+uKn6lW2i3QIMLfmDOjuDYQQL3i0zYxMG76AyZ51vgB2865m+6aAImz3bG7MSiq1QL3ugn2sizqLo+S+2SQ3pbVK9TXhbkpRNhabIp2gpPOOi/dGI1puyxVwTBx0IAj2iAI5zIrjKQIlDGLxLV6b4WYWQKu/wYHtHg4JS29KDNnc0fH8Q/wqCaX/aijw4R+dt4nXY1ycCVnpAVnSsrAIeiR2jRL156NQ9siwazaT7EM35ENZvg9GnTVPS05+gpOn3cQ7v+YEmPioDDsIWwZ1t40f3KFvgm9NMLk3l+Ey9tPugpu2jD5nevXSiqXzp9nBfaqMDemEVitIFHkRt+oc0A+xjT1LBDe4tffHqWzeHTuHRL1FqEszIf7VuQ6b/oS1jhl+zIp5eaGkuZhjpGusNmLNZK26UDeKG/1YrSA/00J5l3+SW0mKfRVdTSc/x5i3h09PV0fZ+jsdsQwYN9GBteMCVTelh5QzV16Zn2MCGb9JI+WxNUauX3OCfSw17008hNRwAAIABJREFUjHb80CeyY/99C4VoF8yLthboMD+09iDnsknobQMMb+1LJ/MH/ITfZFUJD5pLU1dqAw/6aFy6f+HChdWLYT98+DARWd4UY4wCcDrXMQYsXAACJAMgoloVSoH4di4ApqR9hQ2iCRWIhbE5g4zYWH0ZszbVXrW4KMSMgdKP+qMEhF56tAm376tyHz+eIVSgNIkABN/tSFuwdEqvQkU8FqnJURUt45A4HU4VBgQEXEKDE178XfTDc9UZoYthWaSYQKXePL979+6JVpM5rNDJWC1yXDcZMgYKBmfjFF3sa2CK+tkh6iNnhEZ/u5/SN6kV1ifD6mGKNJI9PilvMkB/9U3tDJMtWn1MnhSuyCscOFVy4BR7L5m+fNBUTQfdqGYJz3SkouS+M4xci7jCup0dA6PP2vsUWqcnJlx8dWowB1wqiaNrId8OtNB2mxaORD9FmvQP1+rwPG9iNJ5UnP8ZIjnCA+bwbLGb4dJzuo/+6m2qzdPGuPSzXX8hfXiUOuRw2a979Emdm/Z23HTTb7jRFT9kxAaKFqOLwyEj8kZrp0fRrp3/i2TyA70bSL9FD0wupVDwhR96iqYiN+ymnavrdKMoBX9SxNo9cs4fwARt6O6Um0ipSdXCrkVxzhoW+vKc8fzon/yqa4ErHWKjHcJgb+yPbCvAZr9tBukWemFFR3xgABv6ZEyTmvHoAHpbMMHDc/QIrp4PDwsqUTBY6qtXgIQvHOlctBYFb0NHF8gEv3b6MKKHFkdsuQmO7OBlDHiyl05Ro6+XuuK/XT4ayYHv68ue8VkNkL/dh6dn+raLsiZ0qy/gLnLP5jwPB7oLi1KV+kr22TW64dsCyO+iJJVjsBd8FxHxjH7bWIqgm3R7LRM6i9gXLTaGMYskkWML4+aOanrJo4geOdNF4/Nb/NoY6eyVB/or29EJwiKX9M2hjHind/osnY5GsvV/mYpKfARZyMGiji4XxSziDmPygXEbHbJAK92BUQvhdA92nrdoy/7ZN77IlG/XJ500p8Ed7WgkV/pHb+k/PaZbbYz8z4eRmY1F84px6CXZsdX8u+dKtZNZAQ7Xx/QyOjxHVugix0ptYMI+yqqw8wI+xo8H7ekn24GFhSM5e1bfxnMNbjDyG05F8PjPAkdwaG3E1xiHbpiLTp48uYqQedEi8EopchIGZGwEjEjXCs31dQCIQ0ALBgqUgMaaFjsXz3NIpbYYfl/hwhlgqJeMcqyEXF6ZUDxHiQihY88UwJgV8hYC7rUErb6bTBkBpdYXpWj328SfY835wAPghRgriOWMCZhjayGaszZW4W3tYcTgS0cSYrvNok8EZGKs7gI9hNiKvZRkr4AoLEy5YWqnhy+K0c69yFSRDfJtMdGqnMGhDT368kypTvfQoE/KSBb4IetOc3qOEZUGMxY62lWRA9kythbR6MCvZzgghtaCoDQIuaEVphbW5NAOGp4mmvSLTH3ICO50rUU+A9KH8crbj/UpeG7HXa0EnvDNiVXH0CGCUjn6or949aJWfMNE3/BsQuJMybgvNi9dZCxjWHDjHQ1FUNBeWho+eDd54a9vt/B9bNVNFhE02Xlvj37ZGltp10qG5FRkpOgnncOje/ovQmNMcqtcwSTAubSZqUC63TxnUirDM3Sk01Vjmq3NUrVZ1YsYC+4VG7vON4QbXUSbaAeMjUXvOXsy6KWvUsvJSJtOUXfyFE38ik/1KzBjs8anW2xQGzR2OKnFVBE+faOxGhO0+YFH0TdyRAvfpP8m4Da+HTxii50Uzy70U90RbPXF7/FbRSPR4MenFF4nnsmpmlX44AXtomlS/PTVRs0PbNtIowPv9KONBX7oUtENPKHHYqzoU+8TE1EsAgYzvPJN+CevXuIJZ76sqK3fxvHDjtDgGn7RXZS/ia16LZjzv+yFLlQDas5qUYneakDRVvaH/bJTJRTsgh2V4fA/XMgGdp6r7KIFQcGLovP4JVP9o6v3/uEhX9LiG/2lMvnISjtEi3tLAF47yVs5gOfR7F4b/jbX+Th08qNsGyZ8TRiGaVEx7TyvT/rMR1cKhM/eF4oufhuWcNVf5UMtamBs/mA/FhqictrTkRazxnGf3qIBH72Antz15Rp/gw/Yt0Hta+pEcd1rrDYRlQOQW/WUxu8F4735oUAKn+h+kbv01n3y8LHOMY6oovmnFDes6XBRc7ji0ybK9Wpe4Vuas0yb323i4AQbC1Y4HDlyZLH258+fpYmLQgGKUJqgCUfUCrNCoBUlMkCpJJ2VJgBwKcucAMcNCH1zTIBCtLYcrgmJQjCAhOZ3tQKUFUCFDcthcxyUGiPopQztpIGFTowDx/PVIJQjx7zni1b0Pi504o2xcVYEA2wRBgKkiOWw8YXWjI9wjZWzMHbjlXqqyBe9FM8JqNKe7aTR7e8WnXjBI96r4zDpo6eFcDUtlKYIXgrQS0Zh7wcNLfSK3FFwz7ZQyPkYs/FL1RQtwCf+FMnbyaO3QwycLb2Acy+3hRfl7PSPsXL2JtQm2iJppUIZsL+FyMlH3y2A6BEH0SK0icsz6RDMGJb+Xcc749aHCZwh9n4jcmp8em9S82F4bKO0OMfdBKIPsu7kE7lalLjPEdORCv85OfWGFmGw8Bw6ybOULVvwN2Olhx2t9hut2SKd1F+bA/ZY2gUOJumie6XH2onTU1iSLew5Pv+TSVHddsp4h6Ef9+CY3e2suTS+a2gvXQaHJrWcb7WbLfgqEu8dWe7Tvehtc5C9ocEzdIoetjhzKraSAnLxd2lCmFT0nZMv3VsNCR2uvokPZFctVjr5StfIjZzDsWP8+EdLmwMLIO3QiY4i0Pkdsi+SXVS4aAsc0xNy9gMHfoaO0EW6z5ewXb6ydDG5w4X+Npmye/z0PYpk2Hv40MHntLtvY4r3NkBjKonfSk/JpEhfevz8+fNJ//tWgTbpeMQf+XaIhhzZMVn0PsAwa8JDn6iMcfh+tMDeYq96K9i06KX71Y3Sa5EZNotW2JRiLo1Kpnh2HY36pJuVvUSj8cd0t2fozpjipJuV+uDJ+J53TXsLimpA0WuRatGgHZtp00BepeDaEBexKurXKyDahBi7SEzZl4IWnz59mqPTaOav0GEORgP5+6CJHrdBLY0LU+2ap1uw6oNuw6vUaWUofqO1EqFqaj3jR1/Hjh2bi/nJgyzgpn86TQcqeodTJQiw1EeLGtfpBD+FvxaP7IYd9IJkNLrmPozpk2fhb64s48BmzV3u09myZXSRL/HBV4ek6BX62H8bNP36n/57Hh9lDfi3sjX6h9P169dXEbJOFnKIgUIo1e4YuNMJBqNU7mGMoHKsCKVQJq9OEDFKbXqNAUUhwEKT7X4pOhAInSAxql+G2DtogMZpdsqhurZSO6U1MVtaRR+l4KolKf1W+DrhcwQpWF8YSvDAbALWRiSPsyp9BB/3qwHIeem/yQ7tgNeW8lM8E6X7+teX9ugmtFKLXt5JKQpVwx2GRVGqVciJVZxIKWFVurawdhGl0o6UCO4tMOsHLRbN6HCtUDddgVc7MfTDgwHbrbiPfjySD4fAGWlDrsYtkmqRXwGotkVcq0Fr4ZXcqsmgT4XoOdpC+jBFW2nA9KfUDvmQk/H1UR1HaXbYVi/WKVty60WSximCyFYUrDJE/eKTXtF7/RUx40zJyg85kr+xiybgrVfHoJPRSqXA0AIm/dCnSRhGcCtFA3d9l541BpxzxOhh7EUHyNJ9+qEPC0T0+GmyxJtx/d8Orx0yOvzArhoTmNAf8uLUOEl8wat6D5OdBQb9cw8uReRbOPIdve+nFK8+Smn6Te+KnNuUsFcftuR5elftKRnin5za5bLrNo5F/eFe7WqHcvRRBBW98LHozfH7n77xaxYS+OPrLHTQTs+rbykiiJcmMr8tiF0rrUM2pe75MHjaLOuv4m/4dYClhVeOXn/kxWdVTwYzNLuOZjK36NQ3eukhWrNbNJAt/aPP9En6q2gLGVrI6ZetlFmBPTr0z2/QSX3pv1SmtkUnyY1u0FP8wNo4FoxodS2dp/e979F92MCerDuJ7XljkVGHNpos2aK/6StZ8gF4LoWVrNHGD+mraJS2nRZnu3hyH9ba0J0yMyb+6pv1BSN9s41snH7xk80NaHavEoQ2WJ63KJdSbUw6xtaKZpOjjQee6Aec2EcpTf+jFe5tbKsdhWFvP+BD9I1Wz5cuRlN1cWytw3v5YddKS6IbVmTtx7j4l0FogdeGRP+9Z44vtvBhI/o1BpyrK4NtdbNoQ09zT0GMfKp+2aMfmJSOb3NeeU8HlMhF/9Xx0gc20ulT/OQ7PZOcy/aQRRkQ+m8ci0j8w4X+whBObLUyo+zDOEXsyfjy5curBRmhthipwFYHjNRCjHEYYKx9Ajhg7NC0TRk4AsIBLMKaGBhA7xrzHCXgOBgxRimR9hSmVTgGOV8CJVxtOlFESIVu/casNhjsHSEUvYJSwmiipxiMyf/t1EQK9CPUa1zOvMWPflowuAbIdpXAhhHH5XmpUHzAoa+XasHAsPHnmQ46FHmiTARNyPqhDHhpR6c9DPUNE33CgND9XS66BUMRihZT+mthioeUhFMeD1Poi7zR09dHNAb5+8E7p9nHmBVdq4PTd0Zj/FLSOeZC+KWectJw1L7UHnk7zUMnORT816+/4cOgGV6hdmPTLYbFyTAyThvPdCCHzBi149Todungoqr6xRd5irCVDu4UKp7ojhRp79PhFMm3BT+dqfiaYfYVJ/RUiFvbin3xBWfjV18DL/KgS2jvhZ8ddCmNRUfQQ3c5cf34P7nmlDk9uMDTQpZjgAN5SDGwYXi1Ycim4ehZ48Cc7RTBpAv6IzcYkVMRo66PO8oWxyZ1i3RtYN+itZpTdHXAAK5wL+3cKWk6KioGT/3BpVfBoEsf8GxiLkLN57jeJFgUvU2Rccm/utE2SiYOuBZJMi5eLZBdY0vssJQ1mRU90bY0nvGrbaTf9J5s6SOM0a2NhR7e2Rr8k2v/l67Ultw9j25/4wV/FvU+46SoX23giN6iR3we+8AT3aP7Jm16VuorX+25dBe/pe7oADy1Ywdt1ktP45M+VDTehF4EwfhFZ/kwPLOTFg3k69kimO6TNX/Ab/BD2huPveGtwvteGFoKstrW3rWJLvZGlmybryvdja9qg/xdOk1fbILvdr8Ftv/Zf76PTvFR8Qkz42vPJo2Hh+TfATAy8VwRO/eNE41k6zmfIn8danBNO8/wQ+Hpb/iVddG/8fxmF2wQnXSUjeLXJ3tAc7WNxkQ/GbThgD1bJUsbIbpSfRm9RIe+YSQAIxtFp/VJ7+hlC8s2ktqjaaxRbWHu2SLZOxepHWgxPrqqJa4kgBzKkLkXTeinL9rle/DaQiu948f5PL60zWDrHpiwswI19BKt/B17yaenC1evXl2s/fv3b/n69es54oAADkFnOUcCRUApHkpf5KV3PVH6VvUYa5Hkb0BjFDEt6irgKypCcYp4cVyYsps1KRqbEPt+TM9ghpJn8J7nBPxgmJJWIF5Ot4VR/RF2aQZ9NVFRTDsX4KMbJuigmH4K6WtP4Iy+Ak7fDwc/WEnhUYJ2XZS+tGCL3ULwHG/prlJTFICg8WrcCgI7jaSPDJHyZzjw83cKWK0avpNHdRbudb9iR3IqD184OodAkWDRAijnavJvRw9vbfRDjgxJf6WO0d/X0bQQZRQW7GjGv2fgLOLAKfkfDmRaSqwoKtwqXG3iK8JLPyk8esfUQHInG7TDksyqdYRPBeIm4l6uiod20nSD/PoqJFh1eAMdHYKhk/ikJ6VrTN5swOTjPl0iM/S0cDQ+OyR311uY4oMjk47iNDhNkyMe9OV33xurnQkMXdK+cOC0TLSu65tO+i5G9FdnQl7sj06QZwvZFmMd+CH/Fjx45oB6vYC+2r12uKZUPgda7UybKzoDS/31HFtKV2HPhsnbuG3o2A5M0Fm0Gw7+J/8x6gxDcvNpF93Lg+kYGiwaOrCUXIzXO9+qATWWyVjqDI4mOteq/WtTl+0YD65F3dFRlKiv1XKvMoGiDqVa+40Wz3m+tDjcPMdXkRGc6D38qpVxD+7V+bhnMVkNDL/OdxqX3eFXdNGCrAUjTPWPBn7D3+zGhq/FhfF6rQZ79YN311rcdzqS7GziyEA7NOKDzEtP5X/JjDzoLX7RWYS9tCM7YXf6TRe10Zf5rFfAwBJNPu57pjKW0pfuo6kUXPRUIlHNWosZvHm2/7WDnahd9YxFTFqUFI2x0PQ83eY30VMEr2dLj+pDWzqA36KN6OsrzPCvDRxhrQ92BQN999Z/i/MWOvyPRSyM8Oz/ZEKv2V+ZFLIuEtyCqLkRbsbGY+8h48ean9NjusgPNheUNuXLitSaP/BI79hRdcrJscBAYxuvWmxy0I8Fn7HgVJo6u9EPHwpL9PFhZXP0Y/z8Ih3VXhv+ho20MLeuqT4OLZUjwLzIqbbuVbZDLu6RCR945cqVVYTs8ePHkzEBn7AIkbLl0BCiIwoLPI4H4wyveqZSEzom4AwEEYgCBPD8ZsyiDhmdtpis3oPBIXpckRtbP71vp0gRBSoS4LkKOCkLIbQibedfGBn41U7lNAqP+p/ASgkwMg6nuhyTih/PtzNDe2keyktA7XjiszqQdlUm3BaJpWXbXRMoxW7RlWFU/5K8tCu64F4LQNeNiydYMSSfdhVFHYyBHk4JVtrD3kdf6EK3vquPKxzPGSc7zhk+1TAwHota8i7SQvHh3/uXyAs9pYfDDH5F2dAtrabf0qYmkeqXcqyUu5f/oa+0Gv5atLdYgks7LX1yCkVXSk/pt69WESnQtz7hZrHQDrodkwm1dFEyY9hww1c1L5wCo+6lwxwMjEpLwKd0Xm+cJnsy0Y/7jNiPhSnZscnC8fhiI75EPNmSE4x9n2F8Cevrr6hsX8BOnuQFd46s9F81iWiFQQtU9OgfNv5GUyUDfEi1P8mJ3sIEb/Sh3T39I5/qV/UPG9e1gU/1GOSJjiacaj35B75JW2nf5KBfH9jrn5w65KCtxSl5sudqaLQzXgtUWOpHm9KJRfKr+6m2C694dL/NhMk0nUYXWmBRyt9Y3c/e6Ga+kBwsnKs7aTEppYUm9pDcjKVvcmlzW0QJf3DrwFMRpL4iBi/8prGM/eXLl4lffJCJZ0sdsSOY87nsx7PaSPHjwZg2Af4mbzrnWptA/fhpU9qkCHPyoZOltVvIwAhdvQoIDaKM9F/f7KTUERkkP3SXEh/9VnNApQfkkt2gJ1/S3/DkB4uQsGs6zodoQzfbUBtbhMhc0qKwxV7pvr4VBG1FktENIzTBxlxJt+h86WgYGIecYcHX8pPmDzgXTW0jh2Z66Xl+mm173qYOv516trno2yCqAWst0MaWrrqWnsCgzSQe3NOnBYqgBH0vo0b/+Df/l4YvBUgn0UeHyN5vstSWfsGT/tO5skX6hpfx3PcbTs1L7Bo29INulM2Bb6U1vaXBM+6LKhvT9aKn7BR95gQ6Qjb8CF6KRFYmpJ9KnOgx24JJ+o3mymroBh3R55yyfPbs2cQo50SAOgaEDgih01iYaDLSqZV/L0ajqJSgMCxmgdtEE9iIpVwmJMB1OhEQOSW7CmMW9gSy+4SNNsyapNBIgTjh3mtkMkILA9AfRS89kbFU4NpCpDQOeptgS3FFQ6HoFpvtRjlzTgcNRSfQiAa8j3lnGJTyKxXVV5VUHAufCv+M1cIKL9VUFaVAQ0oIkxwlBW+Fjtcmh8Lb+vEsI8oY0FE9SSeqKCHs0Eyu5OtDGcmDXIxJafFD+U3kLTgpm/t4q04OLelZDpNe6RtWxiQ7hmscE410lDEyRvrRIrnQNz7QqA+81d4zdNSCyoc+o4lBoJOReraCVLTSS7rSiTuyRAsZ9GLZXk/gurZoNo4+Sw8zxhax+rQbRbt+Yd0XiMMXJuiOL3RU1wGLJtmwg1n2Qgdyivg0+b148WKu5aTLnLpJQzv30SGyQT/Yox1zEWp8dEihNET+oEUDvtDtGXoAQ9dMDrDUH/44es/QOddhqc9eokwehfTJpPcg6U//TVz5Htdg1GRA3mjDj3v4Jw86jK9S86Urq/uptpFj15bM4Nk7uSwWyRYO+ug1IkXA/Ma739WQ5nfYQDIRXcUfPY0Xk2nvBBs3I3CnF+jhpMmKPcQvO4Bxp/HwDV800AvpEzTD1of+oaO0OTqKHJOFvrTvC9jx36Jff8aNb3xk8+REnjBDX5Fa+kqHLTLQBXN488kWbcZjJ3QRHfjsJK3njG2DrZ/e+E4f6EuLt1Jt2hTBoWdkQZb6YPOiF3igR55hP+7xZ3SuaCWMywCRURkANof+0nP5X/zqky/XB9vyfy8CRgPaKm2AExmQlWfRgG9Y4o0e9j6t0n50utOX5ATL/BkZwojMisiRfxHrNuXGdb/NEv47sIA3MmiDjge6oh+LELbEv8HUKWT6DadeWVXNKXr5ePi2OUFvkeze1VU9YYsU41ZvVv03+dOPXv0BGzavf7pC1uwLT+RXVM/82wKRvOEOW3SQtf7ICU18BhzdR69rbFFfZTPIm734uF62j02jAe7VyJJraX/6ma9Hp75b3KFvLM9BF/mSvTFgTj43btxYrP348WMpLK2DIhOcanUTnLhPNSLl3RGXkVKSiCi0SfkKzwMUI0W9EIiBQq3AqEaCMpa2KFSJFsRrow9jcwoMgcMgIIKjaJQV86W9KJv7xmySBzqg9UnZO7pb9EH7TlcUagVuu1M8UpaUqLAzR8io9U84freLZ/Slq9ChX7Trs3Sk9sZJ8cK4aBm84FMtnHaF8fHpWXy3CIIfOslHX41TLRGjKBqmHSUp1dxCWjSqlJWxWoB1mrOwMN46kuxZjkkbhl9Ktxqgxqx+iRyrg2FQdkccjL8pvTE68dikXhShQxgw6tSQZ0xs5FJNF6fto+aLwyEPE6A2ZMZJcjz0pEJPkwg94XBgo211SerrMjj4wL+ITrVPaKpWCPZ2i+3SGT0HUdhfX72+gAPBHzpE2bTVP/3g0GGNjupbGLj2xteWcSumpadsq9RVdZtoIhOyJZOK0YuCoIVMOIveIUXXSx+Uytd/hdx0EY0trthjr0TRDr3V/VX/UrSR4+7ljBYVnUjTlx+4mGCb4GHZhGVx6cOWmgiL7pb26L1s1RiRO3rR47kWpfg2tudg6jfd07aNHlw4eTpRetwOGE1o6TSaZ9kXXl3nT+BjbLqnX/ZRiomsOXfP0FE63KKUzfG1omGw70uM6St9MAbZwgRNyhz0I3KkH76yyb50J12iZ/p4+/btxC/dgQmZut5ij13BKJuhk/pFOxl6bRIc8cY+6ZuaXLbf6xfggTY6VSSRXiR3fgsNIpv5a2NasGpHn9Az1rDBvBONdJ5MTJZ0RttSQi3UmqBhVroyP10aubRc9a6uw4yttgGFQ5EZPBpbm2ROzsaGjbZ4Nk6LWP2Qf4fY4N0hDLjCsgVoOt0LePkPmHUaXP+Ny66NrS35tVkvbU0H9cuWWiC6V2ocDaUG21yXzmUb5lW+pwMilcnoUz/0sPQ1eaKnDXKvomJHsKPHfDSd4FsqeaEvMK9er3pjulAalO6imd9wnd8iHzrfHAVTYxUMgDcamsP1gQ+2rI8CI/guKMKW8UFfyI8c4a8PfXkOra15Kq8qKtuGjg7T6bJ8ZGehi2eZDOsttG9sbKxSlgwcqDqqdqbJqBMv5dcZnQkTEQyVw2+3AAwTmI/nKCQjd5/z52A6no85zAsBYhyTRTh6a33pG6By7sCpDqf0k74twuwehWEpRMXOhZO1oVhAZ8QAQDuHWCSAkgBU2Nc9E25pOAtW+HC8BFvUjMLBoYmu4lhAV4clKsIQKzwlwN6wXHqHQuKdgrdb068+CL4di2sEB2P9Ffp1DV/VlUwC+C/l2E6p0H8Rugpd4Ug5YV3IFv3tWHtXXIWfRcg8Ry7G5vD8zUgq7mWc6PMbbS0YWshRyhZtLfr7iiJjdNQbHtpVT9hiPGNniEV06ZdFIbw8Tyc4Co6G3Po6D0bPcblnAUA/RFpLX7hXUbVn7fhNbj7trhh7elDovd1d71tqEioygq4cCX2HHdzpZRNLkeIiUOQnhN5kTR4+vWwxvMm3hRS74gA8Q27fvn2b5GPyKMKDFrYH275I3O9eMYM+Dpz+jvUadIyzNOFq755+mkTJy48JLR2CL6yLotEJtomHduaerwC59AP9Ry+9bNzqi9gLvKs3K3JYZNszFqUw6TAQvI2Hbv2a+NBOBzrFh7cWOm3q4N2rVOhvhcD65RNMGnRqe3t74r3XJFSojS+faidLaWpLbr7QHdae0zcZ4x291erQwWpb6BB+6Qz94at9igSQKR8Hc3ZTJBzPntWuTR/fhTf+zz24Gpts+GXy7RpdY2v0inzZSwXgaDUeWuAKF8+3KGcjxiQzMjEv0En+cPQffC2ZwMWzfrMFNuCn9BR++TJ2jY4i+HwwW/ZckZz8FGzLXrjmuRaJbSTofycR3WtxUJlOC/WigfAjI5+isdVnFe1uY1Aht4WIyZwNFNHzLP1g73wLXPFCj2HXu/bMdTCsnrYFf1FU2LIJ/Jtr0Yl2evvx48fJBr17rZPU+X94lIqnH8apBKeoE7maG+kdHum//v2gEQ7uVy5UXVUbHXKm5/wBfttkVSIEQ/rjHl1iJ9pWb1jpE3/pnjkab3St94TBtMwHG4CfOZ7OosOca4yCFe7TA7pC3ninC21CPOda87e1kmea413vwFk4a9/c3oGp6tqbl7U1t5BbpUv37t1bLcicVMIUwDJKfxNeYUbGXOTF9WqmDNypFqFrSofIQoraUQBGpu8cM6On3FaIFfVSxiZvxpNRFQ5uEWjStfIGoj4JyN92V5Qjh0ox0EZpKXGGwhFyetq6Bhy0cPb+7lgyJ6gPi0kgd0qC0RIoZ2X83shLoB05buHaArH6I89RQEI3UVYbBhdtYMEBFZE0ljFKSVE8SaykAAAgAElEQVSqcNIe3xVges7f7ZjIgiG2c0AbIyllpy8Kp492mN3jcD1PWaRkyQtt6GdI5ASnagNKWftNJ/ygRzvyqMC/NBLsOB14e4Eqo2kx1e7FtV6DAHu8eL4olfHbhaIbHuRUxIicYYUX12CJX3JvgWox2ARbnRCayEekgnMv0sa4qpkkV/TClHwKc8MUreSA/nbVdKgTvzDKeBkoB42nFl2eoT/whzf68FBavHokcqXXxm/XWhTV/+0qhfXZIRs3TqF6iy0ypeftyDkzOJIrnbNYsDgjy+o4yBMt9Mail92Rp77xwo7SB060g0LobXePHu1MNNVawpaz7J2H5A2H6kDpEnxLwbcRRI/xSimTL70t1WwCMS5n2kbJxFCRsFfLtDDkbD3LTnrdAZ2DcRuWIuEWuCY9uPBvZAEzeHXICW99TRbc9dUGrIhh+tf7FOkpnjp9hW82uGfPnkl2bMuHfsGcfDl2PMDVZqLIGB0o9W5c/RrXWGyCfukHpniGj0UcG+wN5mSqz17BUX2T5/Rhom6BwKbpJ/2oeJwc8FSqCR0tUPOZ6DWed4bRYTxb7FiEoqm0cHVxZO16m/hsg76WHirNzodUsE3Pe9UP+euPzNzPV9FXf1eniF84FbCAqX4qb3FdWzbCTi3we90NLPydv3O/emHjVCeK/jawnQLmgyoZwCc/1Glw+tBJWrJHP7stpQcftgmDMlKlWCsupwf6L7rfArUop37JXhs2pF3Bm17bg3cyrDiefsKH/6tO1/hogzc6WyjRV/3ASD/0gsxb5I5vL6A/sNM/PmBUMT59JdNKWtgnuZaiJL9q2em9e0XSqsFFfyUL6XB1g/go81SmonVREcYW//qGG12AI70lg9LHjeF5dqzvSo2mr06yIGPQvViwFXtC66VxDVINFWYpiOvAMfn5u3fvcJycD4O1IGOM+s4pEBrlYoQZTAWsTaKcdS+HLTyqjdQPZaLExmE8lKYaMAy6D0RC7MRghYgcPwGgqVx1tQKuAbUC9RaIgG3RVL1d0TaTDporNm5HVAqYYfl4LoeNf//DxFjtGKvXKq1qXMJsJV9dRDxzFOhtAVDKF+8VRjZpowEGDMF4cCok3yKocDBeO/LbGPhsd2t8siWP0oEV2sKCg2onz9E0aVZf1WREKaViLPLatbaT14YB6AfdRduq86kOBi/uV4/AwEt7M25jd0KpiYLB0Dtjd9AEZmhgQLDpkAcc2qW5hz9y8nwnIY0BO3ZTgbF+e0WJhZ0xYUGXyQz9HElh+SJKMOJM9WWzBIMmcc7C/ep4LOrh1YKVrqC9CIax6KXn8VD9IF1gf3Ah6+o0S8Prk672ZeHV4Lim796cXVrUc3SDXzAOO7LThwnfQH9L9WlbDR+99cFrkSWOVvsOTnRoh82YhPzArNqMaib9xl/1PtWMmjDgXf0Z3P2NFwXopRHJvl0+HDlyvLaz158x6CxbMLGKypMzf0JObaTwxD6KoFdw3+GLFpOVA1SrCyN9tHBGE71hy6K0LZ7Iqxouuo6XXk2BDs/lw4uAlSZFG9314x7M2jwVQdSGHNDHrvwuqtDiozRTUTd0+5TCR49+6Qqbzb+nD/ppo9QG/fPnz1NkiA7BqncG6gv9bJIs6UKbKzLTVv82Smw0G4SNceDF12ULLYqyQ7yRdfSXSgtD/q5i88pl8IHeoo1wgh89LjLbvIhP7bQha3ph7kErOfrNLvKBaKZjsEQ3mVbEz6f4IR+8t2nHe6/gKFtS7Rl6kg866DHa4OJ6dHTgpKAAvdaO7sG7lGI12saxyGnsSl34oCJrLWL8hiPbqz6U7mmLvlK4fsOErPlNMqhOlR3R9dYZ5MfeO2neOiOZVAfYAlF79su+0WpsvgSO9NTmiV+EA9zZKXnnb+Gi7z54Iqt+678a6zI36EN/tXTuw81v/eKTjzl79uzqTf12yoVnAVMtDcNgdMBpF0GhS4/p1Oq0HRJG7ZYZH8ZasbZwAgKGqpuqoI3SUVDM+NE/BenkF3CqncJ4kw46C6Oiv6/gGWuxOuXS6x6Ag+ZWrKXegINPC0RCJBzKZ2yLhdI5gNMGrykXfhhFIdzCxp4dazcYXM80kfmfYnSCq6JjQibQChqNgcbSYwzXB82egau2JrIwLELS4lgfaKzOpUhT0U9Oz7OMwDOMWRSgVEWRCUrcgtB4pU5MwCkhGXAoDAV/Y/0TWflff+1YOxHboreQbw6DIerPTxGEFk749LcfhkefGJJxOGmf6tq0odPw0oYO4aUFVztpk7QfCy64Mhwf+JGBfhi/MfxUI4S2jBZv+udQ0FTRuj78b6zSeE2u7WLpHHmzwcoJel1Bu1467BpZsblq0Ewsxm1B2Q6xlHL1asauIJrc0FldBB7IFl8iI3jN7tHWW7vJnMxa1MCiSDuHVg0dWy+lRt/0jy925Xc1q9kC+i1O+BNOuwmmdIxNXoW4+kM7HnpvosmuQwfVwfEdJhh9sAU6SO7kgQayM77/0QdnPLQAKRJtHG3YoJOrTeItCMnFfQsefVTfGUZ0ssMoeDCWSYAsyUz70iz8KNzIpVog48G4U6WeaUPVBrQSCLhUDwhPMoVnkf30EIb0hD6ECT7R1ELGxNXBnw6y6K+Tm0UG+T0RQ7jRE9GcUuD0AB/ogk+1WpU+iI6SW9/+0YIVTa5lX/pjh9X3VCsExxYfpWH9n78vDZxMygh1oEI7AQrteocVfOkHX2aOca8FqvbsIl/tfhsr91rEFECgD22E0EW2Y1QIrmTtp2i/vvHPD/NZHThAExzJHo3auc93kie/3OnvcaHMD9E5eljmRv9sl7+r1gwmIpauiwSL/OGdzPmaFjTaWJDRM/KpBss4BSfQWrlB5QLmUdjh1TX+ro1ePrvaOos+ePBz5MovoqFIvg0s7Ks3p2Ow4LdEzODvWjxq5//KqtDa+896VZJnq8vVttQ47Oibn9KfZO3v/Hy1pvAIE21c76AAPNtksov5lCVAc4jVcwHPQq0CYkQwaKBxyEDHKAEBneEhRhvAANbgHCBlKSLEABDUjryTLwTjWukS/VOSJtacHMdMUYDDIREqh2EszjGD5VyMZTJpwYBWz0Z/NR4pJtApd8XeFmSwISzXCQAuFJ7SthtvwnZ9TF+WUjS5+DBGOMCIUnVQoZQinisS9Ky/K+Dv1IbnKRHMOSXy8Tx8qlWhpPpyzXP+J1fPtbDLkPXneWO1YNSn+54l71LU1YkVKudQ9OfZFtEtFNGv34rmPVOEC5b0qehB/LRLRHtFq54j6+pJSpGSrTHRqV94aIOmimItJuHcrhk9DJJDq76jSAJjHIs0i/Rwnmg1DqPRN32i3+hMZmzBePpRB0On4Gli5XB9OBM/LbpdK3VUyB59/m6n6f/SdJ0YbkfpHkeUHvofFp1c5lj01clQmHIyjUXfkxc80EoGLaJa4LMBeLvfpI23dpHaobE602TdAghuFRvDsYVHp2v9xpPni2DAuMio/lz3oy/+RWQKH+g3tv7ZFWyryeN3wowOF7Fho+mwa3Chx+xRX3A0NhzGwmF6Sq5tappA2Jmx8cZ3GIuOG5s8SguxwSZrvqfoYHVAlXtU00LH0Edvi96WAvc/OmFX6qkJkiyLWlnw0jk08IX8LbrxUHSs6B5c4Y6OFmL51mrZ9Md+2B69872qpUHJo7KOIk+yHPSGv8Qz3vyvHf1hL9pKKZO/zaCxvKjYpNtiEG/8tvZFDduQkrMPvthndUilHF0noxbg1fi02dMfuYVlr+GoPMKzPmiGJXnomyyzU3qhH/i4JxDgt37zH+Q/+kz859tgCHNzTpETeNIR+KCFfzIOHOki3TAm3auOi9xFtYuym7v6xorqNI3V3IFOY5Raq+4LNviDBUz9zeboCFoqA6IDFnHsCX6diqVf+CjySmcKfsBAezVg6OaHygCRsftk5Xrfs90ipmhg2Tb4tTmAdRtbWDWHVItXtoIduFfWhlz5Uf+bw+lcUVB4tgHP35eJ4XPGqGdfo1fWDo2+ZozOsNE28+QJXxuM7Awf6+vrq1OWvZ1eRxp3wtBkBBAdGrxaFoLRVjvC8LcFGYEgnrC0rVCu8HzpuEKZnApj8lOov1AjJfPppE8pyRZqHEInlDhCwqcMJnl9AJ/Cu+7ZUoV2nNUe4LWXBXK+jKn3TVUnQEApvb7xmQOlyAyE0mlfuBc9cKheSp85eBNeQmQoMCQsAqKcfuDpJ6M3fgucdkX6oRie05/rpdlyfPDXt/twaLdcHYP2ZEbOcMADZ9kipQkSL9UB6Jsyw7QIKaVCSwtaPLSDwEM7jvgqbdkOkSGUykZzEdlSvEWJRLbID10tEsi88LMJjMGSK7w6GanYOp3U1ljkTSdgAo8WZHCCCSzcr04RTfTNwovhm2h8Mnr62utPfG8cPDkreogmvDSh0BM0+rANMkIHebhXOJ+M2QZc/e26fsmAnOgPo2abpYH0RVZkLjIE404SszH6Uv/66GXP7ajRzAEXIW1TxZm4VnQOHtqhG3ZoqPZKX/Dg7FvIFoFCZwtxGHLKRadz8nDh+F33U31HvkWfdK/IQSlS7fBYerford9F1kQ9/G0BgFf8ocfHb/3qj44VpaUL7B6PNoB0n965TnfgyY7pSpOfMY0h2gLnbEgbMqjWz9/6q16ow0p0pu8ZrT6o8gl0FNEtBdbuuwglvGuTjwgbfBrPD37Rrh/joY+OVecD/1Ld2rRwqabK/IAXOLpnDLyWwq8WlS76m+9tU0SnzBPoq2aYfdEDqWRYV2KAhiKDZVrglu4VGEA7ncJ/UaGerYYPnujhk9FcirtyHM+GY5uQsKw0Be3+FuXwmx2TCx9VFoUOea70axvnFnH0l02VHeLnql2Ek374D8+hlXyMRV5soJKNFpzkSUcKbsCnjSyc0MFGLEiMa77rVKox6LP+yzBU80U2Ptqrt2QL+qm2mvzIjMxbMFvUlEomd8+gudp0z1R+UYoSDtVO2jTBiQ2RNxyqsdUvXSwqmH1V59VCnDzIAE98oOfdY5PkT978FB0TcUdfPo1fRRfdLntoPHqPRmPBDF1FG6sBxaN75MDn8xX8fXWe+qt+rGwWHbx58+aqhiynqCHFohiYIZjCyjmKdv2Iwiin20TLKE2YFJqwTC7+xwQlcOoJmEK/GCmNiPBOFVHSdqaUwCSnH30TEIXFbIZBsNWY6LvdP/r0A9Q+gMpZUz7Ox4REEbStZgTP+EdjpxLdNxblQiNlyhniD/DVYhSmhWfpBsIi/GqzTGwUROF4C6rSeE1EhUb1m1JoU2qp8fx23VjtXLWHL6OtvqzFKd7xWsoPj9r2nZQMMGUvhReNnq3IllLaWeQM4cuA0BLOsCyEXaFsKaKiW/QnRbeIKlJXFLRFq/EYH1roJiw57tKPTcBFwLRpMjE2WTOETgDSi1JneEAXB21Xw4CLYhaVs/juhCYZw9ZzbTz06/kiUTmqQtawI4tODnFSnoc/LPDlWU6jekh/0zN0VgdT3SHs26WhgTxhkLMojUruvafIfeMbt1ROKWW0G4uuNnnp39+lH8m2SAx6yaBUOBspva2Pvr2i6A68PM+mOXa4kAen13uqWpiINrqvT+kv8qjey7hsib65Tl/0gUb0cOAmjFKi6KOX8DNB4b+oKb1rg1ZdCrt0jV/IccIPvuTThqXSCXJFU1Fr4xSBwDOdbiHqN0zpFjrwURTb72y79CC9hYn+fYok4Bl/7rXZLPJRZJw+st+K851SRCPe6ZD7aO0loyZc9OEZn/FTSrgUFF1sU+W376A0NvkU3a60Ajb0EL+l1UvLwrHoCh7KZBiPHE2a9LpXWLRZr5yjk8Sw0mdpI316rg1t9Wdoo5/VCDV3oNX4nVbtpeBtmuCCd/3pAx2V3mgLJ8/Dojq0onb8FRnpi07QIZ+yRJVC6LPDHfrr8AmM4EafWzx61jh9jyVdoEt8LV5auLAdm1R2Qa69nb5azso38N1BkXS5Ws34KPJkAco20cCmLGD4tFLk6aXn8qc2KXwd/uldcwk8yYYeV6Ne9CxbZOPuWSCZ54sisxNyTgeaA8v88DN0QMSVXrF7OkpurS/ovR9j8qUwMh7s2yAX5KjUoQ1uG2C+DY7kVDkVXMLTugDu/ACb6t2TbfbK7pDbnLIU4iwi0OqaQIBiIVVUhhKM6SVEdezc8xSP0pjYLeqkblwHSKfMMNCBgOoPirh4nhAZJGAwiqGO+QKYMVH+IkjaVbxeisN4TYrGJwi/PdvOHugWJdWI4Ruf1QMwmmqLKBCQmzQKP1I+Ro0fRuvvdikARzc8ioRQhk5o4h1NFJRCF5FrcVNevQUhWtp1FH0rpUQR8M4ILEDwDyM0cwj4LuRute5518gWbx3HN1GSMdlTVI5UO31rhxcK1Qk7jgN+sOzwRe/4gs14kpK8tG1CK7rHcNyDB7kbo/6baCtm7Y3gpUcV5Jc6tLBVb4Q3+qBfPMDM6UKfJgZ02yiQBcPjTDgW+k6n7ZY4NbpdIbO26aU+4VJxqHv45xTorD44jiaOUg1027OcCMfm64rIm55UVBtvpf3QnQMpbUTPfNBY5KxIXxEX/aAhfDkkdMFEm2ob0exTbY/r2pB36UA6YSHai2R7dYm2Js5wNSYsYYNXcqu2sYmePu/fv3/60QZv+Gc37NTzrrWAQUMRAeMWiadH9B4NpeqrrfF/E0jH99FCn+BBV/zAwVed6ZPt2DDSWR92UzStRRs5l6bqABMdYBN8E5qN7YdN8CcmDZNOqX00twHEQ1ETYxRZYgPGJxsTiuvVhsGzGl/PjqUTxkyP4NjmlDz11UlEG/BqXdrg8ht8QxESNFYyQhfxxmboMv8HL/273jdaaB/tbQCKDLTo1C/c+ZQ2lKJi6O39g03w9KgIQovgIvXu9R5HdKMRxjDlJ0qrwbEfNPcSTmOTD56q6yVLmOIB/WyqDXU1aPjvZD68S6UVeWY3dKQMRjbXa1PYLPzSs9Km5GtsNlaktwwHubEJuuNvfZRqJwP8Cox4vlPzdBh/7hsPj/SZz8QbH9Sb6OkCHYEPDGFDh8moGlX/F5BAQz65KGvlBAUPKssoWNFhFH5G2/wcv1QKj17rG3bV4bJTfFVjbFy8a0Ne+Khkoig3/alsx2Yk24SH5/IZnoWd6xaZ1fsWcUcr+uGnHVsjX7yQcT6yA1Utrtmsg4dt1rXXF1vTBv2eLfJdBPXixYuLte/fvy8tliwoUmqEtXvrvV+dDKGMHFDRjWo/hFOr4wAQJ+s7ytqVmizLVVOuTpYRNKFmIPrVD+aroWLEjA4z1To1yXmOEhaZ6EgznnrpI0Fp166wCYPCWQw4QcIgKC8Q8U8QHI3/mxTRXeSpXWmOG8h9EW+C0SYH3gqacEvH9kqOCplhWfqtWj446MOniEzRPXhSYMZUyLjIofbalS5kaJ3CquCQI2QYBw8enGv+8NfCg1LBG80cC4cJ59LC+uEA0cexwRJv+ICb5/1v8dGOxnWy9zFZeb4TpvAqmmecapwqxtRfToOsOipukuWQyKtFXTu16viKFhXZyqi8d64da+lnDgsd9Ie+d6Ko2i1ju2eBma1UG9Suz/90sSJORlpEmP6RBVzoOkyMA+t0Rls6U1SRHN0rCobm6BJJwKfJqhpNelAqxHU228aCLDqs4xp+2CAa0GxsNPlpIecrdNgUHdCXZ9BOHmy8mqH0rkgQnDowoA192Lt37+LAgQPTszCtppL+4FF7NOO9KBtdJn96XKQH9ujho7RHf6ektSfrdNT/aIIVvcc3P6WNBTi8TIa9J4k/oBvGgyNatKU38MNLr3bBQ+lv45Bb4/IZpcP14eNZk251LL0Yks7D2ya0Ing02ShJ4cILnvjAL7vs4BDs8FP6370OrRQ9L7pDvp2yLN2NRj9tSEuLom2MoI0RIWP7GJd/hx1a+dNqe3onoPlFe3igh8zQgV8y4zPxDXfX2Qga4OrHBF0k3f/VgLax1XeHdcw7MIKhsdhMtVxkhl68NpFXx4yODq+Yb0RlmsTRYvwOZrBzOtTixP82LXSZ7+61J2xDG7akDT3TBqYtePl8z+RLitrAAu0w7GXtIjkCHnSyjYJFC55hZIOKRuMUAe8AQi/Lbo5AExzb2JNNqe/q9MiBvtOL0n9lcuh4c7d76YI+WuiTKz8FR/zrJ58x8uw++XV6Gm3VduK1rA2MimhXdkIOMCGzIk6VtbCzNgP4NJew4coYbNjYde95K3jTt8FYqKGFvfDhpdbDxEIR3eyxlKm2dAHdZNBGLXvh+8kWz/AlL7pw7ty5VcrSu8BcxBiHXk1NL9mjIBYblPjo0aPzDo+RYYABJUgTESFz3kLZHIMPojhM4+R0MdBzGGzhU+EpwpvE3COIog+YpehFwAAICJMc4QDE+D6UgBLt2rVrPkEF5BxVoX6g5kiq67AybqLGWw5av6VvKJhnGR/eKID+q6PKyeoHjXD2LNph4HehYYZMWdyvXg1GKaQxKBul6sQPxYSf6yZuGHuWLIvIoIXQ9Q1fctGerCmjukAGUI6/KIV+yd517YocoZc8GkPfFUbDyUTCWCmcsRlCk3RF57DAJ3rRiS54+GhPXp6puFQkF830AsZwQTMjzknnLPzWH5rR2GIWv33vXPWBDBnt/scXR1O0At/VBtET9JTmafNA90opVTvZywstXpo8GGd0o4fz4HDR346/aEqLklJf1WBlI9Utosf41TeUVkEruks9F2Go/gItJhnte92EMUtHhyfdREOTTTU92qYv5Axrjhc2+jZOk1L30VD6At9FcTzrpxR9JRB+wzNe6YuJB0Z0A+ZFhfRNd3J+RVbQoD19hDlbLN0C8+qa+IxqQfzGPx78eAYG9NCzMMNr9Z5kyu7wqT/Pt1FBY9/cUPpJ371w1/2yE71exTgWJ2OKjr3TgUo6+Bf9WlziTfsW1HTE61LoMXtFP94rR7EgaEy8FP3Srg1ntUjVxqW75M826VXvdCKjogH5cX2iuaxFiyt+Oz7YG1yLaqOpBSubQbuPjVYRkyYwGFVqQw76L8JaxA0eRYKdEnSd/tAd/6OZ7OBisjR5F8mysOQ7yLNFVPpSYX8nZTvtR4fRbYKvPMHz1byRewu+fD8c03/Y5dvoMqzZ07t37+avLaJ3Fglwg3EbsL6b1vP8qf752aLWfnsW7eihA/jXBx1vodTJQrJDAx7jj/62gcpXNI+iw9xS6QVM8dZpcXqGT3SZm/RtLP+XVYl/Nt1mpUN9dI5Nt4kzbothbeiuNp6rfGMMqJBth4fwzw95rjdMZKOwk1HRD/2k93iDN4zoR4c+2rTQsWxXe7paIIOe+t99+FgDkBF/42ORR0dge/r06dWCzEkZwHiwnQhBWZUL+fXdaML7dqeEBBgGwwlRGoZclAsxRRCa2IFpUAxzFO3gEAMoSkEwpS4wAnQgtOOgJMYVDUEnUIFLyVI8bfXfooOhFYalCNr7aQfFQfhBb+HUQtkUo6+VKgzNIfdeHzzDQH+cAaUrTeRvSleK1qRLyJ3aK8edA9MnfiusbWHkPgP3f2F+QvcpigeTInXohKdnejWHcfFWoau+8EyRyF17C1lyhFe1ShWHW5gzbo7As/rzLN7cI/dqLEprmjwZAfk2NgUmp1I/1cZQ0hZWFLXdWKlLdNONTgO3sGuyK6TfNzDA1q6FLhQ61yc9oBvVQ5Kl++2Wm4ThW1qY7reApFMMX0RFXz74xwc88QcfeBgD3fCAk/FbpJMN2qubIDOyNb621aOUNqFL+s3O9AsDulGtjP5yejnGCqyl4ozhh5Py6StpXCsdlpxy0vS6eg+8d+IVjSNNMKwOAwba6Qtu+kJv0THY2Kn3HXWcW7x7Fs36Iidt6YXFYOkBdJCve57TN5xaOBY9ggu+WtQVAaS3dLPSCH0UjalEgT8xbuldp7fx3K4f7+hrAkF3i1M2qU/+hLzwiiY/PvioNqvCcHTq07NkV8rT3+gtaup59/JhbN7f7Ly0R8fz2YrnbJorjmaPeCiqZEJEu3HZQPUtTc5jlKOdvnal4YpsJm8Y6cunBQE78ZP/ghsad9bZpoPVXcLTmPSEDaK9DbBn+Tz2Xn0l/wsD19HlunGa19AtGiKSx9epd6Mj4YEHY8BMXza78MATmltM4QPm+vd80WR62Ea8LAvbR08RIbam76LicCqlWCbEYlE/bbJdN9/hOT3SRwXwFfbjudQyzPhEPllfZXPYow97QnfR8ObwMYpnPGPgk88z3zZ3FeAomEAu1YztTFmO83gbrRasZIPO6ozZBnxhAltyal3gHtzI1HzVIocP1VZf/oYHm9G+U84dBmrRRe/xxUboGdzImz3ph28suOH/Sn7gTj/bPJMRGtsItsktvR3u6NZPPp+exgO9aT44c+bMakHWVwO1C0/JqyNqt94EUaSqvCgGOy2G4Ha+hRqbuBGc0QOt8G45VoZHGIUAgUtpENyulSIRGsP3HCEAuhMcRZ+MXdiWE6v+Rl8mB+1Mpu3YAq/IQLuMTmG1wIMNuvBp/IyryGAG0u4d/cYYFSYaPY8vWFQz1LvUjNcCLKdc+JtAYcewyuU3+fq/xYJxGE+7U7/Jrmt4ZIxN0J5tsoIvmi3QLMo5dguyHGM7Frtk1+mGe8YWgSInEwVjKUKUbrQIbNLNERizOkW4kDOa3C/Mj6fuwbU6MuPCsKP9Ft92InbRcOTMGIF26Oin+jJ6Rz/xha7qtLpOZ6S76KaNif7QBXdt2QAsqy+EMZ20E28X3olkBg+Xoot90XYLrKIB5F4Eh+w4gNL49NlYHHg66h5db+GNLvK2IGuRRp5w7vh6u+PqRug//ao+pkm5NLU+0UIOpY8bpwUYubfohws5wEtfvR6gdLP7LUzpRZNIE3NRoha8HS4YU1YcZZEdz9M/C3u78+RCx9kifrNN9NNZ0SR63IZIqpL+uqb9vn37JoxN5kXijF+hf4usJoIWeWJ5o94AACAASURBVBZlpSmNXZmH5/APD58iGaWOi8omx9JKbVDRgD7jNeEW7ekQC778GKcFFP3J33jW/6XkPNdptaKwZNUiuVKKFpjVv9CXFgPox2/ReHyVem6yRK9xWvSPWRm0sTM4acdWW6CyHfSytxYx7FW/aMFP0Rv9tJnDQ5vborBsvq+8qn7TvdJRLZx6ebZxsv8OIbTgy5/4jQb8o6/yHFiaPyt+p5PulVqj554rcMBfGA9PnTi0KGMbLbbDnG7S9/xhNXdk2UES9JTe1Ad54rUUIZ+JXv+jBR5o43eMX7YCzuYBuk2+LRD71hYYVwtGdnjCh2fySWWg0MAnmLfpCH7gk99DB4z87zc7rDwHX8Yn18oIXPNpg0NXq+WGD3miL9soAyVaqp1xZIjMNb3oW1v4wgFt+iyN6zf/XbCkRXmbFv3DkTwKfOibrvu/OZrN6h8f7s1F/RyNm+30GXI7/XYzpU4wzpmb3FLSdm06rnaF0BmQibEQPYEQgPYYBgThILKIj+fbOWDMOJyZvzt5QRmKbuiD82Xg7rvumfLoxsNsOWM0FKmQVgVadXAJoffD5LzRhB+CMCHriyIT9FhP1U4IT56hrMYnUGNStOpREkbHottVF10pZYYW+JENBTCZMywLJxMfhaMI1YeQEzr0r2+0cIClWtrVlXJ0n7HZVek3pwRD9+hChcWccXUL8C4CVpi9Gr2+TFVtgz4ytHaZaDQp+Unu7crTjfTDs3jv7e14xUsGRz/pY/SjCS5k00LUQoqMOTu65Hqfom/w7PgzR8Sg8AM7toAuOLlXgX9FzPrrfT1FOfCjP06HbCye0YEu6RB0w0O/W1tbkyOov2oY8QmrDoKQDR0qJE/GRXhbAKUP8GF//jc+GbIDEe6cr4VL8ncNv3C2I4ZndU45ZbzBhV3AhZNs0a8NDPFQumv8KiBYGKsTXfSHLMi3DY5reCvlqW+fvq6qiBW+47cIqEkPPdW40a3ec1bEt7rCMNU/+6KneNUXvxFGbMT/bQpFFz1bVDwbQX+1W/qDPf/QFymjpbQ47PiF3pMIK3y3GEFDkQA+QD+1iWd2Su6ey6614+jLEJR+zY+UYiRjPsYPfe5VLOhHWxvfIn5sG36VF/T9g3CgA/jtxChddh0dsC5Kpt/KWuiZe9rgwXju9X6+bKRDEfyztpV7hEWRUHaVzyqlVKo2u2QHxjBudVT5XfrVZoFekTd6m3voCEzb7KEXbWyhOifzURskv43vHsyLyvQetqLxsCIbHzi0AeQXCnzgh251cI4NoYd+kR3+6AuZaqtP9qVNJ0tLbbaY700C+DBmi2gYeI6c9UMefEC1XzAuIspvac8vsVVYwrYDFfp2j05V99nmAs341jc+YQmTNnGwbjO4ubk5BU3gKZADS327hhZ6UalV2TdzJB8GE+OYG8inbIzxy3ZJ9eOZnuKnaFkLJ7LRXwu9Nq3oQX+b9w4XxBde0SiyaWHaPEwGnnWfnvgUnHFtfg+Z0B1j702z/icsQLXDKrTdRFcqrhQCZioezClTphQcgT4xRWCddihVQ4n0W06fsrTTxYjrpRqaCChKadC+6sP4wEph9evTwtO4ojp95QMg9V++n/GUkjGe/oxHaL1nppcqVvvlefTirwmfMrjem8LdI3zgt6ujfBUyMq7xxZO9doNTanJgUEX8OMR2Wlbw+qXQHCS8Ka/xyLFoZrVmFZIW5m/Hg8/e98Xo7SI6Xmy8XjTJAArdm8DxVkSrIubqjOhSRd89oy+65RmLBdhx9ilvqWxyY3xkok11PK5Vw0N+pUo5oCIWHJmPCEjpxtJbxoc9YzIhM059+L5A8qgWq6gUbFsA+W0cBbZFAehejrPFGx3UZ1ihwXMd40eb8ekHrHNahc7hBzdjwKWNCjyLFLd48XxFx3DpfWVkg2cy1Fc7QePSjeq+6HanOcmYnokupl/4MGYHJywqtesUnfGN4bnSVr2LrdpL/qEj903cRXPx1oKgKEopFryXdm9x1Olfeo0GMiE3NLVQNG71IJxjaUx0GoMPoFP8AD5z2tVrkQeMSu+UquhAUnzhiQ7yKx1UIYN0VnqMX6Mj2rRRY4vZozHafJXS0SeaWqgWNddHGyN+oahhEVZ6UC0Pmk3W8OubNPTneQsBNmADxd7Cv5OvsKmOqc06mlqwGEO//EwZiWpAXfMjmpyMqic2Nrm3OTWOCZcMYaYP2GuP5hZtaCBbc0JZgr6TGJ2uVaPVfJH89MXu2EMLejQoP8BPm/DSjGgmZ230UQqbDvV6DvOb5+BLBmFUCopstNVP0eEOBcC4lDTfY85AP0zpLLn0/ajk1Tzc65Pc51/onnIOeJFhm5sOI40lAy0yyRBO5poCLQVTYF2mgH6XjsR/mTD9VI7D19oE0SEYqNvu4Il+2FUROjJpA45W9KPFa4a0g4m27sFQwIQPqhwHz+ZdeOmbLLWHM9wsAJtz8EXP+IP/MXU3r1ZXXxzH7/27QoMciPQAOUjRoEEOhAZNmgQNEpPwcSCBVGSBFGSghZZPiTnQP6gcWGI3Xvv83ue3Dlzuved8v3uvh89ae+211v4e87D3sq3sx+ewxXdoSUC7dSgfO7NXtSHRETstqDMmLIpL3A8n9QCjky/oKQRl19pIdNrTeGTuderUqc1XJ/3www+LUUQgnkARkWMwSUZEgKVI2xkgEBgZE+EgDLgowLgBG3hcW7miLIi5MuzqzK4DBk7Tq5SwMc3RLt34BIsximuHWBAAaN6nOABkaIE/gVlECBePQNGRZApsMfS3OYzHuNspFcEDRP1J5saPwAZgK+UBeM2S9W+U+ib3HAN5GIvyyBLNlc6MbTH1mfp1/WNlJdBBFxbD0qw14fbAT4Bvcar8YQ5zkr8FQzDpPafrgIqcy1bk/PCCD04nJ+0aMuv5c+TDSXAa7WQ7tt9Jk8oK/q8MVFqcruCyMjMZoktp0m6u0ge++xLndAaP+OlEF57rCUF7gTba7OTIC9bJy2fGSS8+s6ib09/wQkZodg/9wIT/6R620M5psBnX01Upf5grE+c9OMGnHzr3uwe7osPusBOuFln6Jbd54pkOyIOdKYPCSkFXfUrmwTv5ciT1XNC5FzlzYmTF8XGU0U1/FhY64IB7AnwbmPrR2BAZsJd6hvzdQY92nRYXMuIfapyHNfORf4d28EXm3uuEZ+XANhRsMt+BJ3STr+vJz8KN9w6AlMHkSHswqnnc5zOyMx65Gxu2fGaBaFy0owvNdOx6PBmTXZfFhenK2RZbsq5VosMNxqoETPY+Nx46akeAPeN7r3KKeWuotiiTLZ0blz7ghE5h0/hd4x4Yoys8mtP15NkhrrIz5idD1xinfkI67sSY3+RSIAVbrhO4u4c80GoOrzJmriEb9oD2+pbo1w9ajAmv7B7fAgA8JuvaR8qstJkybnSze3hCRw8U997+/fuXPF3rs9mTyd7opXITuv3N1um4cmCbMf+3qWrtJBO2V0CGRrSTTwkGtkruZIh//KFDqwGeKx+yJVit1adNDR170SP7z6b61gCyNg4fhH680m0lX59XRfI32ivvwUxtIx16Ihe6Qn/BW19ziObWJPOVwfN3fVMdprI+ko+gBr9oaG0lB+PDGJ7iFe/WIn65pv78tXWWrzem92rv4KfItmx8m2t0mMfjh/hr9/IPxRhLqP/LYrWprnpYubIEi3vIzdjwQQZ40Q6GfnLCg/tKdLmeXNAFs+uxF3rIvvnmm0WQwRCeU6zOXMYJUfWQELSFrOZLhFEcIjjuMiEMCJN+LHqAATiIkT5GpDE4m/pbKI6CzF961P+d8AEac5QK9wXLxgCKHs2QQ3QPWv10OqaSQg8cNQ/l5LgIjxyMDwAWsPpUALkdufvwSRk5why+sY3h83o1Sh/XI0AZpa0rqeLXfGUaZs9BteqU7X5j49H87Zo5PePRFZnSXzt2inc92mbNu+PN6CnVa3w6LpgyJifOyfUkY7R6v+CBE7C4woLTmaXTLYgCGjKdhwnwCQ/1ERibDM1ToFIQRm81RLc4ATM9oLkMq/mNyXDNX/aoJl/XkhcHmuHikc7KNJZK70vP8SiTxnlaJNCGVguseXPAMIYmhpuj81mLUCnyaKnUYPzZe0lv5EV3cENX2QCHWGYMbukADtgE3oxlfvpHJxmjy9ywi7eyL04ZoU9w6T2fm9OYZOfHe2TJxtpU1Ejrfwsc2nv+G1+SPzGX+dlIfgFOYdhCVm+Ha8JtfZj06n5z+UEXvnPa6CVH/LaAlznEe2U5D6HleI1rcSML+iczuIVT9JmDrNt88Wmvv/76NohnO+TtXmO0sMEX2vEFQ8YtqCsQhwn3dGinrFJlo/yLseurMV4BYgtgiyI+3VOG0/xla9ogeK8slr/btJmzBziTJRnX62JuPDjRnE1aUCyaPqv8hy42aMNcmZhdG49c6Jq84QYfaJJRZk/0WsbceD2x3XVtsNrIua8NShlxvkXQUauG9/u/jbjfdIln2IIVv+EOTfVBm7PNtOvZQvZaEGt++GjR5Zta3wrI8UPXaIqPKi/Grc2i6kYHM6wv8FYrhLkLWgt44L5SL/niwRz4MG+lYn7dDzrRzI8W9Lmv9hH+i75d617vk1NtRjXr8xc+K6Cg1+ycLGtxIA/yxCd9ordHkMAILIQvmOAv0M8e3McmbZzgB+2zLGm9QIO5ii/gPP8NezJs5M5folnAk93BVmuKzwow0cNurVfkLxtn7ldffXVtfN13586dNQ4bq9oFl3xrsuET6Y6/LGPexhrtfS9qwVcxVbEIORTwr1OWz54927t79+62rEJZGCNwBlTGSKOr3QTHx5gJxY5XXw4BM15CouDKIwTciT/ZnE6kUQCBaJalZPcCTPVUAvLjGu+7twWknU67sYKpemYICNAEe5UGzYsv9BfMZdxlMvBDIe34LKDuK9AAnA4X1LdTgGSeHLp5je3egp4ao9FWOY2yKr8BjL9LN1eCFST1aBHg8WNMC4cMkXIiOXTi0fscPmMwl+ABsNrRoKN+jXYMDJEBcPSuwycaZQTIEfh8PYr70Exe6FWGKaBsd+Rz+qEr48BFDpFh6pWCLXy4RtBUj2C9QOjnSOq3Q4sxO7JOL53QQ5NxC/DoAJYYN7ySgVdl4Hb6ZXzJg2HQX86lIKoAiDMyfifajIUW+uX00Ouads9lW42HFvJDVxle89FPWeUCVP+zNfz4DfdsgF5cQx7kgDc2RwfeL1UPD3RDb51+rpxlTuN1OKedonvpwjxlzUrjwxX90mEZ0BYdcqTfvju0BdgYHb7oZDZstFEoUw3n9ZKgpVPLxiW/FvYOteCpDRLba3daqYj80VBmmz4tAuRIfoKGyuFkxk7Mw74sWAJt+q6/h0OtD6dDFfhBD9x28CS/QveVXzpEgD86pwN0GZtTNwaM0SP5kX/ZP74z3HUSzGfoqceLrsoklAlrI60lw9h4zZ+lY/JDU2Ub8mLvZUrMZ366UrrRtlJmynx9x2AHieifruGfj+q5dmQKZ2Xx6utlA2RATm0Uy8b2lUHmIVs4ZzsFiuQLl2jzjDMYQL85BY9eaM0/0zm+CrRqsxEolKliE2Vw5vO50FnfMXsif3IqM5i9sSf4IlNz15NVz1Cb9RIWNW/bmPaA0bJt4di8HdLhB8gJTvm7Gr+9X9aQ3OiNTM1LXmRSUIPvAn847/mbBfn1gfkfn7BT6ZOdVIEwRv7AteTBrsnv3r1728e9tPEq0KoiViBUozu+0MaWKiXDEZyTL37EFrBTpQwt+GpjhXa2A1PaTOCabo1j3LKg4hV6R286aTPbBqsevrJ0VWcEadlAva3mrAyLD3KL5mKHNlI+gyF0ob3sWXbQ5ib9vf/++5sM2Y0bN5ZD5jh6XIWbpZsBuwY5hke4HBhhARThu4ayE7TJ65dyjQUdEcCCyHqNgI8wivCBilI6sYmGmhwpxnX1h/g/J9hOwfyYNAdnRTGycjVc19vUDpYho7tSC+DXK1Nmp2eOMHZzthuulAXE6G3HZc52L37LJNXvxEHjz8t4Pmdo+A54lf7wyYjJkfMRHKOV7BiuwCbjMT7DPHz48BqTM+05ZGTixz3uJ8Nq7+3kgLuDABZfvJFJQRUe/XDGFv76YPCATnIjc/fADB5dL5BGI3zUD8XZS+OiyULpt8Wp3i/OEaY6yBBtxtMLhldzugfN9daZs94YOti3b9+23IjvAiTGaGHkYBg5HitD+10an9Nj5PU8ms+iZL52kuRR4E9HHJexBZrsSA8IbJhLgIjuTmrKOFRCr8G/DQgZ+7uMBAy2Ozc3B2M8ukJzu37YRI+ADS3GYdNsEPbLJLrH3HDQwwrp0tj+L7vBJ9AdXdAvPoxDz/3tsx4/YNxOuZYFE9S7tr6SHj1DtmXmfNdoO2t2ULaDnfQ4hE5IGt/YZVpcwyYKWsnJZ3j55ZdfVkBGh5x2JaEcM/n6u0AGbfU+0SF+0AI/+Ic9YzjZC7d8Id/jOnRWwq/U22GMelAKoODU+PwpuvlTMu2gFPy61oJbb2c9PuwET+yhXrb8XpkIC0QZWXguc0Pm7icv9sI+y7iZn+xgGt7qCcZ7VQd80CW8Vd6kC3jEf6VoY5A/2s2jzOugBMyjlQ/iv2zsvU/G8G58Y5Mb2ZBnfX14wDN504Vr2C5fV7tAbQYwiW7vVwZlY2ivfOoattjpV5hhD7WNkFMbWe/N/jBY7RET9QJ1wpFOyAIf6K1vNHzgw3j1a5IzGgse2WrlMTSSj+vJp6qBueqhRH+ZOJ/Dc+VnPNSrx97Jzrz1bNd4j6Yy4PUIt+6Tl/nDkTlcj97stF5cc9GZz2CZrs1lrIKd1ud6U/FBb2zCOPk0coF5gRU8lUlrPXZP5dUO8VXupWd+zzpCTwX6/CN++CR+jt2jo+wp/LNd1+GDzMJdeHc9vvDovU7WtsFsPUG7a9qQ1CJQVr8+w/oj+dDz58/v7D5//nzv+vXr25RfPSwGxDQBVcsnAEYTk4SIuICO2Jr1KBA4EEqoXoKTShcRluNAWLsPAuxJ0gBigaHQFofq9+YiFAZKsZhCI2dWQ2h1c3Sgs5Qp2t3rWj/mNG4gKsVbwIjOHFtZqVKT9ZoBZDyTmTnRb6yCrwyp+Rk6J1+jaKdNgEwA68VxuZ/syU3GoAMM5sAz+TAw4+Gj8g7ZMKgOQZRxAojKbsakO/eRKecEWOast4AhoQNIy0jRWWURjseLU2shE3B1ysj4labrJao/jtOh4xrLGWC9Tfip90Qwx9Gh3fV+kyf+kg2duKYMH9lwxvBYQAqHfQ9k/XYM1MLjPguh7CO95uzIpQZRfODBeJpYyxSSm3Hpjiwt4GREV5XcOCiO3rWwRm494Nd8XvVfwU1ZzdLa6CQngRcdob9MAhn4DB9kQw42Q8YVRODFDh29nJVr+nqtNhvG6jBHQY45Klf2jRllmehVoOyeyo7sgOM0d2UU95dFFjjAFXrgHp3+Jys81N/VgaD4co1x8UjOMK4k4OVeeKIjmOybG+AI/eQlAHFvi4rFDP0WdTTRAx9UWR4dlcvgXzBIDwILMkw/tTjAiOtsAvnINg7kQdde+C1rWP8UmoxbuaweqHxEJbJKOnwjmdVA7F66asHJ95IJvJEJvno4LrrQXoCId9fWp+V/+nJvZVz3t+kizwKRMgR8Igy5z9iud29VBjbXg65dw8/BJRzWh1PAWNM1ffesyTZs8G/8/Cw8zBIjWbWhoCMYqeevTCpZtWEoS1bwD5N8vhc5+hsNldPphg8kA5/7jf4CvfrO6NZ7gj70CdTgjezhKj/FR7q2k3o+c43P0xFayRIfbEG2tmd3dSKzcdu44dH95Fs7TJnL2jLqd613sr5D2MI3mr0EN/Ufknu9zVWG0EUv7vFZdm6eetf4a/NlM/TGNxfI9JV+3ktvfsMPGzeWsck0uyi7XMXE/GyTv++RLeYkK7pyr/nTOXnIuLJZ15fR8j7cuDb6+Ws05mta9+pXpWPztgmBXfKprYsO6hMM78aCVfO47uLFizu7L1682Pvwww+3DekGpAACDkQI5WAQXVodQRxBZQJK5cx7To3rTWYhYEzurenaAuVe41p8KwEAnh8vQurhinpAyk509J/SGQ8QZeBormxGIDljPHGIBIR+PwnPOC1CpYDdiw5jG29m5RhG7wNAWaJO4uApZ42PmoE7leJzwADEnAdAk5trOpnF0MzlN6NGG2NEt8XIHBkKejk8iy2ZcdSADQBSuOgUrJYix7/gDVDJv90xeoyvtMtRcA4+ryeJTutxaadnB1A9Hr8FMORRn41FOR2Yo1NhOTd8wgmHLcixcJibc1PmrCmTceCtVLv56sWoTI7vyqT0VnCG94wUPR2uyEBdRw/kyEFKV3O2cAe/aCYbGUBYohPzwF6PHEB/Jd/KeIw4XFZadk1BFN3hz/zGKoNMvnDCkdCz8eo3wFcZYPfhx/U9FqJdKvnipb4FetYbhGcOskyuMTpSzr4qe8Aivo2LBte7rn6JGsAFP5Uy0II3OJQJNR59kYH5651o4QlPNVOXoTEHWbcBxEOZvbJgNUf3Ph3ji22Zz/+CeGPAnxOmlZSNbxw2IHAmg8r9Za3hmg7YYP1QdJ988QgzMF3fWT13aMBvWfd8oGv5O3qtzaOMXUEAXaPJ/PxC/bn4cd8M2MpW0b/xWuTwhgY6FJAZQ0BZv0+BPl114g4PdFyfEnrIEz10TYb49b/xXU8u5IVXWM7GOqyABz6Cnju9avw2jfwFOzdGgbixBSjWALhgE/Fer6X3zI12gXYno/GLz8plxq6S0wGbepHqBySzylBklp3h1/gw2wE0coMZPKCtzbDP63suGKsXsHJwm1vXVYaHi6oieKJPPpC/Nw9MehmrZ1q2aSfjNtpldsnOT/2j9VwWUNWjh8cy8AW59EMf6CcHvg+m2KT7C1ALomaWiD7xActVx8jUvcbRngQjeDK+z9xfwFgvqKxVCQ6/2xjM9qCSPu4XnMKoueGHjMgFNmARP2iA/2wVT3wCHKANPvkwL+PUKmF+sjSeoJwfQDdZlOjpsFT+2tjkhJaqjfWQ2/CxxVpcSrIYk77PnTu3CcjOnDmz7bcyGCI4YIKrtOBmxCZswiV8jAGc9zk8ixJCLFjAwoETRGXPsgeVwRBX6dFcNXsW0BlDFEsg1WwJsoDAqQ6KcR1HwVC8KICzqZxJKeaqpERRgF/zPFDWG0fg9ecwGEFAuxpz+YzgyYSRUxjaBAWAyeDatdZDZ+6cToZLbsYhbwaKJ7sBCqJ8/zMS11hYOuAgaLBY4dXuHu+AqETGqPFobONaIDnFFvV2rz1Sg8zLGJQ9M3bPYmIQANX8Hb8u+Oqpz+5t94BuOocR8mB0Oez6LWpGdQ8DoKtq//TCGZK1IBOtPsObQBFf4dG49Q+lNw6D/MlbcMHx1DuINvKoX8I1MNuumB7ot143Bktm9eSQs7nJDcYYpGsrJbf7MYY5GCDa8djJV9e0YzNfnxmTvHr2Ej41mXY4gUzL9NXb0sN3s4ca8o1jcSJDNHDY6EAX+yzND2ts1X10zQbQ1FF92CAbn/nxN/7pi16NSZeVJmpHQJ/58xkwVFmu00aVQbzvb3pDm4MG5lB2Nk6ZnzL07I3c64liexx9vYlsDV14UC4jgzYhbeLIsi8eLvvjvbLrLZLwwZ78X5O43+bn8Cs1ea+MADrpssxDh3TQK1CAV+/xaXRM5uRa75vffvDkfYsyu6NDL/zFu//DdJs9//txTX2p2UPloYL37KiTgm1kCzwFhHx3PVAFYnTGxxSUtQiZjwwrX3dQiizMzZ7oDy9VPWARtuiIrI1dCQ19ZeLLkFTFqB/MozWsPWjvxLT73VdrSIcK2DoefG4xR4P/vSqntriTvfvCd71QZOfVsy7JhpzyqW0oOwFN31VTsiH3Vo7vIADcsH120zMA2a57XVOvMb7IvU19mWzXhdHssawnuyygxldZXTaCH3MWTCQPY6HH+3RXz6Hr68e1dlcWraxqTmPgB674YC0W6O5bN2p5QEcVAfbbIQT8lQVmK3TjM3PUp1w2ku7L8JobLthCMYx7C6o7YIEuYzmUZR7rm+uMje6yaWWI4aCgsUAtuyuz3WFICRP3aUV49OjR4g9ddMmWa2WoukV/8Lgee6GH7PPPP18KFqX5kPH7H5AQh4kyPEWRJiDMMk+EY0LvEXq9SoTIudSM1xHeTnuZq90ag6MowkSLAIcgBD1zF0UAlMdhcbiib45WQNLCyXjqLfG7pnXZNgpEJ8OpzqysGjCMUekT3xxGPV6AaWzX4J0D4WAsOEBdlolTKpLu6ftAAOAUYhyfG4PyeiaSr7HyfvdUTsUbOfnMvbJYdFXTKAfoc3ppsWqBK5oHOnKzozCGe/DZjrcMWo6zEjI91FRLD5XWGBp6yKI+MXIwX2VCtFRaZqQFqmjDG6dOF9XbAbi+K+Pgp0dhWMzIzqvHVnAOnVQqXY5HcvHqadDwh0+4axdfObXAwGJBD67r2T6wb6x26LCED3Ko7yrcVLqEFz/18sA0zBTkGStZwH+LQ4EifuoX6RAA594CVrMxWdhRmpcu0SNgNB/6bVY4HGn8+jtc1wN93c9O3Q+b+KiUaw7yqD+SgyqbxEGzN3PZHMAhHHT6NEdTlofTz2nBm3mygTY7ZM4W0JlDhaF6d8rUlVHsESD0UZk+PZAp+eMN3TVps9N2uMbhO2w+BKCVS/HB/5R9gKk2bfBOp/CPNjpCayU293kP/21O0IdnQQaaK0/QA916j4zdB5t0Q1Z4cE0lewFwZal8kXHdj5ey+uZpB25MOqkh2vt+Og0Hb9kq2bejZ8/ehzl8Gtt9/HrtF96vXYDtF/i0OfQ/n8Fvsd+CxTLc9R/BUD1I5FA2vbYY/BRAZMMdAsv3wThZ0m39XTPz7TO8kBV/kq+qUkEe6MFz5c/KWLJvdECOaCpoqRJgTnopLg9KVAAAIABJREFU+0GHePYb7Xzf7Dmq381cJQ6qDNFX2VE6KKgqa8fnwWqZmnob0d+6jKcwzmbw439jeVXt8b5x6hO3PlZl4A9bCzpAwC+ydbLru3v5GfzRub+rJLQZZRvsJR+OP5glOzyJCyp1G7P+WGuCzVKbIXS6Fw/1KtYr1zrQgRvj4oXM0Y6W1iA6aQNjrTaPdRS/PdIID9YlayC5oT39tRbjtyCUDrxfzETmJWkkVyRM0I4X/psP6VmKximIZvenT5/eBGQnTpxYN5gY0e3uEGoQSi4qzShc471Ka64NFGWpqnvXP8LgCbLeEOBi6EWyGGPoZXQIlrOrH8G9ZWIIG8M9lI7BEyqHan7Ggx+LAcOgTCBkmMDFSCuHUE7P2cKH9907GwfJJ36NY7FBN0CVxjd3JdBKTe6p8RJNxq5kUanLtTlgdDBWi2iZIUCVNWCkOUEOoOwOmRkrY89Rk5t+lhZqARng9n2ROXzXu5ZjBJB2rzVZClbRQJ+uwyfgk6EXWdBVizq52TEyFjqlYzwW+KCTXsmFHssYCsItkmU6XN/T342FNvpkJO3Ce0ggzFgwfGZccvI/OjuoAD/4aHdU2drneLHwFnC7DmZcy3DRiA/0+g276KthFf44U6/sxuJjnDJbjBgPBQ70gq9KI5wQPRuTjcAgnTvRameF/kpSLeD+LzAvDV+WB+0d0JDxJBfyQmtBGvnirUWeHOgf3eYsc0Ge9EL/ZG1smOtkER5m6ae+Jzo1L37orqyN69nyxFQOPJ9gQYc1DtzL/GTbIm4s/LFf93Y6tSyMYBXO3OO6+VDnMm9oYnsFVwXr/IT7zGkMQR151Mdj7rJUcMIXkCXZoY9f6iQsuvKrZZzxg3eZA/zyXW0a4aT+KotCDw7tgajt4FtgXcuW6QZ++aD468uT69+p9FSpH6Y6gYq2ns1orL6UvOwAXcIkvumPr6rHBo7JCTbwxQ75BbSSO7z0eAty7cugBTy1e/TYDrS1oeKDygx6n57RUDVFEqBT6eYqy1Ww4z26rN/O2kAfXuyd3vhbNOGpgNV9syHduNYbNm5OmKn3rupP38ZA12gtkK0nqznggj68Cn5hHK/00eaeffm8bBE6baa1d5BvpcsyhrAKL+HCNcYqe+uzNgtlq73XsxXRV3awjGqnvOHZZs3n9NpGroxT3+CQfyITtJf5hktyIX+2CKPuhQ3+Fzb4GDLwN9stfrCWtEGCy6ondNpG0L1ss9Iy+dMPm2ldK3NJ9q6HMX+zV7pm+9lvlRG+2BxedNMGqyC3kiYa6+Gu1z08F3yTHdor/5f8Igdr7Keffrqz+9dff+198skny5jng9gQSBntLgkWw0XOBqNwEWYLBWV4tQvGHMYoIgWUcSMIoG5hKF3bCUsCBbTSp4yWsWcErucQKLNSACEZtz4cTuKVV15Z79WwbzyGWM+M3Ywxy0rgqaCuUmQZQp+VxTN/j/sAsDInNaBTgqg/eZEfI6CQehg4qZqIK7O5hlwYPaAwagsOZ1jmp1KcuYr+O+rdLgRNdNdiZl46NUY9BpyLsepjMBeZAyp6jC0YQKd7M+x0aBxArKQHgOYHOAsdOddgbh6OJedClx0ayfHVyIoX75EFJ4gW48GA8cgP5nrgLj2jTYM9zJEdmTHqZNTpwEqTGSx+Beh+Kt+QvzkFSOQOD2Wg4LsFCf+Vo1xDLuQOhzBvoZjpfnS3A85JC6zR5iV4/vnnn9c1nC75kFeOHc/1+bi/Lx0ua9OOmQOi+3Z+eGanHBiZkSu7dB8nRO7swbw9l4y8zU+H7IM8yaAym8BZSh6PrsEbJ+xacqi1IZ232233SNbwUoO4+9sM0CU/0HfbVmYkbzz5vKCXQzdvZR5yrMTRYSL88zPmrsTmd4cK3M+JRhNMCLjrRSF/PLKHAsmCw3wEPtBM98atly7cw0GPEKofEe1oIudKbOwNHfTE17A9NkA+guoeHYKnStwwb54yLeiF7xZb+u5UchuKghv34U0gbswqBfUiwT+s0HMHetDP5jvsRSYWzwKNNiqu9zd5FDyYw9gCsQ505BfLEJWJQlu+u9I5/ZqvtaCeIf+3ZuSr6jVqw9GiynbKnJJzvrfgnRzLzqMbvWQJjzBLluTFT7I1tl5WiWzQUlm2Fg2Y9XebA/p0P9xVDveZa7x8HtbYNV9ELrBi/vx5PdSugcFajPDMX1ZWh+n6yPDjfnrhQ/r+xgJKY7R5Jh+y4jt6PqRxWgvJ2txl8PFS5h1vtVS0SSY/n6OP3r3YAPpgyrwlO9CHTnSVsarKQU4FtTDL55SFYiMF1G0C21yXqeenyBiu2Wp2TMb+5sfxXlYYRuhw9hpWHcQbHtqUZh/wWJ9i1RJ0eD8slJSipxWQyZAdPXp0CaJUaL0BpRYRYXKvslU+K7OD0NK9JhOIlGrvKDZiRdgE5b2e5N5i67cMTk/ULnUcoAkPEPoaoppGgckiXXZoftl0OzE0A0dp/forOBSLeFF+O4h6QaahMjwy4LwByfz48H/lkVK4Kb3+KnQDD9Dip0bFFlv0tBgZ13h2Qhww2hkNkNZQWo9ZD2AlGwqtcdo9jQNY+LEYMATz1PBqEUCP60vLoyk5lFVwr/t8VqBUQ2vN4d6vebVgvQCK7OpxKvhzTYEVvvxfVsJjEMgOHtMro0l/aEZbDtG8HIbx6l0yRj0kpaDbacML/NoZxjuZ10BtbC9Y9NPOyDhoImvBE9rgDR5q8PY1HDAOy97nrCszkHEp7nbsZG18+oI3gQ66LILu56T62h/0kXNNuORW0yx8dcCAY7KYly3EC4dGh94vU1iwHF4tOGV9ySeHSNf1TdIfO3AdXHDujVdfUuXoMpCuzTFzlmitl9S49NchBWNyaGyJbgTV9B5e8MaefCaYxSPeyh6TIz57RhTsoUfATf9liOjItXhzgIOcu6asSotsbRfoxH+6g8mC9YIj+rEgo88PZ+0zMsIDfwVT6Ga/ykAFl37jtfJpWPFeixj+0W2sggnzdR/d4N/LHFUUbFL8D4PkUf9VuhdgmL/NFxry4TBjXEEvvbRxb9NOXngUYHpIJ57rLUYn+vzvfXPUT4gXtJBTGy4ypstslQzKfLJv+qzCgtae0YUWumjTiWb08E+wla+tx4i+4dBYZX+Nbbw2OG3wBcTwS2YdbOIHjOV+GCrL4nR2B0roAQ1kgB++Cb8dbnAd3mphMB8bhjH23zMozcknkKE567kkP3z4wXeVrTbZMJcttu6WPfPbPOjy0zPE+IB6HHsqAd8N8+YtWGbb3rOu9rVz+PBq04x/63U9dvhHBznXXwkbxu1eODM/ObifHOoJ9Rue6cEPeaGb3ukAdoxb+bpr+ZPWjlqF6BP9rmVPJZs6pEhHfU0V+WZjlexhhGzdq+xLLz0FwFjoqLe5kqZ76LzeWnJgD7UBXbp0aROQvfnmm2vAThx0YqRyQs7N5KXGAzaHUnRJ4C28CCeEjoCXNuaQvCxSlIBYAYK/S0HalVE8oFAKpwFc3mOEFoF5xJTyGERzYNSr/gggQC86y3AJGm/durWUWc+KcfUjMLYa/AkRSMxHyOip+RDwOFc81D/UV7VUH6aAmvrqj8NHjcruZUwZN9lXIuHwOQh0OTkkeERrPRVAU43b34zDfJUA6cPfxiFf99WHZkwGztDL+JBZPTDAjk7PiivYogcGQLfoJ+eOcruG3HKgxsGHMo/P6kWp+T2622m5t10keQtCyI1D5RDpSUDP6fSQ0ALHMnewCeAMwU9ZGzKBKfRYMHKS7ivrYqweldFunGwYbg3vxoOfnj5dNpAsfMaxCBL6SiB0ogP/aCtQkq3ps2ikPxhyb5sbGBQ04xsOYCoe6c5n7IlToWP6JitjwBp7pnOyp+MyajlW93AmHBkeyKOyqvvoxnyNzY5y0uwQHmCETNhwfgLG0EoWLTJkxvHQs+AC/5WD0zO6fOuGedkh+28jaJ6CoYKJTnO6jy3SPXrNPW3OeOYj47IonbriRPUt4g1t7ZrZMT0Yx5jmxKfFRaBqLPPAVQ/INRZ9+KyDJBbVfKax69Vhl7JEBbQFe7BSuwRbQpP3zNUundzJpmc6lTGqQoHOFjj3dEigQ0xw0QMryaGdfsFwC7XPyqiXhUMvTOPb9fVjmdMGUo8uvddLxV7RwObM4/rK7bNJnS752g4BlB2id7iFaTzxPzBIN/him3wQvfKPcGZcPzAs44hffKAXRlzrM/ZOrz4zlnHgBH0WZhuMHlgK32yrB9Gig57JhX2SFbnRL8z4n33CSpmpej3p3svnbAA+3UOu+C5rU++i+10HA/xALTJlc8iAX80fVfKtp7ZeKHowh8/JgS5rJ/KdnjChYlRbAr9BLugjL3MYix7wgLcCqPyAceu7LJHD78I6fsxfxamAFP3m8T4aO2CCDvi3xuL5wIEDawzYk50n6zLHPXcTxsm5xBAa/c+GzIHnvjuY3noUV3bIhujatTJz/kanOKZ2I7qrrQdf4oJKwWQE463RZEomdNPGq6c/8Fvmq3r43Xff7ez++eefe2+88cZaXO32Z903AykrhvkCG8JGLEOjnBRsEp8RqokBG1GUS5hAiGj3MFYCcQ0DsvgDnePyPXuk3SGG2yEYpwa7dqgE2LOJjFu5B7PuZZR9t6R7AJFCe0gpARrDLhkI0NzOpJ0UJVBsPQLoIDd8mhNoyoD5u4f6laZscaKEAiXOoN0bGgCcA2fsFsKifdeVhq0HotQw/vxNH309Ub0UNQMbyzWcDD1acApwe48zqn8I6BhSiwu+6qNjVBxfDoCszaM8TJcWJuOgvR4If6Mzw8CDz8i6U7T0wpjhrZQy45EFQqPDGHSRgbmXLnJ4lTHKCNF9j+0wH8OBN07WHO0OO/XSzs2Y4YsczUdWftOhsl5ZRrqDefean4zgoYxbeqM7WHadTBd8oLvMkffJg33ABtrtVtkK+dRDxtHMMhh9o19Q0CGJvuqqALBSW+WXTkaapwWfPVR2xSNZeaELDsgPrxYtcqPnrqkHriZiOqZrfJqTz6j/rLIQPHFyMIR+p0nRIiNm80HWdFQJMAcHHxZnsgqv6KjXiHzajFXOKlOAzvqh6s+jx74z0PwWPLImM3PwA4Iq8/sp2KFzcqhVgU21UcOvsYwBf3xjpTY6wjO+0FN5zDgWpAL4WjHIwz2daKWjenHgrM0mWtqAtkGGtzYTYdd76KQXGBSU9HVPHY6pfIxXcxsvvweXPq/XyGNUCiYtirPfsafNm5t+2LBr6YOe4BDuJARcI9NShq+sDXtok5dPalMNv50ghkf3Gz8fQl8eCIyHskrmgWPyNkfBB32UUXe//+mijTaZl1ywlnXQiBzxRs7mMQad1sxf1s57VXvIkN7YKazXGG+sDjMIyshTUOD6sj3kVva1DFkVlzAG4+hrwa+HCs75Zj6dH/R5GVPrHjlXZSnrVDtIG/QSJWW0+bmeqtBmB47dR8aCc3hBD7yXUMCz9/FFLm1o/d+pcu9Zt+pbhENyK1voc+8Zu+/xdL8fWIYHGKgSUJbLmoJmctHD2QanUmIVNDrDbz19lYPxAA/wCwv1rqGH/s3T5j15tjbQGTtojaG7DjZ8+eWXmwzZ8ePH18B2pQbgTOsDcUMPxvNewvM3h8DZAEhpWUzU0NtuHgH1VAi0GA+FFixxCAkOcZ1oqU+iL/jtoZBAgA6Cp3z3cBiOyQMykMlCFEC5tp6masn4ZLzmAsyE0ikgO4VZPycHSq70WYqz03Z9Tpnt0FxTJiznOTN3gkQyQh/Qxbf/LbBoLnVPpuYA8haF0qc+I0s7B0aewypArG+IkZAhIBV8G7/Toe14Chg7ms3pAS2ZMUw0+w2gXu1Cevq869BT6aKHGAIhnJSx8TfDP3To0AqY+44zdOKVHDr5w3F5v+e4MJ4WE+NHgzHgUfCNDzJpAXEPRyDAYcQzS1lwxgDpqgU1fo3VrhuG6QuGjdnCSg/obXFkG5xLPTL4ns9MglM4Q1OnlOAH7jkNix176qGmnQol84LP5JSTNjceyjS0c3cPJ4RG81UmxSsey3RUQjVemZd24GGvHqVwRo/kzqFXmuEoOWM8lgEgM7rAB2yzPy8yLIvlt0AUJv2NjzZ8OU6LCqfYaaUWGLjEe7qxyFSq59PK4OejKg26Bk8tvrKy9G8OAVEHSXrkSw/7dB2e6wOqokDG9aG2+ycHeOBL2/TQTVkEWIQTsiRnPs54ndJq0+N6dNVLg+aCDProwcxoqg8KPWU7esYVGyU3fCqTdzCini8y9LfMSYeb2Bn/6VW2oY1rm2Dzs2W6QiOa6g3Cd9kEuoARuuhkb9fBEgz4nFzCKOyES7LzQ575EffRTSVmn/NzFl5rG39WNhgtbKcFtTJ8gaB50Ah/gmG0KUcaGx7ch+cOOvA31o4yRPgmN7/5jiorHRbi69s48StVLOqrNH/PTSshkp3io1K4641VfxMZGE8lID8L2+hmN3jO/ipx4pmsakL3t+uMA4c+p4Oy4PRvbD/8Lh31mA74Mm6nf9kd+bvWuPxWMhYUwh1bqSrkXrS28USDMYzrfXjxIi9zWPPR3Ua/eIS8Kw+6zpzGLrPNL5uXbOiXnuotNAadVSqvJ4x90kUBGZrroWWr5iw5A5PG5teTE5txTWuMecxZwHzhwoVNQPbRRx8tZwBA9ZBgoGCnJ9TmuGrAY/AZZw59ZlY6iQIwBIswgqBYAmC0wF1a2nVFnQSPBjtMES7DYPzRWT9B/VIMhmG738Jjbp+VjsZ899b/ZTzOqJ0xfgnWbwslOjv6zTEXOBqnhlRA4bTK7BGwQIGQgQoofOZ9IOKsgMLf6KhhmbGRjevR7To8BApABhJj5kQYTWWKsh7+Rx/d+A0ENSbSLycJLGioRwXgvddOC4haLMiU/iun0QPe8O86cqcLzho/dFYWC08WFHptd1JmsOwKcAs4LJ7V+hkIPlrgzd1zpjg+OqkkbDxOCNAtyHgoY1UmgAxgrYyRTBv6Ow1jLMZa5gm+C3Dg2WftiNANF/AJU/XItCvuuHalYXIkXwsBncsgoN+rfiB8Gp9D9+P/HlWAL2Mbp0W6LFzN4QXHaEE7euuLqETjmk4WlfWgE7I1js/bABUgkaPP6NNnObBkZRxyRE+nWme5gR34rJR8WRU81kBMll4w5DpzsDN69F5BPFy1o4Znn3eyDyYsvHwKWfvtVRaSsy4r3wEcmESb8Vsw/cYn2uiIH/AyHv7YD1zINLjO7pot0DXbJXs26zrY4tf6zld8wSCabC7gQbm4oB09NaGTb9k41/MJ/Y9G8+Gn0hN81PbAz4YBvKKhDE6bRpgqS4eWvu4qv+B6eIANG4gCBnMbuxInPv24X3CBJrgTLFTOow/8GLMeVjThBw7YHp+ET3okD9fDEVvq5HSZVfqo74zPYxNtYior8uuuQZs50dOjMcpq4r8WAHKia3Iuc0fPPqfHgh++rJOAbV77PlNysgFpA5Rtos3Y+K2/jfzgoQMw5ilj5290kBF8up8sBf/s0X0whqYCXnwbs3Kb+WAYntAHH7W39GDW2YtH5rBZBQoN9eXiE92wgyc01Q9t7WarZWTJSkAMn+aDJzIxhvtaZ2QC8aUiZs5ONs9yMp9dK4h7+Xg8igVgxbXwQt5ilpIFfEhVIfSwyw44sWP+iu5tqnsmWic98dnjN5JnLQu16wjAvNKX62AQj7BVgqWevQLNAlK6SZ5l5OiHXtdXJ718+XLv7Nmz2zIQ5mQhyl7VM8FA3cRYBAkIwSjCvIdwiuzUXwZI+AyWcjphVQaNwOoHYICAxRAIGUPGBqAMlxJF1ZRNIUDpGmNjvNNeDNLYAFMPijkpGX1oqy4OUNX2GRvDARy04IcggQpoqrdTrECgBY6AKyP2rJt2QhkkJVauMmb3oIuhmbceDsovK1BwiF8ZKNclt57F1A4SuN1rHrS3kJTudn1OmsGj0fhAWvkASMjXi2zIGy2VpfDsbwEjvZQxJa8CTTKu4RfA/V2pwz3oK1CmP3K1oNK9cejV4lvJrgUbztBpoXcth81RGR9uYYi+4QFfNUmTcWULsu6INhrKGhXEuacNR02brmPY5m+xIwPvV3ona86iZ/BxlpVAyLTMmQDX/MnD/fg3bg/QlWqnMyXggomChlkSoU92afw2UO1Aay1o1+d+9Pq/z7wHD5Wc2A+5VZZAm3vKLqHR5+QQvuvpKZiq94Y8ylKGsYJ818KchYVcajsgB47X52VlOskH22WyYcb/6IKnMF9rgkCHHNCODr/DQJkbDrwdbVmugmwYq1TLx9GLchUf0KNeyNx8riUn8xnPfJxyQYvPC1rrkbG5Y+taGnzWggLTfZMBHeSDjW2ONiZ8qlcLab4EPfTpfT81C+OZrskWLl1Dlv6/efPm4qvgpExci0XVEbrjq9FUINjp4EpIs1/NNXggkzYa7kU7fmuHIGe27t7WlWQso8N/4L2+q/rp0FkbDDzScaflZ4bFPAXJ1jUBMv/QCe18U2VBdBuPrso8mrs1ocdIkF/9SOi0qRRg+A1HfZNHwWjZXbo0v/fJho+D5bI/+MILvut5M6aH3/KvtR34m93AFz2WrOCDjNszAKt4WcP6JpRaBciezZEPrMCteysRs22YLBgjkxIm7kGD8b1nHSAvaxHsk4+/zet9/sLYxsAz2vnuStn+LxMFZyVNjNVm0LrC9xvHe/SJT/d24IJsC7Bc02Er49Gh8dgAH4LmstLwTSeCbrJE89zg8QNk5Lf3yQSGrEH4h2HjtfkpgQT7cJL9VBks40jm+Hb9tWvXNhmyK1euLAPvuKlsBcG5GOjd0KmGMhM5jzIZHYtnpPXfGLNeDcIhUIIpY2RMii2ViSnMlWos3RmznJedCHBjqGyc8RKY8QkJoHukQAtsfQHtchgQ0PnfPRoFKZcyKNZn7u3BkRQJDOhidMbjsCiRAaLB/2jL0PDmfYFNDz0kW05MLxKHgOeUireAACB4bzGnC69KEAJc4PU5fgGEjOs/MS8ZcygCCmPRT3VxfKC1BTqdG7NewPQFbGRTNgov7ZQEAz6r9IBuuIAfMjQf2Zkr5+oeBs2J2q20Ey/lnqOhF/opcwncAm0BXGnoMhL1HjDCdo89L8z98ZWDLUOW0ySfFla6NW5pZY6wPpOyTx2g8JkxOvVKR2X74KKsBhnWF1IWE04KFivr0xne7HItEPV20RdsVlYyRgtfmVG8kTtcoZfjwRMaXUvHbV5qpCWv0vntdtk3etiB67Jl45KbxaLMUBsItPm8sihn1KER2GgBYFNkyyZgzy4effQHKz2jynvwUT9qwU1lIE4Mb96vHwb/sEHXxjYG+nK4cOGFL/rzwg+ZhbF6EtlPmXi9euRncTSea+q/KbgsoGaL/CGaKtHSg/nQga6ysMaE6bKTbIK8XYsHAb5XfYVlXsnafXBCbp3WQwv5RXuLXEEvnBSwCfzRWuaT7sjWwuO6st105b3aOcidjivT4A1efA4/eOqRAWiEI9cbszYH8kc3H1ymhYzbnBagzH4vn3U4I1tFQ/ikR/5CAsD95sArm6u8qZqBDvpxr2vqeWxuMiv4KPDyv/fbhOOLfqyZTumiQSsEfszVgRx/91iFWnjq/TJ339JgbP/nm2pPoVf47rmUs7+z/llYcj/fLkjhczxgvBYN97A9+IRdumhT08ad3urta6NO1ug3jzFcQ8/Jm0zMl29Au2voxotd8+f5UfSRBb3DB0w1/szAdX16IWO8kEFfbUe/bKX2KjQb03XwVHtHm60yymHX3OyEHnsGaf4CLfFkLDZBdm3+2rTCWqXV1obWGPThv3IpueOrg3owwDfSfwmV27dvbwIyqbICJ87PxDlvA1Y2K10MpO3YCNTnhJGTqYfCpBwYQNVLkUPPUcxUPIFwJBydXZux33nnnbUI5YAI0BiCEHMytvrJ/E1JdiyMjvIYSFkYgK80CDQct+vaoVKea/zgoR6olIPPem/wCnzmEJhwHD1g1jjkV5MfmmQ7yujhgcO9c+fOmr/TF+ROYRklGjhF11uY+iqVso+lbpNp5TogpUdAEuiYvwWU3F3nM/SXOmeYQEPOlSRbxNDYIlJfnc/ol0EW7TOYmleNX+OmzxkMuQAzntqpo9WiI3AjH1hBLzoZomCXztyHJzJ1rYMoZG9M8ilghJt4NafNhSZt91Q+MwZMmKMgAs/ho8bQejjQaixzuM84ZG8etJGJa8iEU4bhMIk+DtIi4XoyFpzQizkZZDtx47KTytjszHvkn37c34aG3smA0zO26zu+XmbN9fhlEwWZ/oe1Ajo8maO+h0qp+Km9oJQ83BYU5Kjro6O3Nk94oluYJStN+/DGbrMPWO9gTE6uR2cULLq3+dBnQYArL+/bRHWoocXKmG1MnNq00OMJfWyrB8Tev39/exAHr2W30cCejduGBM3kRQ5sEabJTK8OrJc1MrfP4AENZGDOsjfG7HCRa2CnLFS9tW1K3ZejJ9d63wrK4aDvbay8RY42Ifwu/yEbUpBcObN+ORtCNoB219Y3xI+2Cadj//dcOvrwIh+84Ze86kOqzwaN2W0bArIkk7ICMoXGo9M2PObhkyyS3q+pHw8WRfaFN1iA+UqEdIAvLShOzdJBPZ/s2I/72Zzx0YYW8iqbTe7o5tv9LjCo5M5OOhnsPnOzB3ojL77QTxlTtJdUIAP31Idofi+/zYsmY9d/2lrLXmoVKkOTL670XGYGP3CGf5vcmbWtjIeGmv7x6J6eYVkLBjnW/+Z3WXYydg859J71NX2iA/0lQPpmmE5X88N9+wefjxZ4YUetg/5vDPRU4icnGbW+HQYu6cVcdI1m/FYt8H7tDu5lP1U/jA9bVUXIzP3uad3HC9uhG+/BTs8xhEX01r/r3ioYMO6nkiW/0XphLPwYhw57BA6MkIVnUK6A7LPPPtue3OmZQJihAMoCfoprN+J9TFpMTN4uon4B0SGjeDQrAAAgAElEQVSA+gwQOiJsUgIjQONW5gKQmpCl8SvpAENGDPxow4TfGPU3cGASmD0DitIsArJj+gZq1isKplCKq0ZfdqdFnfCNC0wUiObKVQWYZZmMjS4/jUM5eKS0SmdkxamRoc965Mfdu3e3DfUZVSWgmhdrZCVPjgPtOQx0WNhLw/akcEDBA7rIoBN47teYSn7uxQ960eqFX/NVtqjmP0sh0YBfMgcyOmBgnCkn2FP6K00xXvruSd2B2fVeHHqlUn056Pj9999XlpFcBHpedn1k3gIPKzWBWyDqR8lJ91DZt956axly/XPGhMFKWfRTGROveLPY44XhkldZH/dUqmyhQ5u/4bnnHslmos2CCUt4r4SDH46shTr7IRc0Fszjg3wFVX4K8uCq8hC8WBTwUyOx6yqtep99sVVYRhd9eKGP04GF+mjwDmOVOC0g5Fp5rD61TiCShTlghs0JesjT5sScxikILcNqLNd3WASfBWL0RNbkQP71KdIHvJmvXi5/VyLm9Pka8/scb3jy+W+//bZ44lSTrTnYQhkDWGWjZcN7phE6yC9bLjBqgwA39NnGrqbzgmtybhPiPfrEv0W2vkubBu8JUOgQD5VN0MVvoAEP5I4WmKFn95B3O3H80ifboEt85HPbfKDRHDI7gjKyaDOCfxtVfNMhnHWQhp7Ji1w7KFOflf+N6XM0F2z4u82PsY0nM1fwz7+TD7xW+sSr69gOGtGNXzzyGX7XT8i3yVS03sCR/l9jwmMZYnqyecmOKlHyG/iqGpGu/KaLfJy/a83xu55kwX79ZlV7aqtoU4QX/s//rsFLGztj1cJC5/6HXzZhjnBvvSMHYxvPGD1Dy/qEPjJxEIjfK7ONT36ncXv2Hb9RZcmmF07I1fXdCwPeay0rO+b/MkMdYEMrPLZ5gtX0Scd8nayV+Tsk0AajYIbeywrj19hkgX7jd6qa7MgBbWRROwH+28CisXWNrIyFrwIksiN3a2VZUjgynvVCptkTGLqnjRSZlASorFp2G4bdXwmefMkzG/YZ2mGQ/NiBV4H/t99+uwnIPvjgg6Uwk9czQvmcBoKB06RAzemV4jch0GO8NGXRZhkL4xFcO976kxqjXhDMEULfOYZQigJMdBF0pcwiUilB96DRHDUQzrKYcSjSC2jrMcIHwFgkCARdHFOncICgLFwNt8bN6ZStIaea+QpAjUfo5Fb5rqeGy4608yNf8/vtXg6rE6RkCtx92W7lvtKcwF0PkHlapNHC+I2ZAfuuTzSVCexp3JV56RZoBBTmzGHTRaVH11bGpJN27xwSWeCDvNBfvwMZA12GPNPKPqMXdJYxq1ET7xYKvKKhk4n0b8HBV8+QcW+LGWNhaK7hlPxtfEGeIJEu6scpwxI+yL+0Od2hmVzrjUSvn7IDsMKo0FigVXnLAmsM+OQsyLCvXbG44kcvSw3MFgrjPX78eAVv5rXw+CGzmlHry6hXMx3Ur9Smwv3uow9YoJPK4GVBC7xg24+xKrdYiMOW9+m2xaVMCHmRZz+ur59KIGZRrP/Db3j1eQ3teOGgvCd4qPxGhmWiOC+45yNatOi4doFOPBmfH4Dxjr/3LRmwYs76VthJvq7SoP8tlH5aTOnGfcaGU3PRkblzrMYyZwdS0MleC87w5X42wmbQVvYMXV70YUwLETpgiQx8nuM3HztokaMLtFcSdq17OqAA9+hyv3Hx5bM20HAFuxZymHOd8diJ4BIN5IVf2KGPMkL+R2cZCj6jHiT6qnRKXuYoK4v/fF2HVMpoVII338OHD1fGFw9wbpEsqBWsk69xYRbf1oUCiDYi6CigqoTEdmE5ebu2jA664M9a1edl6KqKtDktE1lpTjDT40KsDT6XDT548ODOkydPlm9Dn89g2Hh8Ivqsp8Y1t9+wXfUCHZWQewQUfbuvDVXlZfiCqzLH7JevxJ9ryrTTG3z3vE7zVn6v/QMNZYDMY11tA1rpme6rFNEd2qvuFIjT+2zVoM9whR6BmY2De22MKonDYhlLY7NrekOTefk1uOnh3t63ZqMfLmofYQ9sz2/3lEFDFz2wATz43Hx0Quf4UNZGDxz5jH7RAPvmMFZrAyzXIlIVAy3oQmc98e51Ldwaky7QQm+w4eeLL77Y2f3777/33nvvvcVshgZACK3voJ4Zg7cT7ytzUniZFoLWVAt4v/766yICCIoUS4VShB8EdrqF0ZRZaMFAA1r8AAalEkZBD5ooEcg8lJASqzkbP1C5zv8E6m+Kxq8F0LzAUfNhfSuAbex2oPV3tevAW4tmvSkcgOCFcdRDkuMnE0qi6E4kub4mRfTgu54Y/6OTrL3cCzj1VNkdk50FAZDQUyAhUBCYULTFv0b6slVAxLmV8akEUOkFzfhoB4nOsij4KvVuPCU5O1kOiGzooQfsotlYZZDgp6wfeQsS60usN4EBoctYnZzFWyBnLJxzpeKCbPczKpk0Y8yDB+1w2hBkVLBNFvDfsW/jwjWZ9Aw9eq6sZr76fnosh8/qPSSfHF2LMNn0TCqpeyXsAlX3hjl8V7Ygc/Kiu+anVzqCi3QO8wW1lcgEyeasJ7JSn3vKanait96VmsC9jyZOpEx5/Tlw3u60Ein50TOZurcHpMI1maRLizJ5++3ayj81zndopXJ7ZSiyhlX3oMd8/AA9WLyNl+NGG37Q63368T+6C1DLmrCpmorJkJ356cHBAhi0ccb4CkNk49VztmRF4Y3fsVDU18VGLERlqeofM1a7/B78TJbwzR7aUZfxbTPbt5T0DQUtXD6vTcS9dOx/9PsMBttwmIM/MzabIkeYgQ/6dh0/VTasTZExycgLpvggv/FX+YeeLYiVaGpfKAtW1gJN7ikDBHf+Fow4wVqjeCVx19enWBam/jbXwFhJA3P7u+y/zU6lytYUYxVUd2iggBh/rsMLnZQZq6eO76pU5hoBI1nVwoJn8oYJMq4EZxzYRG+PGYK9yv3WM3SXEKl8iF8YL/h3fT2yBbx+owmW6Mm89AaPZVfxC1v0UwnOumFzCLtlMckeDVV6+FCvqjCV8vlRNl+FrJJolR4yNo5NDdy3+a6PsrjBptWaxlbYHT6M2YaX7fTtCT6reT/fOcuI5GQ8+mOr5A1TcIq/9GE8Nt26QVZ0Uhnb5x0cNH+HnWpxqUJobPTglb7onnwq4aPBmGUR3W+j43ePDeGTqkx9/fXXmwzZ4cOHl6LKPBFqR90B24R9ITeGCQvR7mk3ApS9T4nt/mO6SNIcGGrBE0glLKADGnNQNkMleAryGcH6Kf2KhvpdLNyUDgCyEgRq4QNywjcWMBB+gRXjokRGIyBDU9e4DvDRBszur7/J/RZ+DrEmVjKjuHbT/q/8RfgMEfDcA1gcACP0ci0ldXScE2lHPNOgQK9nBn8tJJVpAoMxLU7uqzcAINBcU2ZlJPIha6Ahb04WHeTif3Ihb2AtK5PBMAS8Bmw7xVLf5FQA4TsUzUeONfS2qzUm/SYDDrvHHbTLr1ehtLaxGS/5ka8xLCD1pjx48GBhoL4FvOdM6x9ybQ4GneiqsblyLScHCzP7wjgtYK6pJw0OGBXaycsP2sK3+fFrFwvbXnjr4Ew9D5wIHKClY+zuTR8wRIfkg58WHfJwXTs2MimQo1v6qr+T/tHeF1/jGc69555ZWoOnAlCYxbv34KIDPPCTQ/c+G+3hlugssKt3gxzMPXuA8AcbZZp6NMPcxdMxnPtdT1WPWihLQDYdGjJmC3MOk3/iDGG8xabdNhlV7uUH2I/3yvpZ8G1+6MzmhlzMJ3Mh6CWDSuAWYrIkM3yzE36xk5E9VZ7sK0MWEBXQVj4jU3zXY8j2ydhjWyp5lGnFszHhz7z1rMFvpa0WJu+VQapyUHtG2Xbj+xFwuJ/NkT2+ChCNV9BVb1kb2ErHHa7AEzkUvMMiTPMZfEDBEuyzKXTUI5VuyanHNrgHZgrQ0ZLvYNP1UqK77wvkz/HkvkpRbIOOvLznxzV4RKv5bBR61M7soaz1og0aPaGrfucePWE8rwKNqkJlDfEVdvkXn5elL0tDHmwdTfVE0zEM169J98rLPZBbltqrHrX68WrHkBGXxa0lgy5hMDsjU3zjif5aH8JKjfId7qp3tj5C49BnbRcdHnK/e9kYX2KjQSfoZh/0B8+up1O6rCpTu1NZ5E7cu54fFgzBackJeK28Tk7GMld9auYgc3o2F13MVhE4ZtOur5+29Tof4TeeChhtSK0HbZjJwf1+woG1iFxr1fLZV199tQnI3n333W0klyOeRuImAwAmZVZrraSIaYIiUJmRerRKTSd8xLiuFDUgc2YUxvHUhNrDEC2qOWNCJvRAw3AYO5rc5zqft4gW8FAuwBAqOjnGyi1l0wiYkiiOQl1TLbzdR6nsAiD0kAsAuQd4a2Sn+BryGVJRfM+o6unLHc9GOzBUouBw7RbMjacatsmXbCwO6KhPyFyMwQLZl5wa0+d+yJ/ReQFb7/sbz+Tj745a0we6fQYo6AbcSgNkAdj0I72Llk621usAB3RFLmXdXBewCwrhoWwpeXjfvRaaSnD0U50eD94vwG/xpW9zCXrJ38LvOuOTLRlWOmBkZVE4nOaf+oMB8vB5Bxg6ldfX9JCJHT2s1Jw7D2aU8atHquZccrBQVNqqTJej6FEQ7W7r4Wjnjl7Y5ZzbPFUCJCc/9d1wNGQCq/RuThkWemPjnHY9kOahe5guuOrZePBTk7sSg/Fk+WRDc1TmNJ8XjMACGeEL73TVglGTcyUhOjE+WzI3G0EPGbDbMpD0XnkJTWVbYAceOxVufGPXiIxeASpac8bo8cqp13pRWwL5upa86Z5NCsrMiVd4Qy+dm5/N9T1+Bdpkbm5ycR/+O/wAs+wGdnxWMBVu8OAaNMCI4CGeCsD4CjzSq7nQBfNo4+favKCBvMxNTmwCTfiq2hAd9dvQndYBvr+FuYoF/Zqnhzn3IGW24H10l40uuAqbPvcenNUPTH6VsGw48Vw/ornQyI/V+oE3MqAzOK6nzByub1PUZtvnrT0T32XajOtv2BJ8tPnBu7G8n07NUS8RmddbXPmu9Y8cyZ9M+Gif+41uNldZtsC/jX69hXysVz2i8IUP9DRHwZ4xy3xJiOC1b0yBD7hpM+K6greeB8huyuA1nzFhEd216+C1R00Yt0wqn239QY952ijVhwhbbIX9epFfh74q4VapIjOfw4S/YTpbIKsCdhgqg+19WGijDt/0adPkmjKU+GALxqZTYxToW1dhzJzwRk49P4zcy6yWVeY36L8KTzivjaXxyZP8yVeyBT1oJTu8kRn+vv/++53df/75Z+/kyZML/KJlNxGeGwwkoPG3KNbNBOpvThNgKIsTKq3ZkWsE9DRiRAds9wFjizOhFeQYq5pwJVTG0dOtASHHHBM5F6D3WTszCiglTrgAw5ngqUiWEFoAKi8G7ITZuOhxP+NHDz4rFaCrxZr8ap41lgbZFk80t4viiHrkQT0tZEG+5GocIDMuXsgIcMqioa9HUJTWdaiBvtq1tusjU861Wjqgec9vQLNIcFKAjsZ2wwBDvoITC4f7M070ocuizKjp23XAyGgFwGi04Lu2hSVZtRNBeyUkc8OKRU9mzdyMoL4ncnJtWddKV/QBXzlMY5NzaeQefAl3LdRlL/BAXv3kVHMINfbTNX3giZHSiy8wl7Wo96hSfz0BsGKxJuOOgJfy78TtDDTQh54WT/pr5+wz8/dka2NWuidfTsHYOQW/3cspFwzggaNCv4yyudoseZ+joaf6E+nce/AI+3SHhhwSPZE73BqPDdkwoKVNSL03dECmghqyZhudJm6Hib4wx6fAk/vLguRsywIaBz10TS5lLsuiRW/2Z7y+KcR75NDDJcmrMjY9+htd/oYZ14ar2g5k+jpJScZl2fDmGnSQoQWHfZgTNvqy+RZ+OiDfggm6FXDQq/Erb/rdM8PqT6l0bi5/+6kvkx7NwS56sKZFE/bIywJE3jVTs2+2hT7v0ZdTqrCOpspq9FCvKxv0WWVBY5QdhFk+xquFz3yd1DYe+mxA0Acz/JzPyb2MkPvxWzbBXLBSqQvPfES2XQKBbl1bZrdsILyQoxYCwYt5yvqy2aoD9EjH5iIX/5fpE3TQeXTqm/XCh/HhshJZGzE0ko372IqNUZl0PqQNSUEuWaAnv2p+skeT+40rYK5/Ct1kmi9Mb7ALH7U70FmtRHgjdxtgWLO+wCw+y7wZl47542wNpsg3/YdptPZtMMbl9yqTu6dkCLwXK/ANeChRk19CY4eK0F8Swpitx+SAX7IuFiEj8kc3ntsIJM8eE0PebfDhITrIt/W9b36A99Y5uicr15AxmRSYod0r/ZNnWU28u8f1/G3rfoGvQ367L1682Dtx4sQCNKFS6Aw0KFNUZ2DCNhhHxzlgEAGCHYJBqFdN/CZy6oOwfW5sRFWydC1BMlzzM17jttvzvznalRJOj3YoDUlI85kv6M0JUCZjdS2lzZOZFhXOIydrHjSWLeOQ0CobYE5zUDhayAMvlCGowp85K48ycApyn2Px7b7qb8FjKcyyHRRcRoeRF40zONd4VVevxELRlS7RXZBEJj1gEtDQhR4GPNPT3kcbXjnpAmd/C+B6Vg8nymnS5zx6Xc+ULKW5GR4Z+82Y8EmmcIVmC4AAAd3109BN2Ss8MDT3CvQ0xwbw2adEdvXb+Ztjo5sW0WhoV1/QR650nhHhhWMom1rvVzsyc7geDsJncxizY92M1djkQw59i0H9FfhSsszpkzecGruHdFaCJKdS3GRTIzk54LVMU2ULThH99MX5wDk+yJED9L/P6u0wj8/N28IEQ+3eXUf+5qFzY+O9bC15wQwH2U4WvTJuNYQXwLinRmeLXyWLHrrsej/kXBADg+gRkLVpYKsFamSa8+shwhatMIe3AirX8RnGr7xtsacHsrV5wRt/w57xUx9XGQQ8eA89bMmc7JpTh1GN8HTkM/fXl4UmspJBnc83bNdN/njqezOrHtRQjT7X2CwZE60FgmjGI10awz14rVRENwXzcILfelV6LEPlE4+J8LfxOsBlcYYrduQzmyrYajNZTyP6BBhlQ8pCtTiWWcyvkEnZgsqDLUrwWgCKP3ZA723A4MM4ZGyzRyZ4gu8+w7fxyUOgpZe59g00FZjhC0+w0eM88Jm98jV4wg9sVF5Cq/FhgL7RzPZhQ6YYrTYkxnGPeytfmduY9TKSTX2P5MKHlfxge+ZCB53WKoEvY/TVVOTDp+K/zb6581dtnsv61bvofzg0D/t2HV9pzUAz3moxmd/IAmtecF2/FT2iu8C1snAbXdfDVcmBglvvsTn8ocs4Bbv5vzKE5nK9NcP96Mav9/wuM268qhnGKDCGXTKELz948zI+fo2BJ38bH64FTsaFMXKGeXLlx2pPIcMqFFW5CvDol857HiEe2GtrRb3UdGwd8Fu7zSpZHjt2bDFHOaJGC7IAAeD8CLgM0NF0xBvApH2fG/ByrpSDUIQgngMg6HZwBJZy3FMTomvQENBLzUYT0HRCoYxaTkTQImrm3N5+++3FA3rLCFA6Zwa4BZNo8Dc+KBLPriNE97eQaFYHGAsqZ8DIO2LOqPGF1prWzVPvG54YZs+j8TfZoJtyK5U1v7nLYqEFoMwBgECFfu8Du7HIFmDwUBnEmAJGhsTxFMQBDMDhuUbYZBqdNfaiJ2dozuSGPsEefoHY71LP5q/pPj7NzfjRghd4sPtiEJXG8VDGzv317Al8LXjuJVMvvOHV9Zyz3/VQ4aGSU5kyeohOMsd3u9xS3ORSadDvDn+EUfS4t+Cz/znwHAK6Cu7xU39ZfShk0POEKvf6ne7wUA9CgWXBfWX1HF2ZirKDlZxtlvzgGbZq+GaTbLEUPez4vEZTNuV/dtaBEHJ0P1nhxf34Zats/+nTp8sWa3yFKQuKDC37Rnvl6jDLHgsM2IPr9LCU1SpLVn9X2WtyMh6acuDkih6BjnH6oafKfmGB3aDV/3RYH5S/yaqsUE/3rqnZoleDPv7QVxCMfrxYhI4cObLoM04+kx46UNBjegqSjIGWetz4FAGQ35WU4crfZZWNxabhrJIhGZBN2RT0tVEJS7BvHvfMQ0ct1D2+h+9skfNZT1AXsKR7+qi3Bi/G9DJ+DcquQUMl0IJoMoUjeIFD16GXXGW5YNHY9QrDYdn1smJlVyyU5FwVgHz5gTbW9Z11Ki6fbjz3FIhUii87b8760oxVkG4utoeH6K49xjVwQl5liuc6h2aLLFx6mb8etfp22WOZdDIoS+t6tJFZWc4a1MvW21zAiOvcZ5ySHbUA8C31pLoOTunHD0zAuM/rYzNvjfN+l8mDx0qRBXjpC3Z7tpY5YMhPmEc33ttgVbmCj7KbsIyOglE4aoNDjniFNXbrhdfWgLKGcAiXBTjmrOXBtfRnLLzmS1ojG6v+0A6d9JiOSs1k1joFm/WWk3+bYHy3xqO10q6/jeczAWJ2WnXNCeMVkB09enRdQPgWwJ4qbwICQwDgBwiLgGsqPXKMQNKOxMT1TgSoAN3pDJ8DS183w2lm4IFa4GVMTh3DFNjCUjDAWDIgY3PyxjVfacOCPrxUknRtz0LDc9+jRvCAVi8GQ2MQnBYey8zhnTwIkWP2P+WSGUFTfjtOY3E6ZSGADx12T5xx/RbtgM1fXw+HSKHSqRqIAayTL/RVNlAgXGauZ6yUsaQ7APd5DeyAh56emlwWscwVWuZT/es1ISe00wO6+loYPDAmvDKMDnzUbF/J2jh2dYAN9HTs+pwzHQFtDlzmBZ1lDOm0HRoDLZiApzCMf6A3Jj1Xq6/JsrKpa0rD57DJBe859kqLjJuM8F66vP40cq2UKWB17yzvwqdAFO/kW1+E7Kpx2z25l3y92BzMZ0vpq1IsOvr6l5klQIvPjNlz4QQlPZG9wJYsyvQaB1ZzpPg3TyW4NjfeN06HbiqrG994+pnYSGXQ+hD9JjP8m6edPvrgUlm/YMm1lQ/rmWIj9E/vZenppWwX2ZMpPNAnnfML3qcHc+PBD5vwmz3yPQU/nRLjsHuiuM+My37c5xr6wy+sF9jW38QGOjXuPX6x3pUWZTIU6Lif7QjgtYoYN4deRmSWa+GCrHpWlXvJW0ADN+yFPOinABXOYRY/ZEF+7L8SDuwZt1IW22KX7BH9nYLNt7QRJD9+A8b83ffulnVrA2ZctOHXmPTSBgDW+D/jVP4xJ3/XYQt+ohYCuK3XtcfM9H2j8IQ388NJvsbffGQ+zTVk63eZSD7InPVK0Tf8JcfaN9hiWfD8OvzDgM0jXJqLLr3KKNfz1iJe9sz/7qGDKiAFC/RFVmU961+qhcVvcqffgkSyIfey3QV6NayzL/iSESVnj0LCGx2jhazQFvYKfui4JyqwgRIF5JE91MrhfvTQWSfVexI9+dI938i/00HPmaRH9sivmKPezXgyFywVeJJvrVVkT27wbwz4rTKDp7KzxuJ/8O96MigZ42+6rQ+0dZR8rT/kX783vJQgqf+r7Hu+i27M0QaXLksEkBl5l7FzHZrRaqO7+++//+59/PHHK3jhVKtpA7FBSuPLEDEeTDBuix7wIabIuwALyFxnvNL1mAaIdqocA0OvBoyZTsr0XBEODshc1yIFIO3CGWzlCOMzSHT56fg1+iirnTGwEDBhusdc9QeYCx3V6tFLHt7j7Hr2GOCZC4+dQCMndNYw6HcGg3YZBMEiZ5NT7Vg9JeWwAbexKpdxMJ4XJFtWj0P9cvFD6XRI9hz13BkJ5jgddHfyx3xkwgCAjRzLRnb6A53oxgc+3aO3yyKi8ZZjMk8lLRghU4siWlxXOdfi30GFDibQAUOplOo3x93CT49KAfhhyPVK1HhZ/0I7SDKp5yv5w2CZk8pTaGuX7zPjkLH58OQHD7CDHpiFeS9zwQ8HYffrOg6LXL1a4M0FO/DdImgMn5Md+jplxwGXVegwTc+S05tVsFhWuh1WWTO0wy75lL2k72zHAw7xXOnWvG0ulNThHz+VetzHqVhMjId+siHfHt0BK303Yo37MAgn5Jb82gQY27jo8IIpr/o48F+TL35hgD/Qw9QXCleuRI/rXYMGeEAnu3GNuei3IJrMYQvtPSAXFtHLrsm/clsnpTnK5O7zemI7jd0pa3y6ztjkjxZ/V36rgRw9eA+r5OTHgsKPkoMFAz90Uf8bG8F/fWD1Cpqz50LiA/7YskUuTJd1rELgf38XkPA77gtr7exh16uFBV819vtdQzt+/Fhg4QGNZI5n19X31aaijYL3KyvDpAwT/+CFdwtzpaIyX9oeCiqSAZ3hp4XYgo8OfLUZIMd9+/atIIF/KsuPFsEsvLBF+jS+4ABtPR6CftrYshmyM4Z50NHGtYwlmrJTmKmcDpPuq0UBJjtg0kbdWGwgO0APv+c687HT/A+s0ItDceyvQK9NpjFqT+mRDj1XEw18gHUUXTWuo7feJnPTaz2aZIoW8+LJPWhhL3SkNYlszEsfPSWAvZWBo6s2mbNEDm94sd6hhyzNgadaX8xrHnTAKVkUoLN7NoKeDkT4DO14bg2omhWu2W4N/GxWsAY3ZI2+dFtrBnzRVfGC69ibedzXExbwiw9yqDUhrMBapVF88j/WCbrwAOuVIfvxxx8X4xkiwRqgLJPPEAFoiMOIv72HyeqiDHKWPgiUEoGbMSDGi7Iph4AJknMsOm+X6DNK4dgoNzAQFBoo0FefUDin4oewipQ7JYmnIuB2UJW8CAItjBEQU6psRjuz+tsozDUWX/f1rBE8e5kHXfWqKaMyhOSBRzSSbVk6ACjNXGoe/QI3zpZzBjIy4BRayAEKLwymDFA7PEGhEjMe+2oSc7of/ZWC6a+Fy1juByjz0oUgzT3GIwty76Glrqm3ydhlEd1DnmXh3GuBOnTo0KKJPOZBAYFiTcqVpcjbGPRHnoIx+EsPZR7RDxdow1f9W2Ur4LcDH9X68VlJynuwS3+VqJKHyJgAACAASURBVAUMBV3xRNdwjm5zkTddMfQMsYccmrOSeKU4fJBd9oNutMK3eXNQfpdWNw95FHi0U26TVMbPdQVh6DRugSMay0B1ms5CZ6ya8Y3T110Zp8ZymPTqf3SgFcbxA0NoqZ+MHsnCe/iqDGFMCy0nSqfJp74h44UVmGMjdG7++nU4rBaDyj10Rz/+90PW9duRibHQ2UOEywInd9d3QIDO8yewwA6yT/yYx/V4LStmfNhBB77Jma3i3T38Bzkbm62YvxIY/eMpPOG53b5AB99tcNtlFwS5z+f12tC58fgMWUZ2YhFGG1rNaWw8JSeBda0SHdaob5c/QLdxCz68V6nf++h1Hxp6FApfDq/oJyd65Ussis1h3DKftcLUZkB+PbaILQuUyDP+vUeWHawwVn2n+KNLspGJQwu80CF6+B022wZ0NsqzYff4HG35QPo2LlyUyalkWpaGTuozy+e5nv57UDY6LdhtNtrcs4My8GyFTzKewLRND9m0cTI3vdF1PXLG5t/It8qAub3PftBEJv5mC8YjVzzXD0Um5usxL/x9GxHvwzkdmqfspUMx3ufzSgqQOVtzbxt0GEBXpXl0+dw9XvlePiK6a5OBY3z1FWMwKH4wXhuY2qKKPyQO8FoZlKzdpwfcmt13bla5ad2lXzSRS4/0qoeNL2nTA0+urS+ydSxdtmlHN1+ErrKM5MUWZ9uJz8ijTCJ9rS8Xf/bs2Z7AxgVF6AYETpMCbJmJFkHAMZio2Od2eHZF7XyKLutvASIPiW0hQWBPXKY4i25N5cYlbADyAh7zE0h9VzlCADNmjbGVXGoo7JRJjYvAjy/AAyBjUgyhEAhjq7RDsBQFiMY1F2UCIjo4CeMBKxprgjQewRsfbxTjc+DywxmVkncNPl1jIa9cCkA9WLDyCBrbRZTpIHff7cY5lcXCX89wqpeqdHGnYxk3I/A5IPltHuASlJaxwRu+OsXiuzc5GIFlBzc4s+r0QMfwCiTdB8CyXHa4Ldx9pYnr/vjjj6UThlwKmREYl0PqlCsZ4pFOjCuQSzctOOjIcaAbLmRo69Ggt45/w4Afn6Gt8js64JhTwE+YssjSjx0pedGxhaTMJiyUwoZJsvReO+k2CGitRIEejgBew5VFxDX4dR2MwrFr8Fcw0yJQyRg2yMTn9biQhUDKe4IC+KUf8sUz3fvBI316kQn+C0ThnIzqv8GTMSuBcaIcmd9lK7I/uqovp34+/FW2qrWgHgr6pnd2Q9Zsxf/k0MlBtPm/nh2YqZzkfXQWzHXMnuzZjPfJvJPY+Tn0ko33yZ0tmN9cdFHplsxhYmZrzcdWje9zNj43eJ1uNk6lwzYF+CyobpNlrnivzaBgh79wb6X6NtBooM+ZgchHsHVypMcw5H70CHDqc6wCUY9aDe1srn6dNl/wg6bwhgf6gIkyALW+VP6v3Ml2+KEyUOYpAyegwXsnQo1ZWauv1DMOPbJHtPGdPWrJAYrK+PgyN7mUoaZfY5Ihu0OLTWKPTuDz+Sa/6RI/7KWMh/Fgjdz5Cy92axwBgzmNX2bK/ehntx2iqSc322izx6faHOEHXpuDbsmUH0ET++mxTLBKzmzYHP5HS0EC/bAxPiq+e6aka4xn/jKM7Bg2yImduIZsa9XoxDb5wLLP8d83jdSHiOaylPSJRjSgp0CMjMiCvyEn/pr8jO3/etrYItnBCFnSJb+ORvd24hZ/9a2ayxj11bWukqv1vYMh9GdMNNWfTn4lR/jPEkiuqY3DvOg3p+trp2gDSh7ohJvWJP6xQ134JHc89vVx7r106dImQyZVxmAxABg10vq/ptRKMYT72muvrYVPkGISjpRg6ilp50SQ7VxF1j24zbgJEsg7/upagiTQMjCVQUqHEhCBYQgwKZCAjZNDIjyAokxMG2P2RhGO8h9lEDIFEy5lcXqEKDCJNg6Hw5w1brQCQHx0GghvaEULAyvoYYBoJUdGJejyv4ChDAZn4168S7Nb/NHoOKzFnzwtCMYACnS7jr4YZf0C5rQAlgov1d93cuKPkzWPa+jSmHgsc+lz4wcexiNDZ4GpZwTP8OJawVapYODGC9nDhjFhw+eVTQvyjUlm6DBXDZqcBOfAeVeL56gLHvBaBqATaLBDpp3k6gRiAYZ7GQrs0AGD8X/PIoMBWMEX+uDQ32jHnzk5KHO0s+uhq2UF8FBvjfvxY/5KdZXb67XokIN50d/DY2vW9b8xyaMeDX/DXul4c7umYIFeybpMEqzW2NtmQG8mfttwFQSz3eRVrx4dwgd78zfbaMfnf/ZInu2q8U9ucOeFDg6cHs2JbrxWXp2Z8zKJBXXkVWsA/tv9w1TO0Nz4dV0Bmf/ZhHnRXh8YWtBp/koFeGAbsAxLlWXwUdN4T/DPzmuxgEmyawGnt3oCza0vxOKE1w6E5IvyYW0wK7PV+O+eAhC8sD12X5BY1ocu+OUauctq49GY9NYJV3hPVnSBr8q7ZUULOsiSXNBPtvRE/j2QG6bwjl7Xsi/48sP2nECFX3rDM7ot2t6rFEZ3+Ce3ArKeh2hMfoe/6qR9bQTJjAx8XiWmXjLjmoutzL4mdit48nk25142RBYCMn/XL43vsEaG5Nl3LfsfdsieLMoOkm99pjBQlsi9+QZ6IA/2hgfzutYY+TF049/n8OWndgW8uZ9cyZ9PopdaE9xrvnrUYNv1sNCGgf6rQsFx3wjQJpR9CWjbIJgTZukKLsnS3z3kugwQfZClNcj6Zd1Cn/Gsr9aH1qqwQy7ukyk1v//J3W+yqoJSGdiaZbx6uskGfyUY/A932boxycY92UqVI/xlc97zQ8549KI/dMAFGl2LV/e11rqePPDdZldshPbw5HN4bLNHJ+agb3o+e/bs/wOyokkTMnqCb6GvEbf6rkChnQeCENNOC9PGApSyDSb0P4VTiGuMVYMzYvxPgEXWLXAMh2IrbRgbjYAmmKFofxO8hYLB1nTJsN1X9EyQXpXkRPzVqFs4ABkNwEARDIXSCc+4vpYnwQKH9xl4CzRn5DpjED7HhAcGWsSNB4oDVD0y6KBgBglIaLAjFCi4V/8YZ9VijzZzk68Im1EAEXrxCOzk4W8KL1WONiDhBIzFGBmTwKsyj3t7Dk2Ps0B7dfua1TsokcNRonWdcc1NR2UgXYvWTuZx1PUttWPr5AuZ5WDhpVQw/sgLr2ioJ4f8ydVc9ASXPnM9x1kJkxFEG/lyoD1brWxfJTMyp6MyoWgog+FaekEHbKHRdfWumbvHBdBT2R7z04NrW5gr5dE9HLITejUGWcKF3/gIh+1oLSZsDy8t8DBY1gsPncx1fzxwxsaUleaY0Ed2lZgKrMgNHZWQ6xezecJXB1jwbV50lSXM2bLzdrt0h0e08BccJJq8yLrem4KF2TxckNXGynxe7AxuXGusGv5b2Nssel82v0c3VDKBB7tZp0PNax4/xuJL/O0e9m0OC15+sr4UJZFw53dZ18pNaOighxYC2DUOHMGE8cMymcyeo3pdaw2pF87/8N3pUfe3YWOPbBo+YY2szZmPpRvj4M1cfsokZneVnsInf9Gzw9hXzxg0lnHMXyaU7NgWrLOTNtnG7AR9c/N1PaepzDHMzF6mSuHWHFjMLuHe/a1DfB9eYZs91RdX0AUnbbDwA5eVi93TRo/vIquy9gWA6KhB35rjZRzjwwqbhiG6qV+sDYJ7yagKkr/9wHEtDMZgW2hngwUDcFdGsg0v3ZdhQUtrS83yNhElCyrr1wYAc+6vfaF+vxruXW8ecqCzWhUqReKFfn1WFh3WWnv4DX6l3may4Cf5G2Np06l5vtI+2irvwSDcGlOyA13wAEe1NeHBdXwX2/S74Cv9m7OqB7zWYlH7CBnXqgML/ma75kILvVf+pYOwQy70yKaMwc7x5X10uRatZaXbVJGp+3pCg7/5BXS34VwZMt9lef369e3uFbAIrWZ4ExQJIhZYDYpJjo9DqRRY7wXn671OTCBW5ItphAGExcY1GMpQKUHw1I6t57J0Eq7+HgpAVydbKmdyAD6rFGGnW3CCh3b/7SA5mYyDARIyvnsei/spnvAsiJTCsVMuIwFMf2tS9wIsIDMPGQBxD8+rjEd5Regco7GByk6iJltyJQvzF727D73GZngcE+MgV0ZJ1u2ijMsgyIXsySowo19QzBD1naAZjfXSyVj5cZ9ATbmxEjQjxx966akyhfksPF71X9BBJynJqtJJjpqsBQcyNHjBF1nCQz1r+CcH/AI4GRi/XTVnjsZq/vjgoH3OEfi7DCUe0E/PZIpeeoNp86LLWOYnVzLLiGV30URmBd710ZjbmGGunht6reyAhpw17MMNIzQeGl1Hll4wTZ7JtMxv8kaTueitoLAdFn3Xh4GHvpRY47756tmDBQuAMQX+8QT7LbLk4DoyY589ygGuYc3CQUb1alRGLIilV5jHWwGs++jPZgTW6Zds3FvPJt3AIppgonaDyi5kVNBKz+Zrw1GbQ1n52QMHs3wVXZX9ZNtw6fEqlbJ9bszKLOi0aYK/gml8ZzP0w4fIVKPbJrFSEoyTXY3/lUXavVciroRoTvRUJqv5tx4bPoLfLLNLbuZ3vTkrFZXxh4sqDviCQbiHUTLyarePJn7HmJUQ6boyf6fgLSKCWHqhqxZ/NHqP33A/Wtr9mztsopdfNE/ZCPyXrfDbyz10XoZS0OxAkTHhBh7x1mNx4h/Ge/ZXfch4xTtsm6s2Ff6Ebui2bKlrjA+P+MEr2ZT1LRgOj/W10ZWx3Y/XvkOzpm9jshmfVZVAR1WkMl21jhifvQj4BNjkAu+V4vgdNNE13sqWuY6OyZ+uYNCr1gfvsUf2yX+6jk2aiwzYK0ywDTSYx8v7aPE/W8In/0HuBT6uLzAqg+caf/ctMp34Z0PWs0q9rV3JvUoNudWrBjdow0utC236yybWEkEXfBjfx6bIpTWGruAn/JvL/VXw8GSuspzGgaFOiZd5ZkcdxmoNMm+tO64j6w4V0gWdN18lbjyhbfvVSVevXt022lOMhaqsFiMtZV1ZExEWWcqtVwoDiPIDZF6icJMhsjo9Ynt6dRmrarP1cnWs2T2VI2vu58BrVnQfBRI2Gs3NYDjLyjSVaFrIZhTbwg1ohNYzdywYNdG3+yNI/Ne7hHfzo7U0OZ4zzMoH5iNLjrqj1AzMHD7DY84omQdyfPbUaoaD3tL99Ql4eKryU5kNTqh0vPEtUjlm71uka450L1B1fNvnnYDENz0DtPvJvQMEejXolEy9p3QN0GRYME5W5ocTumjXRI5o7AnI/jZWp3HLWBbYCTiTFfo6vYZu8qzXisMwRxk0ekBbpyQLvMso5TwFDf72frvpmjnRXUMpGRQM+ltQ306IIzKG9zkk79e8Ch/ep2MOee6A4ZR8ekzAfEq2e9BUyaHMJOxUQm+eAqnS7mjgCOmFDnqeFr2xDzZVX5RgtywqHiym9QTRFboLgNqVcmb1taDf5/gt21b2Bj/GrgxUOb5+J7TU71H21/zoJ/ce3FmWEV14bKMH27K43VOZt0cywGcOXhBT31D9ZAJiO3d658f4q7La5A7z+JP9reG5DV6ZBdeRsYM4bNIYBTL1i1YWqucLNiupoqteMlju5G32Q671CQk00MkHVEp3L/7NAeP07jEh+WwyLvMGQ2UlCtB8blHDR3IuO5Q+2Rw9llWfpT70ohG9nZzt8QvwhE/38pXkRN/w6m/0uo9dpXO6IbfkY+4CHNUAOm3xhX+f1QrBZgQ0fhojWsirRRiO48mYcIk+dJERmRTEsA9zkoXx6a4veS9zVUUIHzDGT/EPxqvMaO6+y5j8fF5AYy0hQ9hBS8EAfaOb/cKfeeCOHhq3wylVMCpjkxGZ9lVyJVUERuyvKgOM02FtBJXI6wsue4o+9JK5azuIgDbz8P1kU48cvXYQAU3uqxWKHMuosS081tZifjJ3PazWR4y/nj7AN/QtIq6jH++11tMdGeOzsq330On9SsX0hJc2gJ0IpZt6A/Hp88rNbVaMVTa3TRme0ENPdJ9uajchB3ZKVtkt3vlPtPz00087uy9fvtxTuyQIwDAo5Ve/d7NFoDpoi1c1VsIl/HooEFlmwN8Y8j+iLawAIM2PEEbDiAmgRQLDiPPCiHEJvFNrANtpPuOjw0skCtAcVhGx3UnBCMcr7V1KFh3oru5cKQbogEN5gYJcA8ToN3bBV1my+psqPTBSDrAUMFl6z+IBrPX5cJj1XDQnOdX4aIcFPJ49xpgrcxrDw2oL5mSw6M17pbrRb9ePRu/hsQWmhlBz4llQkBw5NgaMT+NXWqgMzNGTIZ3SX82yjx49Wvqx8DLkmmVhinwKggrMzC0A08dHtmQhK9dpIDJDm8W2bGXBz8SB+8qipMf6d+pfYkjo6NBAC5Try3rgW6DkN3nBHbwUdDJ2MoI7NPqcIyJn+vAbzio9wSPdooGx9RgQPPZVIujhbOC+sm/pcrT5G02M2lz+NzdbjG/0kQds9NiKdrfkJlsAA/ThXsG2e8wNx/OklPfKULaDq1+FDgsmsn/4YKt4JDd0wotgyPtlSAUPxnadxdG89Z/AQZlkeqrZ3VhlRyyYZElv+SS8GJPM/SYDf9MT+2Gz9IUOckA/3fmc7OqzwWdNy+hk88ZjrzDP6dIF51922vjmooeCUdfSESyQP52WVa4sW4aWjN1Pn2V5yIpc8FWASjZwQy6zTA97eOEX2ElZLbxUeuM76Ml4xsETvmG7x36QpftdYw58ooHs2liwb7LrsAV50Bca8ErXxm8DXBbNNWyBHynbgG+81YucHRuj4AhOrQfoMj5c44MfhIMyNvXx4Cf7Z0P+9ygaG2t4xaNr3Vs5mT7ayFdqrqcH/vyg2X3kiSebQjgyJhzO0+JsPbyj15oDr3yyxR7t9aBVkTG299xH1q4hA/TAEhkYh57Rwg/Wo0YGaIKJFnayDNP05R48kSGcFGCbw1y1GOALP7BMD+jnq5O//keykkXv4BO9oq1yXUkJ99FF7QTmRzf+4Bj9Pq/nmm9zD59kTJip55nvtZ6Tc5uaNuP4q3+LXmEX//VQk19tDHCZX8g/kR15+J/MOlTXBpAcYMla5uV9vjW/1Sa/xAda8Fw1Ci0F92Xvq0D4LPp81vrQ2rN97MXly5e3ZRfGB8iASYD+x9h/rN1Lq1zFFsDx5LMZiXFgFBFifICjiCIOBCUZONBMBEUcqCNBHZiAiBofJCZKBL+R4AvxyK9O/n0X+/Y5OVxuQ9Pde9euWu9atdaqaka0+jADAJACCdUD2u/yxgwNIjNYRZ0QANEBjrgEIWUkEPouNEyRAd9KrLQGBhJmsLTyamWHcYxNqz0GrwgKY5Dj0i4yfZmwMEwfDCpcw4vgg9N48CksDE5GRZ+Urjx7zh2HBdGrwxKBifGMX6tMY6Jr/4VYGqdoWU4MA28McKCh1ZmUMuVleAk75vaPAgy0iJnolxdYKuTNUaDo7VjEM3Boh+dFZeDuN5jRptolPKUUXu08rJAXTfAYvHiJr+CtnozCt3u07eDGYdTRj2AyJtXAGBOeGRAwVoelL+PAvShbEUE45IS2WiIfpX4YxrZyV4Bb3RajlaNSJKpJsLoPhhm/0LXwtLHnq1UsOexvRXJ48Rx9Mrba5ryGH91DO7g1QbQSM743eMBA/1rZkm/0JgdwNqGRG89KV/fH9HSLcUJDPDMG56Si9FLp8CvliOZ4Hf7a5ETjUfAZlx5Wl0EH6HO1NtXYga3DaStp8Fy1lOhFP9GqjRhgqDbPd3raRImO8MiIog1aaNfmCJMEmaID6aI+yDpcjY12+nCNjaD/7pFTfIaPfm1uKnqMjvCtvALsRfdLc7WpASyMPJ4Zm06RzeryXM/5JAdqLsllmQOwsatFKfAMTvpFe4ucDr1Fz7IDYEUT/ZMrEVO2tto5ssreFLlqhU8u2BO/m9Cq2yyqVvkCeE2SLaazx+5XmlC0BKwtBvFU33ACZ2llCxg8QQPXS5GDmb2go/hY7RYc2iWbs++z2rzS2NUCdeSD8fVXjSC4PJdtK4WHbsYGu/toC1b8b26r5pY+aINWcCibox17h9+ulzbUvlRfC1A4o10RLbiRAw5DCxF6VBCkOl74FpEzDqeqhRuHx/PGMweTp3Zj60s7i8fsL8fPYtwnJ1OWBX3AyMHKV6h8Ayzo5Q3nMmdoDT+RPzwja2xcG+iMBydweXfyAp7DGX+qAStgk+4UaNFn9e/gZXvda0Hdog8fy3qYQ9q5SwbhlBOP7gVEWpS2GART0Xrw6i9bPSNqaIDHOatkDZ4++y9SY5jD1y7La9euLYBicJ45pDGGUNUJ44xAOiAcJi+AGNRbP22HBhxG56xQaIJLKQgO5gKcA8EZMjlnEApjIoK27unHRIKAmIoY+icsnCPMLpRpjKIX4OA4Yk4haQKLQFYQYNYPPBG2FWP1cuDsnBVChtGl3tr1RJC9CFoCWGge7Np1LlJ1cvCg0FYfJqSMLiVp94kJoHqe6mw4MwwynoAFP7zwTZ+cHterBwGbNvqqjqHUDzwohLErCEejVmT6IfSeT1HwsaJ+fMCX6EoZ0I8RP3v27HI4mzgphmfJWSmLNiG4p0/3UjrjVatSZNHkXOEkvErPgd8rw9guJnDBAZ3x0zPVqJFbCgq+Uhqz7q+6McpUZLR6nxyiInNkKUcJDUxMJuUirNUiWhE6qBU8jCI6kGnGily02CkC7XnfwVINE5zQhS6SebTJEegsHc5Ajgf88KT6zUoDqvszdnJdjQZYmrzIrT6k5eDYIZqt6NEHPPjimVIa4GYnktXOE6x4lrz2V2v6JjP0MD0gg+jbDk12AHxogXcVKBu/3bM55zm5+FAaIZkgy6WLKo7WL1p7JUt+txhrmz786Am4+xcJMlkkBI/omOgvWhkLb9AC/OSzGjzyrS6KXQIPe8p20km4may80BXO+vIdHuDBdy/f9Zvz3Zle7A6+kAkvdla/YEtnK6p3n37A3TPZCXS0yHzmmWcWLzh91feAp9oZuFQ7xt6iCXybpOMROPFjzhXaWhTCq40oRRzQGjzJxXQo9UXO2/CFN23WcQ/d8aBn8aCoLnj8pj/0EI4tCskC2tILutaGHnQueoRe7Aq90Sfa6zNbwql1jS0uM0DnwdcGCfSkl+7n3MEXHC3EfeoTL5tXwB0P9OE7msO3RRr6oiX44dih13SxciNtPEMG1HKBw1xAltHS9XaWdg4ceNADXfMJwOsa+PSJJvhpzFKt7oGRPhWpR+Nq97JzdJ2MakemyDK46Gk63qYC9DceGjYX0J18DNf11wIEHXJAyRQ8230KfnDRFXiZi7zgWbAoPhjTs2xNdemuVfpjXPYp30U/yR5+lT1xHT3hic42DC6H7Pr164t5BCaHyoooZpVjBagVLYJX6OtekyyAc74QH0AQpVyI6nmEa8Kt0Fl/BKHaDvd59wAnYJ7Tt2sEFiEiLJg5ZLx+hK/mhSBU72FsAmJCoDTG9copg3MFzE285bkR65dfflnOFCbox3Paw7sDY42B2BQnBWvlVi2FlQX4UyY0UlhfWJ8ggg2TSsX6bXWoL4rPABHWW7duLWeibcJWQOgH/iY+fegLLuB2jwOKlq5Z/fsLDU5QQq+NfikA/IooNinCmxMerh0Fgk6lBX3PGa9dkU39E3YGqP8ENIGDAS5gS4k9K1rGsFMm9CnVgYZecyeg3+12qRYKjvphhODkOXJd5LYaQUos8kGeMvKlevCgNIf7yRD6lu5Av8LiRWfhkdyRZXIAZ4qfUS18jq6F19GDjEk742kpCLw0TmlD8IGFXngVHUJDOLpfGsk9Y1VnkdFryzqjk3NsDJO3iSxdxINkjUHMKTJW9RLxpDPP2syAJ52zhh/ug3s6TR04SodbGFW3WC1OhsyY9Mh9b/JWRLsFEh6SFXLgefTQDt/9RpvqsPwGC7lnB90zmeTgk4tSzUVD9MeBZOOSyVbd+m1DhT5aZKBhtS70AA3QFL7wLu2MJ56xuNSe/YzG1cW14ifTcE62OXbt/PIMWhkLfTiRbF0LuhZTpb9yftniFsFkDY3ZKZ94IAJHxumEZ8pMcCw9S7bAB1byC89qOMl4tlJf4QZu9K9m1nU4GcMb70zA7CveermObtrFZ32I/KEJmXe/HajgAncRLM+gNbktmtmCK7uJbjludImTrG88axGELulxcxa6l3khIx1DZE5iT6oxBRPdB4sxk6/mgGqc8EifOR6e9xzcS3mWvsZvdG5hiAdkoQ0L6JZzh1/oU/E/XIqYFeDARzRqYwPZZBvAUuSxxRKcOW8cUYEGtiIa4iGZ4/yVpva8fpqryRDYi0qjXXMh2qIPGUE3Okp/qs3VtnMZk6vkx3PVFeqHPfJ8vgVcZZ46/Bx8aJRPpJ+iXLMEplq4Us/a4V3+BZzBWr1sso+W6TZ4wCaDsRyyjz/+eBnuolOYYtWA0dWP5HkDsBBfKaIcsiZzwtqfcja5UriiRz69WmEhfimmvEWRufKtHW3Q3zdhEGKBz0RvPA4Doa/+BJMYuFZ+DASBhZdnOz+Ks9PqjjJX+KtPhg2TwdKf+DYhGrfVfbsxZvgdjRqH8nhXH1Y6C14EkFDM1Bv6t3WbUeFsFinSlkILb6IHAYT3ww8/vGDtLBnPMx6FdNHHcyJW+KYtfD1fpK4xijIWSYC/duiBr5SAAmkH1lJr7pGX+Mw5d40RdV3/FJTQVnMjhQae/kYLXwh+Bbxoq58cWfh0yCglqtC0tDa+GD9Dh//tEEQ7fZNzk1KRjoy6sVu9t/oGd6n1Uk766Hwlipjskld9tlmEXJG5Vv9Nxi0m6AuZKepbigW8ZNwkSFnRrRomMgMPuJtc0U3Y2+8ZxQSrZ0vJMKJerWThZzEB/qIYLSDwp9UnOSnyoY8iXvACL2PveS9y1ORCPsDkVZSjCCDY4AxHzmmTQQXEUoEV5Bq/EohqZrTPOS0KjW+udfhi/MLKcQAAIABJREFUOxsz9CIgcCX/2pJl/aIZ2wZnv0WPyJADl9HdWHfu3FmG2jNF8smAxSkeFaFmO7wY8/7+B/3ZQDTImS8aYBx9NDnWjo0y4bFfRcXBnFOTo8m5JVtFx9CqEoxScnTUAi0b08IOXiYAh4LDiY3BH32TMf3ogz3xCdZ2xeJ9kRD3OkqnWmAOGtjxWN/VGZKj5NB3dMK/Iu8WFuDyHL0vGlfEwbOup8f6rQyhtJ+JGF5oqR+/4V/6i13Uh/Zk1XWwlpGBu2t0CyxFcKqPYr/00ZExcK1OECzomy0i5+SYnqCtMar91Y68ZRfb9V0NrD5aUIOzjU0cAH3NdHzZD/TRtvIh8tACtzol9NY32tauU+7L+oAhuw5vCw9jtsMXPekX/SYXlRPQNeOx+YIkZBv9O4JEu3ah0i1wk6NSteHUwlRf6FyUsKBJKcnsZSUS7sO5YBH60SPtq0GtbhXc2tMruILLIsq8AJ7KCVrk+11NKd612Cl7UvYn36iNIaW0S1eWVSgSan5HdzZB/ePur5MoGeV1gwJgBMK4nnHO6y8toHMCVmEtBkMMsQ2CYZhn8FZD1QYQ9kKDhYIB32QJjnZvFRqt0BxBTGQEsLOmKhwGe0YaofVngmQgEVWKADMooXEZf0IORkrcaoKh4xQwQl6cDtvf4ZcT5DkE9fYsQUArTI+pJj1K7HcpjGoNKL7VJrxTnmqC9OfNyMETHfHD+HndjKU+4E7w9GOyLyJJwPCI8qAh+sHTpGwc9zKWaJUzpQ+44BlDbcVpDPd9UtBWK6WZc4xn1MJYaOMausKxtEDGu+gG3qCTVYoxpIP0WcicoM+CSkoOziK2cKMUaEUZSr9U8Fl9AtzRsFoUK2T3wIjX+qkeijFFV7yHb1GdUr/gwxeyWC1axcgZWrJTyoq84CnDBlY4NcHog9waj0H03fhqnvTd/0p2EGebD4znvue96VWpLGN7vlSd3/DoL5XQGv/pjNWisb2KwIHRuEU8yRrnXHS21Wih/5xBMlXaoBpE9C6tCef+tcJY7SQulUfG7exFsyY6cHi+uoyiF6VV8c+YRS595mhle+gyGeRc4VtHgZgIyWQLQQ4iXengXPiLkLMfJpp58juaKYVAbzYpJxEsJmoOmom0oxvYBvjhVylpDoDnsqlN5mSgswmLNpOVHCTjkSVwtgBCn5yc9AO98RWfwEsW4JITDjeyBDb6hab4nGOHh/BuggEfmavsQLsWpvhcVLF6NlFeuJkbclazy01W4DYue18NFV6BC53IKMeOXoLb89Ua4VURqpwDjp3x2Gn08K7EoLIFY3ujExxzBgou0JOcMPRrnqu0wX3fwVvGoXo6Y3iBrRSge3QTrO0GJ3fGc4/twxdj4ru2LajgQgbIaHW6ZA5e0Z69znkkO/pEt+qHK9rP7pFB/bWYKrtEXpof0QV8yQOZBh954Bc0zxSdNqcaz30LlWrDzB/V+4EfXKXMm9NL+Rb1LwLe/7i6X+1hi82ybfrz0heZ4cf4RP9q/6rZZVdyYPGC3JdVo6feaFJApbRu9aP6pYdkWv9oWIAJPEXbgw1tioa6VnrV2HiIr2iMH+zq6b///vvgm2++WROg1WOF7P2liwcAo6NyxAyegZukUt480TxJiDK+OTUV4gOMs1ARXHVmFK6zevShDUamkIjLqCBoOwoxAkL6gqA+8kLBYywCWoqqs6YQpImqlcGsA4AbD5xhcR0OJuZSkmigfzCJGBEwxrKCPzBYeRRNaUUGRpEt/XEm2r1SzUWr5NI0aEPxq+PybCkYglFBfscrgC+lBw8laSIoRaS/6uvQUrv+QoLCNCn7TsjnH0rDzyTTKimjhf5eDAm4PEdechQZnPLuJj0Go/PWGDUwe7ZdYCZQcLehBD1zRPE4x6l0C1mr4Jwyu1+UtoJV8DBMZNlEoZ3vnkNTcHvDhbJ5PmNZigANyU24ZeD05VowlsrUR2nodrRyCowDLrrlXRF5CwjP0z00y6GGq2tkCP+MTU/BUx0HOQN7qVsTV6mOJn5yp02reziKIJFlulLEphWs/gvDm8A8Bye6gVaizP0Pn+fB4DV3ZNGnJiw4kZ/q/6rzghP5b6GA1vBKfsm2V5NxNZPVLRrDM8liUXG8LZJTkTgakKN02nc4JR/VngQDvEsPNanAh47rE0zt6GQvWtjSP7INV7rTAqS0KxqXbqv4vkJi9IB7dEJP+o9GrhkTLclYqZLSunSKjdFn9jE7a4LUPpvC/oO32h/6DT4ySt44Q52TCAf88ll6sZ2/4CW36Qi8W5DltOJDtXToVzS7f9vAD7YCTeBu8YJG5MVzORlwNlZ0ZsPRg5yKurdbUulN/Cc7OXRN+PDIOQFrsoSu1f6W/qenpYjZmzIA8bayj+qCwAouPG9+mmcQml/Ag27oQ8/oM/6gHf5Uh1RNEr3NZlQG0CIXHGiFxp7Lzid3pd+aC/VJXsAATna5VG/0x/s2kMAdLuhcXbNxvOhi9sS9Dj6HE5xbzDdvwrM6W3QCY6Us2oCD7lR7VTBD20p+8KfzFOlcO5fbsNb8gi/ZFO3g1qIbTniJVuSrmjDjwTWn3nPxqFKrdJBe5XDzXyqXyak3dva4eWE6w5WaKCdax174c3ErNQTwIMIQWB15GVhH3gjSai6FmuE7hC9cjuGAK1wPacbBfcyvjqMJBIG9C+0zAu1oKvWSg4g4xmplgLDVx7juPsYwvJhaBML4edSt5jGuXDXhrIASHTiE1VS16macC7/ncMARrO5hKuOmrosDWH2HT4LIYDCunGA0KlWA1hlStHZPhIOgwGlGyIIF031PYKsBLOUJx0KzrYrRoBSI1GeTkfvV/qFZjh/cwM5Ali5gDBgU7SisaAslAo82jUth0AgN0RksOV3kAZytvptIPattR6G4Xi0Luhij1DnB1t6kiG/9rQt+418rSzxn+MCKXhW5lkaGGzrjH4OD3q3eir6Bp5oDBhsdWw3rP+OEXtWpwB1PGU20gIui/tK95IRT3mGecJCKyukBn4J3Do+xPR8uM+oIL0YcXniDRmgmnZnBKw1D7/RlLMYILUWK0QtPwK9vfYANjdGXfFf7pI1/kDChSk9wcMkDXhoHnHhdsaz2GVyfrcjTVdfQsvQ3mOgF/Eubwg/c6G4C4JzQMa9kyJjgbTHmHgMPH29861iLoruljvE5h1Q/xmJ3qr9hX8BFprKB6N0u0pxzNAGzsUSgOgrEs+iinU/jkgl0zikge3Drf2fx0iuHnU1rU0fny3EKjQm/6qqiv2hR51y5hjbaoWFRJwsE/YMZbhwsbY1DVkrroU1ptM5ho/PaVodaWs61WarR3JF8gZfeojF5MS4d6d9V0B98FuVtuPKstmVk6HjRjGgKZvY1J4AjR470kc2kj0WSyax+wdohsWDFd3zQLkcV7mjn+UpxLMZLBzfZL4bdK+Rujmve1GfzIB6QgRYxPkWgLYA9h/fVVaOXBZ2xwAEvb7JHR8BTBN+zZRe0r5aO/UJjY1TXhSZlCEqll050T5/97aF21crpH/84XukHmYUPWUBX9/EBj1oEFhlqDjUWnk65JaPmC7i5z5aSB9+9wFVpEviqby56i2aewQ860vyIr9WRtQgyH8/FQtkJ8otGaFaZS84oeMmA/vGADYNr6VkyQ56MO0srjNNmj3iFxy1y/Ff0Slk6GNYLsRGSYkIOgyCRp1naQMeYAwjfEQtBMamVRWkhz2tn4CIREMpQGAsj9QEhSJtUGcuEn0IxWtXJpEQI0oqhnLfn4EEwMF16DfEL3YPTPTDoU+qiE9gxx6pPH4yBSaZdNnnRDKexGFdKro+2xaIJYQdnOyerXajGxb3OUTHJFgFrZVmEpbRLBebVFhQmzThRUs+iUfTDk/49AA/Bm9EnkMZNmXnlTSSeJ+gVGRNKx4VUX0PxwN+BnfhUuLo0QSlWbQkqZ8LznOsip+AlKxwP19HAWHhCkHO44ATenLsm6aJ42usL3RkNNDtz5sx6nsNTIbOakrmLcToj2uif41sdQUX0eNnKCk3JsLGLQFa3AvYWL9qBiVxrC0dje5WWBls1RoyXdzzBZzLY9myyaJzOjGtyzkmEC/mmK/gHd2/wVMukLXk24VQyAE7joL3nGFb8ih5oiv45f+1GxX8TACPrk7OhXw5lf5Tr2VLM+Ew2MkwtjMDm1ZldaF50HL3gDHd6VG0mnIwLBvgapxoM3+EGhyJ66O06HNtAUu1bq93SnvXXSrY0GvxzsOFEvqsTAX8bPjhmrdDpvLd2rn322WdLzksL5lQaA1/1mU0qoioylLMBbzJj0ZNDws7CJcfDOGCp1rMJjDzhAZml5/BpJ6dx2SI2oh16aM6Baxc1GD3LNrKFaNkCnXy3ICJz6ISuYMAH8uVVGkgbY8GhVF12AmxwzEmtlIKN7+wq/MVHeMMLz8icl3H13USuLTtWyi07CpZqlrMvZNEYHHX9l5ZDi2rdKlAHI1pX39YuSnpTOhTu4PesfqvBLHLsE7xoXxSXbOhTdExfYIc7+QWHvqXHyUepTmNoA+aK59G2ulWLtBZJ9A9f8NI4YNR383M7msmcPshAPoF2ReHcyxknb76bb8HYopC8oTvZYL/1DSb0rpypOlpynM00Dr6SdzYVrOSPg+qTroNPP+w1GYUL2dGW7BRsaZGFlpXTsAdkFP+94UT+sldFq0vjog1dpRstwFpkwld/zd/Zd311hA4cynQVYYNfixGwwp8ekbkff/zx1Ol//vnn4IMPPtitjjP+TZCIiRAAIVg6rnARQtr1P3tNqCa2Qq4YAvCiYJQasRCVQQCgCdMzEO8YB3A02esDot7VX+hPvzkuCE3oMNq76B0lQ2ApGQRoK3kFugQW4UUH1Yjpt/PFCD844aLNd999t4SHMPhETISkrOgDFjQxfkQ3GcGr/38rTVbKjaChR+lEsGKicRkKApwzRqGKCIYvh8y4rUTQj7D1p9ylAwkQQSGc8GMcjaHvUmoUClyMSOmyJhYwclCsYNFRH5SsOh99GKO6B/RAIysjuOEl/oGTwlUbAFeGSd/6An8rYE4jfI0HTn27j0atMskfXCl/Be/kMDmteNY4OYTteMJz1zkT+ODA4ur29O/A22qQ4qdnczpdI0cZdriBtx25jzzyyFqtgxdOeIUODlwEMwNQjUNGCNyMZfpGnvzWtvTOjCiCEx7azxoi/dKbdrDCEb+KYICplEFGuAUOHDvqprPK+l9RsgFfMt6Os2ijbqTVtlQRnlQzkaHqrCd6md6UskVreMa/4KHLLYRaPMCZfKEr+IsEkBEvstiOSXrK7qRj7pMnDg5+ZCwZVzKELuSd/OEpnTBGxyiQR7T0XBswONVgwC/vaNJOtTYmgN9Lf+0I8xz+VGuF3/jEJroGpvRPf2CGZ6n4bGKRRNHO5MFY+tHWOC1gyoDQzyYn8MCD84jvdB/tRCKNSX6NS66y9WglSslGog9bhNbsh37xAQ2LfrcLttpOuLLN5L/jIHK80Qi9soV4pq/KRthG44GJfKENnpPVHDLjiviRE3B5Hj1Mgp2JiFd+56SgJ1rSATigAZ6zUWQO3yvpoWdgzA4XASH7BQ7Agl458MYyZ+boGKs6Js/luCVD6AKmnPDmGc/koOBtG2XwwnX2XA1wtWttgmsuqJwnfhrPOOgI30oFOtm/hWLpbrSAP3i8c7LwvgWhZ8gSvMyn2ldekqOanUCfUsHV2JLjjsdqVyu+078CQmBGd/BUqwgesl5NZY4PWrBB5N/4noNPc4Pv4Ge3yAk5zR7NTE0R+IILngEzWuq7ulc2BJ3RgV0AB3nFIzCWutSG/7FSlq+99tpuCyvhhbgBCZrJp0hVudFqBCBj8IqWEajic0hA5saNG7sC8rxmfRcK11dFuqWJPGssBNY/YQNDhqGIA0YzNNrqA1EhTRB9J/jG8QmXCkbBiwAUQbpFP9XiYAjCt3W8VRLimUgZK20wAn76IRyuVeBc3t9qR7vatJulPDL6de6OMdsZBm+0JLz4gWlFPYyP6aW6Sqsl5BlcAsCYSElSLHRmYFP+UpPw5GQZo1WGsd03aXKc0EZEhyBXxNrheYxUEcycCUJHoK3q4AgHfIIX3sC1rdb41eTjE3zgZSwZ6na9FulwD7/a9aqvIiXkAv6dFQQn+LW4KM2MT8kMI+C+5xhryk12GDT9uO4+2OBSHVcOlKJqdCObZJRMkAUyZ5LlnFVk2yGQaMZRQw90obx4D/5qNfHLC73RunB9Su86vMEJl1Z3JgbPohGH0ne0FCmGB574pGtFmzyfI1VaCn54AUZ0LK1SCobxzfGAs3bkRV/oKLJqTE5b6SttwFUklt7MlJgFg99NkHDukGg8abNOhbXkDZyl+7QpdQ83xhfNyRw9s5ACY7WCRST0g7/oLCqOf2DRN/5X99TmGvINxsoCyD99bEz9sRdoRoZ8tvMQ7OB1H34VabMNnvNqNyH4+/cL+i0KnAMIxmQwe5nDee7cuQWP/tUFG4PegKXoED550U10gL82njGuPouulIoDOx5Wk4b/cCNLJts2N7mWs0gv0AU8ZRPggk/omo0mC9q1iUR7ODYnmAfAVLoK/NVN6gdcRVSKluGd56rVbEGjH3NKG9boEhkne+5VCpCN0r/raKcNOaPD8IAzfrUTMccALmQPzVzL6QFzziB5LmLShgZ00T9cwE6ftdfO+HBL18FZgXupPHh4oXXHc7QxopIKfVW3xukIhhYLZY/gVlCgoyXA6dW/+lQOhLZFCIuWlrLWn/to7pUzou+i39mx+Ejm8J9OogN90aZNbUVpWyCUgjROcz7Y0jXti2yT7xb4aJpDVq0heQk2NINXGcHmijJU6F/KkryFD3jzCapTBDu84hG7UXQXje7evXuYsrx06dJSSBMCo5Wn2g4+QqWjTh1u4ELqEEmpK/YGEEDVmRBGr47RaLWAQAlUwM2CcIzIWyd8TWCtwhC1VSRGdM4OI9AYiBG8CGRyMmY1TQhtMsxIIDhjIIVTCBazMYaAc3DaNYnhrpcOQh9w5ABw4AhfES9/kFs/bZuWWkQHz4DPu9UBAwl2AtKuM4phkmJMrEwJF4EBY6ssigAvkwCBaxu7qIV2GE/50BPM8Jp1PQw9I9OKxHjtRmssMDHC1R2Wv4cHuD1fugPNGRX89Dxew9kEkxK0us9haHIo7QOfzhNCf4bbs2iFn6WiqvOgiOQTPO1MJEulO+Hue84BeL3IGdkoKluaylhwLPKqbZG8akrQFNytkMiQcegW/YG3fsin8DSjbvXpnkiFxUERIHgU3ev/4qZziO9e8bKIl7pE/Ia/+iV4GUO/cM3hzZHFI3rUBFA6UH/xJJlGZ/LTMQd+e5GDHBrPWDTAxxl3HHnPt2JFW284oz9Y6ZtaN3QTZQNzBrYdmm1sACsYM4g+tS213KJAHzm1nHr9tEHE+E3snFaTZGe/KWEAjzb6ViNEBvDM2OwjWcNXesG4smst+No97hky1Kq4vyTrsE76Xype2o3dbJLQF/kmi6WH0NVvuko2qmNpcYq3eA5nCwHjm8yK7tFXOsQegBGdjIkH+qw+pomvqAfbb2JGY851heyugacJRSRGHxXhp+/9eTQ7g27VsBX9AgOalMIkW8amK3iAJi0kipbDKycFXXLKK/oHK9uHhtVS4mmF6E2WRdEtLowBBzDmNOdYVEuFxnTeePjZGX/uc2wrZ2ghyhYk9y082S444asXPemYjepGzQGew8sWY3AqoFAQovHRIP11jXy0AGZvvKt9rQSk9HERYmNVC05O8Mm1dkoamyzRCbKPP2hWETz6et6rxazPotc5memV5/EjZz87WQocjYv4Z3eb99EyB44eoLe2LcjwwfPo3CIcvu67jkbsAbrhvXstBLPT5LEFVnNec6LnjFvmDFyec60IZ6nT/B73m1MKougPrc3b+loRMg7Z+fPnd5NakYOiRISlVWI1COX9dcjgEuJC0hhv8MKk5dIRzD2IFz0BCEXVFqOL0LTChCBBRxhKgqAMgboc6QYCwxGs2DqHiGECM2EBM8a0guh8q4wypTHRMwRwQVwTqTdGGMP4mEZ428HjOmZWFG3SM7kweK61MYKxQy+4iKZgACNF0I3luvGNAZcMfKs3SgpGeBdqJ1DVsPWcySynwffC3RUl42v/5ckRch9NCYHvJpqilWAvIpNzoS18c4DdrxYr/PAP75IFPHDMCIfIC4/R0LOFol3zPHwTUG21wyP3MmZFCQvJcwj0n/K2IqPcyYA2rdbxpkJdclk0KecYXU0ORX7QGH+cScUhKLJJsTJKnKo2sYAfL6vtYHTUnKAJfN3PMZKmR/tC7OTSOKUdjNV4jU2ewVaqEHy+V+gLJjV0/YcbGnh3GjWa4i16Fe2s9oVc+o4f1Y6id3++bCLJEdIOnhYE1enQlWqKyAkDje8V2Gec9V2UFS3ARrarebRocd14aFMKRX90pqgVnW43ojHIFHrjRRNatgxcRUf0l5Fmi/C8mqCcd5859CIfxuZo4Hu0DQ96Xy2OZ1yvBrLFArg4xx1lQw7bJUg+8R1unvcsHEz41XaRnSJwTahw4BDSD/RqEeh3EwRnsvqUFn1FKckWx83kUjoXjVoQo6nxjRt+nvWdvIGTrBhbH9r5jZ5FM7OFRSnYGPJEFor0oA271wRLP1uYklEygE8tMPGKvOCDMelu542hR446GaTLpenZgI5vIEPoVPaDLJFj9rFaRrBXr5e9Ypfgjk7mCm+44jPd1idaoHkRlSImxnINfuhhPDRsYQ0mZ+BZGOgHvPAyD8G5BWRpZ3TRH1nBb3YaT3Ngc5jpJfiq68NrY2UDyF9OOLjaAUu+PIc/2egW6NoUdQOH+akFRVFTtpsM4SE8wK0tvWa/y2CVtjNGmbLSi+iNPmSKDS19WAoXncBpHDT31g5sxoi/bT6jI+iKBvosY+e6vvED/fShbzTXRxG+nPrqdo1RCt4zZBg+RSLxh6wUQYMPWMFcBJBNN6Zn118n/fnnnwdWshlGhoCSMRAeqojTQE10BipkrnPGhbATAkh6DiIYwKEIWcBpU0oUMgSqP/FuYge4Zyii8T1jbAKHkSYh6UAMJHAU3bN+I6rJwjMYh/jGw+T+VsY2fS+OSUWZhJFCt+JCOKv1Vt/VtvT/jX63YkRQglukAIPbVm+VhqEEoJUr2qBXigb2arDQ1aQJB7iDp7QnAWCIMBEd4EQRS336dJ0yaNsEVt1OKQ4C6m0sEZbSr60MKz6Go2fQAHz6wbOifmQCj/HbO+PQJKydiE3F3troB8zVGVSjVPqGbBX5YrxaeVeMCbcUi2JUFJ8TV+SnMDeZKEUOj1INeNEZXRn86huL6JKbClzRAj5oXBRNf60s0QU/8Y3ckAcyW/F6K+UU3oRBAXNUOgqCAWoXHzjg2CKHsaOfomsmG+3wsHQLoytVONM39EE7eDTBgBns1Sq1AiQ74ESzdonqG9/wiT7pQ7tSrGQGbfAhA0d+2/1I/uvfuKVv9FtxO7jb4k6+S/uAhfyZpDxrTK/S8vgFB/2DCe3A4j7ZKR1RZL76zRYS1XXpE7/YQDiQ6XSi9FYraRNPkWhyRY7YgZwTsBdtx/si/xwy+HjpC9zt+LLxRb90o8myjUIcvqKF4Pc2MbAL9JFNw18Tdymn6uuqHyoqbNHZJKEf8BmbvBQpbfMGnpNn+FUblOMHnuqxON30u01cdBc9WsiS7/6BAIzsLV4VIc12FHEwZjtr8UO/YG0nYaUpbCOZK5qPlux3jpD+4NWiFx/aEFVhObnRL3tX1C04irgUrc2JIGPoSRfob+mvoktwJPto1CIFHGSYXJQuL6JPXqqzNQ/qLwfX2GhAh+ANbnRlf8gnfNDSWG3+aVOP+xw89IeT1Dc+oY8x9Yde5DC9RHu0Nn6bZTqeQr90ky7pUx/NTeYS1/GZ/OiPLBsXvmB0zdiuzUgauuo7+uEnPF1jI/A5Z6donrHrp/RqtcfhhvZoglb6ghs6sc85gdmLMn2uVwMar8DeIq8sFh2OjmBsAV5WIT6VCjZ+NfTVfmvrWTDCXd8yaitCxiFrmyplYhwwr/B2wo8webIAgqDoGubrlIJXm4RQBjcIA50yuE/IIEH4MLzNAdpgIGISxmqfMNPYGQSGpd1FJsKMWfUVxgNLtWS+YwTBxhhpiYrfCRH8vNsVhFDgqvjduOAGpzEKffoNT4T3PW+ds0UBcvIQu6LYVo8mIUwnBBSnok3MhDt4CqWCWTtC73mKhCbgs3LHO0YT/BXq69sYjEF1GZQFHOpkGEb9wVV/DB+a5tSa/KTQtGe0iirge2cFrdnlntcPHvBmiNHFs3gDl+pFel5/KXmpODwGY4XLnhFV1I4Ag7Ni2iZn7clqaSMGBi8Iuu9F9Yqe9M8AJiLG04SC9tVjmOxyrvSJHzkAPr3AqT16i+B2kG4RLfDCu8m0mq0WEGSPMeu4kELuxiOnnmszCbzpFkPleZGkDC1YwY6/+uNgcsiKanoG7XMii260acBnE5BxqodgJNGZbuBTzmXFuWhgXDJW7VGbVsiRhUnRWLSAHzkju0WuwVK6H36cC/CigTbugaf6C3CUQmgRUEQCP9CCjpY613/4Zqsqf8BTPAZrxwXQJRMjXjWJmKTxmZ2yEAObRU7RRG3hZCL1om/grM4F/G3K6Ryv6qzQrfQtnrMZ6ETPi4Y1MTeBFN2rmB1cZMhvTgDdw0+wVoJCD+iKe+B0vdoqY+IVOhZB9HxykEx0NiJ8OSNsd7JrXDTRN10Cq/9GprtF/chNDq7n64eda7FNZl1nryw6fFdigf5ko5pFNoVMkclqg8GpjXFmhKJ6TPbbM3BzDd70AkwyLfSxOUpb/WrvVXaFzKFTdUHGwVOp9iL2aIuXIpO+k7eOXSr4QD6au8AAdm2MCX6yp28wkSeyVoqthUOLDmOkM83NLXDh2WGw2pnaiUxaAAAgAElEQVQj4nU6j7aVt5CTnBZwsV9o0nlg+qeLZTLQbi5SwQmvNgOgV/JcIActSxejQ7RtMdfiMie9WqtoiN5grzBeH154BebKcEpVkik6U7YFjAU5PAcfNNbGmMarli/HqcwePXff+EUP/UbX5nf9g6UNUdWwuU9ePUtPjFE2Z9b3Ke9aDtmjjz6680J1SmB1jBk5QjlUCF0IlAK2DRehIYuoEMQcBkc/GUsEq0gw48Hwt1rOEeL0+A4Rf1BtTAhQXtero6guwjWCCGHwF2IFh5QWAlbITalKyemvgk7wMzIZOAzwfKFLOGSsKEth+FatHCOG2EvbTsUm9BXoU7oiRBW1SldUZwEe9PYsQaEkcPGq+LfCWtfwpD+FZZxLPcAF/AQDvfGCk8Jw6I+yMaRoxQCA2+TbpNjqkEEsNYSv5AI9OEathIq6oCnF0h7/KjoXIYtnGdCEkjGyI4ws4LU3XreS7/gN/DO+vtGvWoFogVauVVzNQcEPL9dbUXm2UHpR0+eee27JDkcHPcgzHqBVCwI0C/aitNpKnZc2gzsnXFuOmgle+q2VNd6CF26+e+ML50p7RqudUumViTFY4E/uLXCKnIGlsLnxyY0UWykudPOMZ0sztcpDCwa7/x6ED7kpVU0vyVYlBzloTYbVk+ifQywaA162gcx5Z4hKoevb/XZh6wudyB096b/l0EJfZA2/5oozg8iWtANQu6Jg8EIT99EB3kXc2iVHVvXjhffxt9ILMLapgWySZzJbATqepFv0inyDl07n/JFteMMpnShqa6LSZ6t3+kbW9Gs88pwToS240ErfaAo2NNKfZ4xr0ioVnOPhs+hpKboioOC2IKH38Cr9Yxxje5eaQdMia8byxkPyQY/AQ7bBCX6peHDjSbW/7ZR0vclQ29JtaF6WA9x43nzCJqBXkX66g/5oztaiRYtjdG+XbHa3lH31fZUVoB/dM5Z+chbnxIt31dAZp38OwVeyWYYC7PqnFy2eikTD3Xd2V19orl2bCPAhPIos0ecyLuQZTuTU8+hqrEpsLMTa6c0ZR4N2dJNbY3vDqwUeHhTpYk/ITkX5+F5mig7R8doXGc/RIX/mA7SBd/9JW4qWPIG1SGcZgT6TC59sTY4QucBfdDDv6IOjzqaBqefpCtw8X41rDl0lUGAr6k1/8ApfvclGjqPx2yiiDb1EGzDoG8/0hY5wbfGEXtpXNoRH+UtkpMVnZQZoV1pTHy24Vw2Zk/pfeumlNVCKMEN8ECcsTcYmIRMeYTHZAhQzIUpQDFoeOuMJuFZjhL4wKkAoBIIWek3IIYFQkGvXQ5MGphNmTAIrmEwY7agjQMbxbKlUz/b/avApgmJck6J+TKiMNrhF0bQn4PqvgLsUHGNUioegOOwzY4rIcEaTvPQOxcRMtEajVgDowCBXp9XJ55wKfXk2Bxa9OFMMJiWdK2Jt9as/UZZqpCgDpUELY2rHgPfv9vjmuc6tISyEhqFgeCoiBncC2UoSjwhnEygccnrQoGLPHO9kq5QFOHKi0ct1bfUL/iIKlKVC7Va7+EP2PIPO6CRSY3wpoiJP1ZEwaJ2xVFieYTeGMTuuAl9LW8LXeP3ZNtnPGPTfZ0V60LGoCZo0OVcLQqGN0wRQjQw+F73BG7LGKau2Dc+iA7zwF0xkEI70wxlFaD1pxBhXz6gvNCILLZDaAUZn3UvXwaedSCjZx3+6pl2LmRwCcBT6Z7SrgdPe94qL0aNjEchWizB6Cnf3TVi+m2iq1SlaAAYwtopGA3gwqhxLtG5SLdpT/QxZ1d6xJnAkI6Vl8QQ8+gVfxcrG6sRvzxgfTJ6Du0nd7wrv8cz3bJbxcr6brK3wS2ugT3JvLP3pgyx1AGi1ZOjiu3bVo1SvSX8qLeGsRwf9oGP1Pdobnxx4o5lrtW+yKX3VXNAu+yLa4C9ijBaldvAp2UXvDsmu1KSIC1p74XdR5up40ZvMSZOWbq3mchbpW0RUT5STql3RcTtL6VaZkaKHZDqHprHBwy52eG7ZFzrgWrbcOGjCMSxbgJ4VeDc2utIr/GI/c4h99jd/5hTjli4spcd25NST66Jf9AguszQE7/TBgWDDwIQXpfGLuKJFJ/7n1OWIFWDQR+n8HJbKT3IuwZqs4FfpVTpj/kMnPIZzi8eiS0XTCwgYq4CLNsYoAlUQAp/IqU94sfXwr9yJfa7+TR/ZtJlWzFnG92rb4G48ryL8RW/JFHlFe33Tb+3RHk7GrC6tccgJ/uiT7qMRXLRPp2aAqTmpjRg5unBYfy7u2IsPP/xwV1RJISCAyYQa4TgnBkR4ABkMkNowuAjtN+PqPqEoTYNxjJxoCwQTGMhVkNx/22Ec56iUASC9WnlxtAgRppRKaiWeU8BwcloIH6Q5joVqZxEn5rbyqYYNPvov7GzyYyRKARA20YCMInzhY9IyfjQoYqf/dqRhWkWlaMbwMZhC3tJn2mIcwa641ORESAgTg5MCEr5y20VJOuwPHNq2067al4xEqUx0Mpaz1dAXrQljzg0cMuaugdP9jm5A26IPpWEz2ibpoqRoUtSk1ZJ7hWwZC/3290zawhc9KAPnChwmtbbGw7XVTCtr/YGJXKBB0TDPoRE+6UsE6aGHHlrPUx6fpYYpIjolU2hHFsmbsVup5rBWx9gJ/HOjQJOnPo3DuGQ4S3nTMwpKVslQdCF/JqUiJsbraJl2VpGforv613dpcv2igfv6LuSvnyK+HCt4ox8Zb3UM3pwR+Me7dLqNF3QAj7ys0PFIOpiOFuFpodVOwJzbaA6nUv30Tjs84qA2ARkPfcNXHxyBot7gxl/6lYNpAoYr59c9/ZLnztsqcgQO9ICnF9kgR655xvPZwKIn4CUTxtcPXdM3+NgHPABTMsoO9i8HngEn2sOhP7gvIuceOrIPFZIX2TYOedB3EcP+X5M9MGEZswVGi4RSlJ2Rpy0YmzRLAfpdNBKuOTToDW6fRc20Y0eK1HiWXCajZK7oPRqiQWnC0pVkFvzGryzBcxVklykgB3jYUTf6tfjAH9fQkA3RpqgKx9Riqf+i7XxCMox+aINfyWOlE2ilPhN+RefofekmdC8FDc4yDGxXky75IRdFLlt0FwUtAg8W7chSOy7L8sDDixwWzEB7z4A52Sjyz3llm8w14MbjnKxkprSq8YyTw1eajT6zt0W6cgyNlXPBpuCfcegMOwafFvL0znhko4AIOvfvA57FT+Ogtc+i+e7lZHoeT/C4cglwa1OaFw45dkVCq/dr0wGa0Qt9kY9sjevVTBqz1CdYS98XgDE+nIKZjfFM0bvqjPVHtsAOxhaarsE1n8F3tHUfrXP4fP/yyy8PU5ZWji6YYCBAqTHVKe4d6cC4c6CqZSpkV/gc4J5rUoOEtqWdMI4AIoy+TRocId9TJMhSsIQ377kdIrPY1niIR4kxwm+wYJJ+9UWYKWMKCHkCqB/EZ1B8Ym7F154rHWFy8dsbAfvLFYw1HudMlIlAJqxgLqLE0dSWcSuFCNfq7PSPpvoGC1qkAIQkb7tiVTSFK/jQD09yjPVJYOGSM1pqmUASUvhXF8RQuta4hMxvtGJE4IxX8Cm/XrQLH+GrfaumihbhWXi3+9WIZVjBJfJGmPvrmc6YMxYZKsWGx50irw2jVGFtE5n24Adr9QiljPzmKHS4oBorEcgcJXjiEZjxi6zhgXHUl7ifk1sK1Pjo/8MPP+z0BS7gJOelJtGRjMCp+jPGgIGr1qX0CCeEHJEJvCdreGpyQHdOT6di4zNF73BZ8lNU2nW6XAoZHr673soN7KVH0Yx8pDeeNa42QuhkzMTGkJR+1b6C6mpC0KiUUP/KQRbpnzo7MDSxF2nFP3RzPWcKv42PH5wIRj6HmtzRO+NXoxJdc9bRk0x7Fk3B3qKAw6u9foyHJsEM/uQsB09fCrfRTZ9wpVtNBDnCYHENTfRBftzTD93nKHXeIP0i8zlA2YomoI4awmPjoVXpEH3iWykw8OlbZIIMlwFAP2294FlEJEfT+EXtwG1s+OsDfC2c4Az+UprwST/TbXDCFy1bcBR1ahNKCws4twEEbGhPhtFMP2D1Mn5t9d3kiw8WK/Atu0J29E9PWoDjfZvJ0h99ogNc6Hgy33xkPMEAcyC64yU8OpaltDhZqiayaCHnxDjg62iN0mT9KwuZKxWY06+vFm7kgI7lpKFNkfhKAFp8tqCv/hH9wOwZeFQDSA5yENM98lJJCF4Yo/Q+mCsJKSJGBsBE7vWBxkWKkhP6zs4l0/iBTxYXIqVogLd4XHajRVX67JlKjkohlh51HZ2MXZkSmsO3qHmlUAUW2KoW92Wr8j/wku7gfc4Y+oHP8/Coltv9omvd95w+WlgX8S1rkFNcdixnsmhqgQN9o3dO6ueff37okIl+ZFA1Aly1E4iCWAS8XYgYDTmEM9F5xjUdM05+9596JhLIxwifOQ6u58kHFAYaG0Eg0sq57fqFxSkMgpg4Sh0iEgErHVD9lH70mWNSrVUhY4TrYMYMeqs1RCZQiKzIvTSFscCANkUqqifKOHemkpVgaQXPoY/++9++UiUYa3z4NHFXN+E3HhlTG/wgdKW/KA7mgrfaI2OhF+OMTq2A0F/bcujohEalaAhlBccducAI9vdCbcIQMaXgRV7AVaifMhrHfWOX+w+Hjipxj4GgsL57NyGKWIju5GRZ+epHRDGHCpxFZY1vUtB39UwmKTKJpmCDh/7amMDgghHOIjEMie/uc8ha6XmeEcHHojGMNx0gW5wmRqljYhhLdNJ/oXD8BR++kZH4DoecOzzCizaSwAMMjB6dMg4Z9IyVJ3q0sUBUwJj4TZ7JX7ToOAJ90WPjV3dFTqpFg6P+/UaDVphtQEF3PMJfTiOZL/0MP/CZ8Oht0Y6c1VaNGahqTtC/iZUslY4CC71zr0lMn+jtE+3b4QeuFhRoXAkGOaf36d2a8e8Va5dyQyPt9Wt88pSz346/CumLxMDZeMYq9QFO/IJ/6U2Rzw7VrAZI9BNeOdX6NK7n2swD5soAjF2NFFiNDV78KzKFX9k137U3seBDaZoWfPQkJ7IyjxwyMKWLJkt2naz4JINwLKKafan2k6x3TEK2GY2KRpemxktjVO9XtL70TdkGtgucJl/fyXRZhtJBFvDZRjTUrghejrj+5qROdsFHT3K04C1lBLcWBOk2mhdxTD7gVBQ6WXPPs/qufgnOOf5gxgt4V95iwVDUqjQ0PmoDF8+Cke54Bu9z+kTl4J4zAaaySq6TG/0XBUID8sLe6hff0L65O97DAw7w8r3oElzA4bc5L50zRuUIc8EAVjYp+kwdRgd44RFZ9wIffrMvcGLv4NqiZTpkndOHh9X3gg9M9Mzbd7yDi2fBk85HEzwEV85itIRHOtxpCPrxBk9OmN/V/aE/nQS3V7uL8Ve/2sLby+8cxlKv5oDlkPlTy4okMbG8vwE85DNC6bDwXDtgfCJMKR2IiESot4Jwgua7cTAekjz70kKNTyGMAeDC5gieJ43ohYEJKEHQXwfuVYdR1M3k01lgrhX1yjlBHLAXKRIlQYPOoUlpwdp/zhFIkxHjgBkVuRMA/YILPiZ4RtDETshMNEXickTAQ6C94Rl+PvUlKuQ58BV1NCbFMgZeYDSaEwCKWNoEbk1crSQoQbUQ+AYn+Oq7CII28VN/2sO1PzrPWaVsFaiSD89QbrSqENm4TcAMYauVVm7ozaiiHSXLWcArkSxOsPEpTIJdAWwrfrzqeIVWoeiMD+hM4b3Biq7GJJMMd3/fBR7PZvjg024YCoYOyQ59oCMV44Pd80U62wzAsLpXxJmsggtMaEgRjW9l/umnn65JyqSH78Yo9J2R0L/24NcG3mhuVxd4OWicRDTUxsT/wAMPLNyNySi5Dm8LKWO0+aQ0W7pCbtp1hf6eKf2hLUc5Z7kIKCfAvSKALeY8TxeMrU+wwqP6pHYH55ThQ3VdbEYOC5rjM1noT6OLlGXMyXxwshl4Xm2O6/BynfODnvQL7/TjVb0IWKolMS558SZzlUuAu5SFMYpu6J8MGAsu2rFzaOMe2PG0xQL80Aw8eNWCNOe9lbX+fAcX+OhBzoZrZBuf+rsu/OeUw82zYKSP7Kr27EbORjag2qrKRtieFqTkDNw5UvpCk+SjOtn0wT08JuelZ9o93FEa5Je8olP/+4gG9ABM5JQewdNvuNATdNBXcwW+gBmsvqNxB0J3L3qXbtIn/H3CGxzVNxYpwbNq+tDbi5xnk+ciyLUWoiZ+z/YfmJygnH401CfecNj1R5fRC4/QRFvt2hzVohe+ngW3/sk0/NBCm3aYkw88r1668gzX9VlaL5iTNXQgi974q490wTX23WeL4FKz6AIm6VNy1VlhRQiNrx8yWnYAnwtU4D89aFcnOuBfNW3okUOIBm0WIRPkjn0GE9yK5Gqn/+ZNfeW0FeUqWlbJC9iLTrvnpW0R7+ZbMlSQyVxcPbtFibkS7TonMPtVZFtf9Zdjapxvv/32sIZMypIxEHVBmAx+q+1CmhDLaBoQ8hTOwBjg7TuGOVrBDkJAFJozOCNOAThQGFidS2FWiHm1Svd8HiVCzdUtpFJSissYNXlplyFuNYDAFLrwKBjAAq5qXyiQdgiv/wQoA+sZwkvwwIZuIjcmQ7CYeOBSiLhomP4YHP34jrYVG4KJ4nA+CFfpJ/20UomJCW6pO/RjwAvlVheED+DhnMEtBdTWs65VF4Rf01kEMxp4RyMywMi1QiT8IiiF1RnlVnLBrI1xwYyu8Ne+lCf+cN6sTDPs1fVQOHRmtODEwOGt/uCMXhkpSm+irr6iXarJhr7RD4/Igho99/RpAi41ZCJxvZQP+PVpLHKAXpSLzDBU2jPgDL1P+FQT0Tb60hAVU5f6Q0/t6Y+09yeffLJwY4TaNWRSomc58cZEk87SgUvRxCa6mzdvrlpPcgiGitTJGLnjVBubvjRpkEk8rxi6aDSalvJsYwge02s1oTkwHYtA/9Ck+hx0qrSgE+fJfav8opjwApNIslf/jUgGciJaaKFRETmfcGpSbrcwOwRf9HONvGVoPdNuVHi3O5oek9Oc/BzwVtVobewmntJ0ZJGcwDnHLke7MgXyl1NHvuGCruSR3uFxRrtak9KIaFt0kpyW4kLPUtDVxBmntJt+LIjtYvZM6aB2v+NLh1ODqSgC/hiTvKMF/FqUp9/oCh92rzrCUlI5jOyRyclCEl30Q95y/CobQVPjgdezlaB0QnwpafQgW3QNLuYO/NOPPqIvWehcMXhVq6Vf8knOi2KgvblOOzBwrjpeg73AU/hl91ocGIs+0xPPcIBNyqK1FpGeMR7ZQ+/SuuSuVGi2pmN80DjnpsUeXuQ8uZcjCR44oCeHjs1otyBbUgF8UWH8Rxc0LGLXIrdieDCDyXiegysaeI5ctegqalpQBj2b04oqg6vItD4rKdG2CBFeFxlq4Qm2ao9LJbuGD3iM12iZH5CDSKa08awx6DH4fddPZSlF19GyoA4ci+bTgTJvnoN30dfq25oHmxPQFr/KiBi3FH+4Fu3OXygIBI4CVnD76KOPDiNk/j4EURSvYwbmGoQAt+LMOchBgYj70iWF8Dh0om0MOcNPOK0gPastQWFsOQnaRGBI5XkioncMcx1xMgqulyfGeAi1ojY+Y2wsBlQ7RswbkTDOmzDDE6Mq2oV7tWgEiNBjUGf4UD4vgtGhrQk+pfO9lEARRjA0kaBBaUj4wLlVi/FSOLiEu+9elDtP32dGE4MVxDIihJFSga3UKQNg3M4BwjvwRDdCrC98ABv4S0WXEjR+Z7egBZjADbdWlPrxpiilJ9CkqCV80JMhr3AyWuAVHjS5g4EAU4BqSTghnYHVarJ0KN7m+BWZ7D848az/0iuaaaVaWB1crhdtwhOyD19y1Bbyag3jWZEPkwJ6WdAYJ91AA9EETgsZFAHMyFkJg106th2LIqgKOr2qxSglgq8WMdUlgRntWrVVK1EUzgSB/5zOonGzNsOYcDZZaAfu9AJP20WWQfMb/u6RQ/Q20TtOhoyQATB4kaNS0kVMS7OWBkfrdpvhZU4z2qFvUYsiOXA1DlzwpQmlFbf+W2TRf+UXZAWP0QB8fjcpkhH491c3dAEt0J280SXP0v2cv+lsVStlIQEmzq9xjVH2wPV0Bew5e2Cnv8Yx8eEVPMEAH7oKNjqAv8YvLeRaRcucAbrUJEHv8YVDq+6v6Gc7Cj1b6oauoJd7nBHjkA9vslWqByy+txPY90oSTMBwLULYApeclP51DZ9bxFeaQk6KuNCJaI3P5gR2tGyE702uTVw5dWUHOEPgoi/oGu31zbagc1EXtEQLtqi/JPJMTpLockcr5Bxo6w0PONN995rXwIje9JTttYOXnKIrWOGFt76To9KZ2beiWPADc5kAtgftS2tpb0x2Be9aVPfXeMYpINLiu8BCWRs6SN5y6kszul60p+wHulfuAhf9oy348gXITOcmakueLTLAVoYKv8E+/YbSsMbgeJO7ZAKdySd9Mo8WNU5P2Atwo0GLolL0ZWjYuBZH+N38rA94VtSPtu6V1nc957CIe3OwZ8HYGYtogeeVE1QDXCDI+GUEwYr3XtrD19iT7vq6evXqoUP2zjvvLAdKY4OWbwdgyuZ7nmoRK4TL0UEkhu2rr75aExRnQVTEjhhKikHuIxaDQtjy3MsRQ6A6L0Kgz1ICmIjwOVnl6PVXQa+ITXUvhIIQwCVl1RcjAU/CCiaTYUaIsngZG2O0L40ED2MzANoxZvCHKwEl9Pql9MYuPVcOvMP9qlPJS9eHaJt2bUsuaoNJCTQD4lkOBQMALjQWiSS48ICTvghRTl47QCtuBnsGm2AQWOOCn0AnoPiADtWzwdGLcTMuwTTZtYuzehV8qqZGf/BKUUw25fJbeZE3zxqrWoJqcdA7YW7FmUFhfDgTnPtWPqUcq/sCJ+Okn2o1RBCqB8m5NG5GgkMGZ3SolgYvS4GSO2OjtT6NjQaMOZnWl3Gli5xD1qSGR15FncmhNnA1EZFb8sbAoQXeM7Y+O8hYH6220KzFCRiMkyOL9+S3xYxJCU7G1g58+s1poiP4iVcMi51m7lXPRC+rjzEWOeckFjX0G807H7C6KmOgMbjQpqJzk4pn0NIkzi74bjwvvKCbrpEZsJRKojfoYGKg9yICcAK7NhwyeIKHzlTOUHRBn2Qe/OkJ+cTL5JtstnipxgS99QUPMMDRGK4ZH27wIBfVmhQBKCqMzuwo+wcOkz/ewEWbVvfoYAyy2/lkRRv97lrRuXSEDMEfH9Ao+pOzHPRsHZ7Av9/VvRoHjPhCzuHL5rBp8IUbfpAHjhObpA8ya3K1QEQTNoacoRu8tIOjfnLOtNMPuecU0XHXzEXsq7ZF6/GmaDM4irqRoyKt1V21gERvDgL9Ak+lKXScnhmzxWgRUTzxXJkEtAYLetKrIpc5TvAGDzzhV51TMDXXeL5IcM423OJ1Y1aXhuZFmcBibHSykEOHymDwIP1ij3OujZdNLl1cNBkcpSorTdFHOBkLPZr/6QJdIxPhUTSZA6pfL/JvvmljUoGanM+i+OZCz2TvjFMZTvNii+ycP7Tywje2Eyxg6J8E2GvjsNP0gR6CFX/JdtkNz+kDz8BHZwp2oEH1dO55Du6lF/EWHQrSVI4CVvNKm/fA6Vkw4Bfbqj8wRNfSqegAD/dfffXVQ4fshRdeWJ69B0uN6YxB89tDEEEUq0HXMFSbiEloAC8aUAiXcFAuBGSEKxBkaCgl5BRo67fidQIMcMSl4K2KIViYGwKlEjCXgdW+k/gptbd+CZlP96sdSQgRH0yMaTVPEQp8FWi61r8LwN91K2owEb6MA2NVHQna6dv96jzAQrlLz3Ao9NNW9QRbuwwYOKz0TDjoXZFwKyvPPPbYY8t49r+ijAh8GWdjEFIGOYeHEFb87l4rhM5dgx95cI9TAM+clFu3bi0n6PHHH98ZueoX8A0MeFnIn3Dil2c6o6bVEnzQs1SFfnJGqw3Ef4pO+KXUOn0a33MaySL+FHlBu5xwsPuNH3iBTiZ58mMVWh1dxqdFB5qAgaziX2ko8okH7XAEA97oC71LW4PbG009i08+9Y9G+seTlJSBAJfrnjGuT7SRyoYP+cb30gZ4iIbGZIzJOVjIK3oVicUPcocn6A330ljwh6fUsGfh5riXnAt9ktHqIT2rPXqCz/Olj8HHkcIHRiq9IsMMJ9g5PtqjB5zpdCk88DKieMGJIMM5MyahFgdtu581M8bUlkPps2g33I1fRIM84wOa0vkm0hzEInXwAis7Uopd25wPOooW/aMH2vqO7qX7jZOMozu4ZAj8MwpcOvYC3Y3bf5TCC230T2/ITLWanmeLK1xvMVj0A23a1YYHZAoecAVjC5QiT2wFmlcXBa+iCC1W8cV4LaB9kkGLv/7zF13wFbx4aoLsH1SMW21mETdyBZaiN+hfdF1bcBVJLPpeWo+8wBePvOiBfjioaEYGS2UWmTVuCxoOMZk233kGj5ukO6JBf3Aq/dlOuwr+9UXnjd05X3QGrHQt2NkO19CsaGl2yxh4r+/KLcg+XpMXdC8qo4928fa3a2SG3hqDLHEmwYzvnoWT/si8a74HP7khA/3tF37mcLURo4hRZRvaFwkmV22+MTZ5jp7gQP+CG/QYT6tTY4dL/aF9spnTXPakaJm+0SHbgr6uoYm+4MyOGpOMoG8lChw9dC5IAI4OEs/X0W+BHjgWFXMfT31qk3Odo0ZP0QC8xk/+4FQU0nh8H682VqF99tl1thS8ly5d+s9fJxEMKUafFbhjBOZgbjU3nWwNCANhJOHJQCAigXJQKmJ0GKlBRXMYNwQ0gSLSgw8+uD4rvm4SpGwRJyJWZAw+zyCisREArNVtEb5C7HnC7dTpjCJ9MQCt5hGm7dSejylwycBiAINVgWH1MZiiH2Pqt3Cq7xjV6lL/mEFAte2zMLp77V7RNxhy+Pkoa88AACAASURBVNADviZGQqfuikFgEFv9gpvgpISF3xkfdK+wtKLbUjdwr+4rBcUf8BYqRm+w6BNsHcAKxorsKVQ7sBiLijspKiOqnVQResG/FACZ4VBwYHJGjc05oHTw8TLZ9jdP6FRtFTk06Xi2OoaiQ6V6Mv6MEyfVyzWwpbylxywoyFTpw3Y1ud/fGumDA4Y+aEBH/IaLlF6rKP2QB/oBPnDhExlmSDkxDAi5tHhxT9/6gx/5rd4jZ9+zJgHya+xqYPAIbdEVL6IR2cyooXuTq3HBX5ExWnEWrfaKuIEdTckf3omAgAnsHUfQ6rWoNTzRynNgkUbTxjU61JEn+va90oHSQvruQGI6kQ3qfosv8uA+WYEjGMkfepC/FnmtbJv09d3molbidKLIb85ZOxsz9EW22CrPo33Ov/FcR3P0rCga/v2tmX45LPBG+6I7RQk925lWeN9ERlbZUriSEzzWtgi6sZItdC7lk7MsGmhyxi+8zXE3RoXG5IVdIyfoTE7JQH0Yuwg6OwB3ulDtUQuWom6e1Ucprpw0MoD+eMr5KbVM3qW8yHhRwBZj6Uup81JxeE1/impUv6i9yCnaF9kHi+dKCbve4r80Xcfp0A9wgAkvG69MDjp5a1NaraMOygBUmwRfsmE8+oUeTcb4hhbmB7xhK7yM6WU8PMYPOodfRXw9i04FHnwWMQ1vY3rG71LV2Y42DFigwrN6pvClg2Sh4If+6YP7pQyrvW3Rq63vbEi1zaXmKmtZiN07TcCYxq5OLCdRW7Jf6Q8ZBYu+coyiM3riF1lA82DWh/bu6wvNvUq9GgsNsyl0IhpE62xmG3+K8OobfvlJ1bXRS3LGLplnCui4Du6cymQRLJ3DaeyXX3750CETYcE4NS8MRoVtdaB406sDHjkpEOxvWkz0gDUhUYR2R1D+JkjPWvUSbv1zzsrzA1B/EMPU0lMVFlIUyHEGMKndjpQaYTGHgcPYaoxavXeGEiOiTQ4f3BgqhnWGQ3NM4EuIOQVepWZTyhQsg1QoG5NN4O4X6WslB07wE5Bq27SBc3UTxtKmiKD+CW1OsX4JvDfBwLeibEUGi661ki28zODdvn17t4EBn6odadcooUZD4+Fpf0jr2aJFhCeHhlDCrzA03qKR5+ELFt9LDXSIqGfwCO2ttHMk4FBfDKbJjLEjP56BN6eRzBFosoBG2qA9A6ZdETqrKRM2/pgk9F362OTnXsW6nm8i1NZ3isdoGqOVu3b6YAikKnM+0VK7eVAsWuBZBac+GUF9SkXCF6xNjjnqnmmjTUbNZxEycgxudMUn342NNxYpFRODpXQIeoKVLniZnBib5KRoSbV/9LN0ovZoWZqbXBQ1IBelkukxXuobf8DCJrgOTn124CMcq+FxrzSb6xYEpfjSGXJULZj2beHHIzIe3Stcr5iYjnO8wWU8E2MOxk8//bRoQY7Jgn7wyButW5Si6zygtnRQq3V44aNnjMsgN9nhEVviGTBUH2hMPGshADc4sTn4NCcrv8FWoTz8i/QXbWwD1dxJLgORs0a2ihLjl+fcp6N0AYz69SKf4ENb/CKfYOuQbPe8wQgOOLTD0LVq1NgN+JNzcJDbCv3ZQWM2rzSpwgOPyH80Qf/qnMokkDt2QDt9Jl94J7oHdrDgNXlkK9rJ2blhcOr4CPw1J7BJ+kCr6qhzkIyRPU4+mgvAQMfASR56xpziOh1Fd3373mIxZ6d0IFxbzBSEaL5obqi+uRQ6HrR4bs4Fh/kPf90v1Y9ecKC/1eeS1WrP3DeH4VXyQHa013dlCGQyhwe+bAPZb8Fn3JzLUpH6Q1/vUpr6yXlHFy/95GAbzzjsgX4KjHi+Wi6w66eUoP7cT+9ywFtEJbel3+HcQhMuBQvyDcw7ZRyS75xDvACHvtG4Mz791ieYsiOuVc8JT/jiP3hff/31Q4fsvffeWzdMygxMxgoTK6It/9wABm1FWN2Lgn7X9JNjoQ/IUTKRDMBoT0GKqhV1yikrfAjJIguYwcFDwIpKqynrQE8MoGCEOOEmaEUWGEKGApH1zaHsCATPUJq82bzgCBnDCGU59dK2rYrBpY/SARjH4aI0rRgJFPrOot8MGpjgAD7XMErbNiHAt1UTI+J+/9NWWJxSgqHDDym/dhQPPOqDGN/SjEVhijIU6oejl37RTBoLL/ANvr4TtNLc+F4kAezw1HfF9GBwrR1ORTDwhKPuOlgpm/45a5y3ogBFnPAD7tKXxiNTyQt4W1lV6Kt/vMOroiHa5cQ0URRRzfnKcMIdPylf9QRwZwBcI1sMN5pn8MlzEVjyBYfqcBjhDDmnRsSp2knt+p9PugAG8oaOaF1tUvIBb+kCNNYPHE3mxnJN5BRfimRVD+V5/IdrkZZq34ryZvzQDhwZHHxBE1FAtOb8mqTRoAUCXuoPr9q11tlcbSJB/44RqNaoRRA697c18K4mqrQKvHPSTOJ4QebABe+iaqW1cwBbpWdY4VjZBTwrtm3Scz+5Bm/lBuArXayt59DNy8KAXIqyohX5in9oAnb39VG6g4ySJe1EfBxGS0bABAc2k6y0s0tbY2aHqrWqYLwjFNBORA19tCmVM09ax0dwkOkWGeSwncpoCSc6gM8i88YvzSpqCo50jNyiWTV+dI78oDn5yzkEv74922JFv+6Xjqpmq9qy8C7NrE/ypY9qsRYTTp1ai3cLNxMp3RTRbxe7/tyjrxcuXFgTP5ntVc1TpRVdr9bI77Im+J/9KfKR8+ETPtsX3hZ1+6+b9y7UB5ntNZ109Mvpm33ouwhnWQL00nbC3zyD1ttX7XJ8u++Z7GrO5oSvdjkzbVLY1399zTGinzFy3PQPV68cOfjkj5CpcDFeDl1j4o/rnvGer+AkV/vwmG3LhNCja9eurR3G7BE9oPsFIchyC2B0ZJc6WkUfzZlkv2xFkce33nrr1OnffvvtoBP4dVQ+lVJBhiJWCKsTAmZQzlE7PTqNnPAXqWIUSpV4ntKbeE3greT6a5YKZBEZYfJQMaD8OBgZjRSb8fJc+e52qcAhT5mRqIYLrNqCIwPjPkcknBJg+JV2BAu83CO8DAwBgUd1PbM+TXvP5/wxBkKYnDJ9lMcv3VmIv8hbz3JAwMcITmekkCv+VMeUg5ARr5bKZNCOVsIFTxN+u5cYoRSyKBpj1YRduN/kKMpRGJaT29lhYENDY7tWqLpJplUD3AsJ6w9u7XD13X280Rch1g8aFeXQxvNFF9pN6xqe40FRhKIOcDaJtRFBv/BLaUq7NhGHN9nKMfFsMpWzTS+84N7kZszqJdECfGSZwpqA0Z0cmSDJjkkXf3x3jWPJQHgOLtUvcIRLb4ITv8gyPHyHn3fy6LkKXtHQYYNeGXjPcFoqoG8RZDFBtvAEn8HCFpi00if96BMcruvTJN5Oxla9RYvoSlGu/u6GzNoIgweiEeijD3BznNAKDGBslS7aAWf88kyrdXDon81BS8+iBVxaqVfrUr2ItsamA9U2tenI83gsWk0e0UFEuYmgBRM9apem8V1nbL2MjYc///zzslfG0n82jp0CW7Ja9LiJHZ7VCpaups+cCfiKaOakky9RnRZC7oMV3X3iNXhaEGjvd8cxVCuqf/C7rm1RzmwYmFzHO7zGA9mUSgmqecsJzwkjH2jZZOWTTLkOZniAnw6hdw4nOhobHKWtfLqGP56vVs9nZ49pQ27ZEXoL3uYQkSJ6hqZkBT5PPfXUapt+uM5e5STgTWmtnJQcqX3O0FHOVVG16sm0a8FrjBYKWwcouI4by/M5h82dwTEdQ23c3zp6la9snZLwZYvIewvS+jHGhF37IpRFxbShY/Cac/tRdNp3Xb8T/+3vaORzS6dt29KSk07RPAewaF30AH/4kw8y7Pebb7658KVPFoXVCKKJeatUKjmfASP2oqCWvumKN9159913D88hmzVXCTuB1ikkIFB+OIZYiTNq1SakKK3+OD+tGgmiibYD9pqsM44ANPknLNr7DkkrNWkhERHXGAHPMbTuEai5td2zM2dcHh0hwWOsjDT8jIGoYGLAKLfJ0jgMD8ZwNIwNRy/GtZVwjhbjVuTOBKO/0hn95U81NGCcKxywZYA6tBGc4EFv9+Gh/wqiMZZRuXv37i6Erk9jwg/9OYIVBbd6gG87iUwq6FeErkhFK5BqHYxZMWeRAc601bIxS/u23dnzxidXeDTrSUxeHDLwtEGh6IvDhMFgInONwa4o3mRd8Svno3Q23nTsB/7gQwqnDZqb4NAOnHgOTs8ZozbVepCdnNccEM9TOu3xvbSocThl+mvXEmcIvzxDOdHOuNqiO9nFW84Z2TJRdGYY/DqiwdhFkD1Lr6qD8N01dPSCc5tu0JUDoC/H2dBfOBszI4MWZItzxajAgTPZjlsTc8ZL/+iawTIOowXODGArd3pIJnIW4Qp349ElfeAnh4UcklN9t7PXbzKjH/xmW9gdcoJeOb1wKX0HTvRHm9LW0mT0CKyihKWyo43PFh50pCLfdmkZN6eanPiew9VntbHo5nn8aLGgdMPmF3CR59JYRZvSa3ypLgsN8BWP0M118gOvVtX6Rzt0RNcintVcwat6mmyv8fHHc2yYxTNY8bgUKhsBd3JdWp6sV9uHBkXn6TV50Y/JDHx+l5YpRVgED676hQ9YtPUiBxwxsooXaEOHTHplVPThe5GG9JLta6JEQ/MD+nUIKX6Aoxpe/EOvFo6VU7z//vtLjjvSKIdA+/tFTGbbHKJ9jhM48bNXulIAYZ8TkrOmP06mttMhKjqE9tV4FRU7qj90bFEcftuIUTpfUOZ+jlMpx2i1/X3U883zOaY5bDOCV5+VTaFFdJmO63S6et5nr+N4oz/vrSO7D25wTHq9+OKLu2OA3CP/LTbKnJmX2B/X2SLyTMfBRyY819E3+LgcMilLBlAKsshKxZwUnVBTKtdESXy3UrV6ZHw7liKFdp/CKNhkvAplM1yAavIt/4u4s/YCkBVIzvQcg6zv8vSdAI14jATBzThX+E0IGcUmUp+IQ/k72A/DKCijAF/MsSGBQ4qwTW6YUZ2PZ/VTFIRRKOUDxgqlOSOMc4erUnzMQCsMMAGauMGdg9ZuEdfQ0WTNoGsLNjRptwdjgidokmAas1Sv+3Bzv5QI3PGGc4A3XhXa1k8h+FKupUL8Nk786dyg6p70B7YMORyK9OXwwLMdo+hCvlLMc+fOLTjxGi8IdCFpBhVdyUq1Qp51XwTFva6bQMCAZq5Xy+M32cVT/EUf9KyeAxyMOrjBqL2Jo4OPyUNHXZSChF+RtZx6/VUYjCbaGLPIjMkQHTnPRZ+qj8Hj0nttCDFJ+Y7OFRQHi9/6905fWjVSfrIJfy9yQd5zEkrNkQn6hMbgKeII3iIXjd3u4jt37uwm2dK6aMp50hYt9MNpFCUh7/1VWHal3WDugYGMgBV9wAPODJcFmah8daAcIhMsZ6IddBx1+KoLqz6QPqB1EaPqO5s8yFBpHrizJa6RMzi06QC/i5jAF705vcajD2DHdzaHk8fQam+8alN8glFbtMUfY6TX6GN87ZocwZF9KMUHTjihb85Rx4O0UAZHTlG1Sz7ZYXRFMzKKF67l5MCFHHihYY5TKUg4Fc1Dt9L0xuqomOp1yE6L3vgG9qLOyWMp1hYWLc6Nw55EAzjHK/1668t/LpdBcQ0t0DXZz97Sqxw+NL9+/frCE9x2K7IHOX3wPMmrlGRORrzZPls6Lrk7Sd/agHM6Utlm9/QVPY7qjz2tDsz3sk/TafFsY2yvnxTOo9pt6XOU0/T/HHdGMcP9JHjkUG8dOnSjg3STPJKTN954Y3dGIDn2NhYnOVtGhtJ1OsWWkI/4xs6Q/TJbK2X5xx9/HEiLMSAcsibptslSUAam1IMBCDigKCGlNtl01gsjScCF+gEhFUPptTE5muQY6ELOGR7X67uVpvacPoRgpFtRQ5QhaOVZ6Fwbhsbk1eTNwLufh1oIFZ6MhAMu4QZ+MCCs/DCHBWPA7Zq2lAM9jO1VFLGVuWtNrJ41JgOZY9G5SH5n4CpGNAZGgqXQPubBo/+I6w9V9UN4OCJgztCgaWeyMfbG56QwbBVnw0G7zjzDP4aw89LgRLBKe5n40dkz+kRP/XWem8mvGh6waFskq2gXmcADxtCk0DlBRQYrsu+wVPLT6sWEYzLOUKIR+UFfvAZHDpfxOAPktYVEqVFRSnLFofC8ttXXUbhqC2cavQmt4nHtPM+BqOC3xYRrXhW0awvn6nsqJm/CB0urX+2a1PG1Ilb0wp8igC0wPEe38H0aen3qqxRRKzOTlVcRVjIBX323oxN8aAtntMEntARDRcr47znjS4WSoVLo5Df5JweeI/vtIC4iqh355eDgG5hLu2bsyE+bAuDIRkjdeucoeYYjwcGuLq/Vbmn5aqOK4uYAwK2IIT3saJech6JQdIDukSV0atcjmesP1KNtu7vwqLqzotLttkJX/eGvNt4tBuBgDHTxHPqhDfn36VrZC/DREXSBf7VhdDuH3TNwJOPJk/uVlHQunI0l8CktS2bYV7/x129j6Zd8lI5iL6pfRTe0r3i/5/XBYUb/anPZWfIMNrqkDV3qiJdsANl0jXyBI9iLRrQJiG0oImpceoTOXmRHP950Asyl6MgYh0x/7hVJLAXYpFw0Zps26/7WkcgZSC/Ry5i1w2+8qbZ66yjkgDXecY5hkaXZRw5P48Ov14wW5UDOEqHa5Uj7Dc59z5eCJO9FrmZKtABB9yaM0ShHMCd2H02NMyOGnjnOedtGxFrQVy8WHGDFmxzWgg0TzsZma1tEuw+et99+e2VZynrhMZkyvmt0zrtNGR2M3kLJuHSw2ls6ss4h+/333w8MwBjojBEmnDry7lC8jEptStUxRAS+nSJF1zrfyHMUjzJLoRB+9QeQZIQoMSekHVAmMPDknBSdgKxVTClEBlEaBNEIHSNFgcFDERFI1E+0BT6IU41cu3oYP0rqr2A8py/G58aNG8tB8xwjbgIvSsRAipIgYBEGtXHgrf6iGiW4Y4AoFpz0g/FwQgfGQ18ZZUJi8p8rZ/TQti247QrRj4mHUYSDdkVdKtCVkgR/zjTl0r+Jz2TDOchDbxIgeF4MJnjwtaLEVs4mIfeM6zt8CdaM3pm89GnsjhgwXhs68AyPiijCB19MMHhNvoR7Cb3NIkWh8BHN0A6/KpTMsIMDjXobo8gpmWmHF5kszAwXdAIzmcArPAFvjlvHApi84KBPY1TThbbam/CK7pAV+tDioMN9U/Tvv/9+F60lQ+QFLavbAJfJrsM+4x/48J2DVcSQPLbLlt7Cu0hOheV0jM7BHez+O42s6AOvTBTwNYmiMdw6sqJjXeCtrWgV2ckJrLxB/+SOLFrUFO0zRmegudezOabg73gWPMTf4OXYicixKXAiZ3A/e/bs6kdhuvZkrYL6Dial//hg04Nn2owBLvzHH7aj2lD8w68WGf23aMe5GDu6oh1a4xedKlpazZXreF5aqdKNonZ4pD+0YT86fgEt2eN2iHWgcouiziTTD/qxVY0FBv11ZAdZgXc1huCtyN4z2udAFxklL67l2OijibdNTmhnkumfQtotjjal2qrva4dhziL7UvpHvzldxq2chB6A07sDN8EDtzIV7bKEv+9Fx3IO+89QAQfwkWG6VyTW/8dOZ8Pcgh/a+KxGMSdn61TkUOTcbJ2rnGjX5/eeK8VlrOl0HOVwwK9orz78Ps5ha8wc+tl2wrN1yua96RAdh9/2nt85aDlR4ZWz6fMoh+1/jZjti3JF/2C8X99bXs3nWkQ7omKmkdkC+tkRSWhdWQ05apOSdnTO7+xMuvDss88epixFoeb215lrZ6AoTbsCKFlhyFIVUmAUiAExeRD+asoAWEjPZG91ZIXuT48ZRcYF0/XrbZwcGf0oAGY0MwBFYIxFkBlxY7YDkJNGcRkkY4HNPc9pC/Z2/CFoq14rRQ4T5VWT0KYGYygG7WBYRDZRtdIhdL5XnMyoZsBMbBhoUrCKw4jqR/SPLtqAFy2Mxbjok0HEVG/4meTQB94mB3xBk9J/rvcfpOrKjNMkb5LSHq6tOnPI2hBgQnONQ9LZZ+hOOMGJJ2AqZYyO4OVccsrgCe4iftq2O0ZbdDHxmZzwoRUCYURz/ToKhSPI6HoWfuAxRgXXnEPyyemBo4mX05ZBTvmNZyIvUthEOydU/cc/+IOpIv1qZsjNTNmiRTV21RSCz/ju6Q+f8AXP5nEg+oQnXePo4Cv64psJs+gJesArJ4XcVFbQMRnkxYRclIGO4kE75XLi0RRM+kLXCrbRw+SMxxxDuFcPikcixx1aiZbtNBURJR/4C068LYUPb5N/C6J2SOMXucOn0uedEQZO8sx+ZKhaYfY3PArkOV5Fd8CqbYvE0v9sBxp35ESlDGBFq6KH+AQOdDEue0TP2g3drmmLg3SBXlb3Bk/OJVq2YCs6y+7QbbYLTzi2/T9u5Qnw8iY/GWNj+04OOioEvJxSMgy+Ij3kx7P4w0HGh/R/bjTBG7g3IYNRf+iiP85Pk0+7VSstcL9NNdX4triAs/HRQQak8ooi3tW2+U0ePYcWnZ2XPW4B4j7eGhN89K1DhuHGOSXb2nijJzz141m0NodU34hPZJDdJvMWD3a90oEWCCZlk6p+i5wW/WNDwIt+MwK0dcjQdesQbeubtumvrRNSqjBHYjoopbK3zs6MjM2UnPYzZbov+nUSp2pGmUqxdm3rXO3rbzpFW/z3RRTzJ4pS3c8JnA7ddIZnenZG36bTnbxv4SjiV0oxh7KAD9tCD+v3ypUrK0NVgT69rc4ZPmSdXLJ7fpO9FvUtnulxR1bp9/z584cO2ddff707roGAtvPOIBSjbccAYtgYKoLuNyPbqrVDRTsnzBELhN3AQtFFSvTPmEC2ED/jRsm9CUE1YUVSGJF2E8VABsEEhRGzHkbfGV+GqnQDQjDYFIkxKgrECMCJkmeswFZhuvbVuRByv8FZ9IlRL1VZ3VQTd4elMrLtlkN8tEJD9OREcgg6YNdEDr62+zM60jOtbtEHzPAxbg5PO4YYoIqB4YQGreAJPboRyHjtEw05jYxcUSFt4EpI0QMNmggJNvir0aoWDG/bZVJYfhawgtdvvDQWelVMXdQiJcvYkT/XpkNIblxvp61+KI033BlgtSV+V9tWFDQnDBzamRzRFz3RAB+KWiYHGU4yAffq+NCy1VC1LxVdc7Q606uFTZtbKLM33jUJdQyCZyhzqWT9GNdkj97wbjMCXExQZL46TvIRXY1bugiP8RA/0chvtKHDnOXqPelUckwOq5VCn/6rrtpKcgwmeIAXnTxvDO3xrChTGxbA1Nl1dEHaSXs2wj1GzHMiX/SIbFVfpX+y085tPO1vXZrs0J/uWJCRX3zJ8HF8KhnIoUMfclQNHPmtvKAUUoXp+qIv1a210PO862S6KC148Elf6NM5TtkOsJfahg8ZD3/8aEMSGrlOJsib5/U39cyzeJuDhtaep68c1OpYOcz6Qkf3vYp8k2Mw4UWpQbYDTq7hiTHISWnt6rPgCTayUIYjfcTrDkBml8Hq0xj9FyM4ZFDQzI5S9/SlnpcdwYei0Phm8YIGYNE/OEobo2kL1mo3+9cB8sABB9vTTz+98K9EpKhTC/XjHIMm+aJW2axtxKcoyr7oEFxPUuNUei14wNtz2eccp32Rqq4lyxOWmWasTGRfBGk6ZBNHfJ/P7Yt47XOI9Nf8P2F2rQUvOEqZTtjhug/G0rTu6x9vyGQO3Byn53Ogp0O8z4nMMSua+cQTT+wOn6c/neOJL/STnllEt1BmEwVm9M3esL90iN/h0/jOg905ZASHUYdEE62IUcXfrlcL5TploagcDgAZqG3DlM11joF+ORuiNT4hVHE9o5ZCUPQKbpvIMQZBKW3GiHGm3K5DhOEyPgSNXzqB8XDdWB3qxuBoT3ERsBC1/kx6onYUvAnGhMIgVfxNKBhd+LUzE/ytYKvBYQSb3NHFc6XW2nFoTEYejBwwffbH0NXddfwAYeDkFoXCZLAbw1hwFw0q2qc9gxRs2sK5tBJjl+B7tjQ1fmSMRHDQiMKBf77xEOychFmsjm9Fewqno58+4Glydx0vyQ58Mmh4ZwzOKZzIWgcBwwOv2ynpO5oTePCie+k9eIpQqAOsLlJb+BaZKE3WLlKyx0jrlzPG6egZ8oMunEUyJYLm5Xf1fqXbS5PiC36RZ/2WdkdnzpPJxBiiv3jdZIYWYEmePF+ahkMCh1JzRRw5GqWdmoQoN5jhgj7VohnXP2OQSU6P9nQ5fqAdHNvtiU5ks1S8+3TBu4giOaZfYLfgMPH3/6bogn6iz4xUBf+cUn33n6zxOccUzt7k3Die7bBb+lmkvZIC+LcIgzs6c4rAAlcOUWcjttmiSCZ6K4UwBttCJjtWw/j6Jed0q+iDMehA7Yoalyoj85ViZJyLNuFbiyX3jA1vMoDOdL6FCjnKaUPfdmC3sKv4P/nxPN6Vhkb7/k6HHBjPMxXu69tbO7ax6Lb+Wgx4TslFacNqb+kAPLxz5PVVP+DISSryi9boXo2ZPv0WydL2iy++WHQ9c+bMks1sfc4ZujaRsSXphvtN3K6R4eYjNoN9IKM56p6F48WLF5cu0wUH5Fau0cSNXnisr97dOyrtVaSlKBZ4j3pNJ2dGfbTfjrkv0pYczv7xq4goeYwuR6XhtrBNmNzTR85TbWcU7jgH0L3SsuGzjZ6Bdda5bfvLod06evohO145p8E+2+Zwbfk34bgfDkWayRCd1Kf/KSb35KOd5GRNW7/dY+MrKzIfpJ+VCs1AD925fPnyqdN//fXXAUNJESiBjgDLMCAGJeBMmcxMCgwwxcpL7UyciErQAaGwGhE8T7nbwaXPHBDjMqbVeCU0+vIchSxKVGEoAoCBoHmuFFx1GBDXDyV0AnzRHsqFcXOnV+kNkzf8nnzyyTWpVKPhGderOzGxmZARtEoVtQAAIABJREFUr2Mv4JtTUsgbzGig9umVV15ZEwLiG0+0rmJxgtC/EIAXDqVtKxI3qVTU2uTUGVycODA2uYCrKFmOpMmxWgoGhzBp45OxICQZfTBqi/c5CxUHN2G0O6tJmsPB2URXk1C79bRn6Pszdkawk961M/HhU5MRuqIznumT8FvVlqYoagseMkPwyUdRstIk+oQzeIq+aut+xqpUEPjIU3VuJl90I5ecKP0XEeFIoU2TQlGnnC/0bIebZzpaQo0NuvdH7OA3YbTRAv+LrrrXxA12feA5/urDROY6mOEC7iI5ZKlUFvrSkY6m8BsNOLvapyv0mtOqnXErB0AfNCavYMXfdiuDAa/ApB06F/liE8g9gwhusIqOoRtbUBG755J1/XDM6Ex1XBw4NoMj0JEU7Ay7AEfPaptD4rc+6S6akFHX3G8DTIuTdo5mm/BcZA4fW1kbN9sEDvjluKB9zj959UYfckdn8VLfaE420RQtwIEe+tUfPPo3AjLge7SNl0XVWgx1Rh1eVcuHL3SrOjW0d60/XWbLyFWbk6ZD00KtCIxPPK9OtZ3GeAMX8JHteAueCvTh461PNIajT7DSnTYEVFxNH5sb0BhcFfaDFR5gMeZ0zMhT7dEdbkXdtPei1/jZYjjnH9zoj1fuP//887sSkpzHJmfwzMhUzonPouUzsjYdqOmw5Bztm/SLquVYTAeoubCob7JZP6Uj9bEvAlQauSjodCT3tb+fUzLvb53Rk/RXFG2bbs3hiq5bOLaO6dY5jGZlcaJbPGhOng5ZkbST4FxNITtn8euFtoI3bAI7mWNceUsLxf6u0aKXHaUTZLwNds0TwSYNevrXX389sKIi+E0IFVkSeE5I9UJqzaQ3erWN2ypfuyIWjJSJmBJDnvIBnKLo24TrO4VmwKZw+U5pGRWA67cjLvRbKJ3BbUdgBir4K7J1GGUeejVZJnrMalcdBQUn49ORBtUwgcXKGm0os0806HDMIlZyv+DCPLiKDKoP0redEyZv9+DkOlp4t1pFT0wtImjyQYPy056Duwla/6W0pmNnMoKjF/jwiWOl307CByMhIgj6w3djEBhnr6GDmrZC/sHtN5rot+LFVijgMY6VOPqAsVBz0clSQqVZPUOm9OvdvzbgDRzwm0GEdxFJfZpowc2xwyuyw8E1GZUqRUNOAZjght7VHlUXo/82ZbQF37gmgiZTckf+c2bgog28O6cLzeFkgaE/NKj2hezog4OA18EPB7hzUlJm/CjqmUOW81FdRVFbvyss/be9+4C2q6r2Bj5TICGhBoL03gmEXgSULlJEkKKIgigIWFBRAVFUUPSJFTs6nv0TpQpIEQELKtKR3nsPNaS3b/w2/u/bXG5yE41D3nOfMe6455y991pz/mdZc8059z65a5XMI1fz5CYCtJIXu+RMPOeNHpJlMn6O48f8xsuNMTDCg0ACD2mKhiU5CUzwkf6elKHxZ2F2vXMEV/RGEEc36Br7sGFjW34/VzaWXGGYfqJgRrZ5FAkbJNP0cZo/GzfXeflPd8iSLrNrQWdKsIKEBI3p58O7+ehOAky88xP5ZQ5BGz3NI3Vgm/YG9uhz28ehxXHzoVMgATvjwxI+dAAW3suUpTwLB7TxY7k5xrXpa0UvHtgr2ZAlXLLjTu+WedhXWhOS/aaz8EEzXUE/fskHTsY1niAxdwlnU5MsLj1LnyYZZWNFt/zRx/SZ4QfNsZdkkVyf/lbfZX1AE76yyYKjc42ZG6pyt2aeb4dHupBMe/xh2mn4QzQKVOGE13322aenhy4bnGyc0ZyNLp5hhQd8O6cdoPXOKrUXerqYXlrfJ4DyP5WKBA3pPQ4+WRf6ChzQ0g7a2kFGO0ijP8GxXebMmGSVaxMgpnrSO9BKIDarAKzdg5VgMvzRy5Qe+wrwMm7KgilppoTZ+xr8tPnuSw5zEjwmyRTbp4NJBJg7PppMjz322J52HoFW1ptsyvgKtJE9/WG7dBgvWUuy/mcTdNhhh9WAcePGzbCQpOE4NeFEsgDO3USCLAqdUo0FilPlEBgIJ2sSBCCQIXHAiEndP2l4RGFQ0yYiGVB2PoyK87WIuDYlqTioLBzmdF1Sh773HiicQRxVeh4YAOfO4JN5aWdCzGOBtugJGi1GMQpOEzayNhw82lO/Z9i5EcHcnFiCUXxy6j5TfgsTTDjj9IIYJ8FvSiF5llN+hzGlP/8peHAO1nEeyeAYL4bFseZuTvxzwF5ozTPF9PtR3mRJsiDHOXJ4dEFAnR0pfsjHAi24xmtKebk7FO+wQS960vtibp8TxGWhNIZ+LlgbG9bkYu788DJll0lDe54d5Bxz06/cCEBP0YWnzEVfEmTkobP5DT0O26KaEjwe0MfQ6VYC7gSKzkVLMgD0ka2QBSzpP2zSowPzOMDclEAv8Ew36VQCRZ/xl8d64NN8voOhFz6dh6f0r8EN1rkBxPx6tCz4+h7ibOicHVweXeAc+KIl2Su6J6BBF16SWeUD0itEjtmYcFToRIPrEmyjNVlnY8Q3CJjI2k0orvU5mdhs5CzYdABNuSGAk0y/Wh5wyjfA3n/HyMV/dLsWPfQj5QK0oQVOeWxNNj6+c03ugnSuspr54QR3cqIXuUOTLzQ+PcWDselAfqg+jxxhf3Q9ZU4yEBzJpPpvzuy4YQkfWCejlzsV87DpZCqjP+k7I8dsOsna985JOTR3uQvsbFqMmxuEcrcY+XvPhtlQnqOU58dlwYU5vLJZSJ8uP5GMMFoET/EveBKow88GC2ZoNCaZZ9OWPiB0wNbnZL/MYwNjnDxqJL14aV2he96zMz4fnWmPgTe50W/joimViWRC0JOAwnd4jP31DhBSKmsHCeZL+wj8ox99BVkJ0NoZs8xpXnQkCMuYjqd/LLadIBAdyRxlPnNkfO/h3NcrvLSDsL4CHvzBI6XBPgf7+5fGNGeyhqmqha9ko/oai4yyOUW/MXrjlIA3NKTc2juATPYMb8akpzN7oclfklLmZHvnnntuz4YtfalsLusc26FffCp9TdY+JXW2lJ5m49O9d7/73S/2kMmOEGKeZ+UgJTY5R8pR5fZwxgJAYDKgZBUYOkfjGuc4n/FxPClVGBNxSYXHgWMkDzRlOOZjpHlYX573JZAxdx5syokkegZsUtbZnQEni1j6LFyTBvQ4aHdVZofO+RgLjZwWxbd44gNPnKQxMh+FRBdng5/s+NBpzvR3peyRJtakMSkLJ+C8NOxSSOPiLQqPPsK0GDg/t9FSKgEFXtMo7zryQYPr8GCH7rOgGb7hD1b4Irv8LqVdfEogeEVDsmvpy/OdsQXzxkNHSs/4TpaMw80OLU36xnYuXTCOxYvOWejhrD6PVnpJHuEH77n7EK25ycD4CcwZbprb6RLdkSFMOZIcjJ1sCzqNSS7e5y5O7wVYZIE/+Bg7Di5O2qaBribwdm52iQkS8M0gs0jiB+/oS7Y2dHMMeE4AkoZw11rUc8daFkc7f3bIYRg3fVvGQD++8CA7JpPtO/aYIJXupBcTvfkxcvKgo+EZ/8kKpfcH7WjCCzzSq5a+InN4nxs5UsriI9IHhe48MsXc2TjABp3pu8gzfoxpPjL3P3aFdrz4D6vcvIBG9uuPHAQTWdTICmYCQeP7zCewI4EK23Ad+uJTQpPPaEiARR/9JQBMW4fyJ1nmt2KTgSOzbFDQi/c8NNb3+Ejgn7srjUMvOfD0OyWTBOP0iGUTkTssE3j4Po8Cwjea6I9Fw2e8x27JhZz4bPzzLzLBdCU9YFnw2Dg5uNY1fEUW2/xckWMw8z2s8UiX8ck+21kR55ovfXt5tEg2CukZTFbXmGhy3Jh8lvFhQo7pTYZH2gXwRcdTDTB/KgbkarzwTT74oovJDKfNw3i+o1fJ0MXP0bNUHNBGr3zH9/hDH/skw9h1Fuz06fo+xyIT+NB9GLEjfHjhhRzI1JiO8U/ody1cYAqvYIWe2Kdr6JU1Pzem0At/CZAT5GUDwL5hkd7CZMDQ4j1ZO44f+KS8n4wjetiK852TYDn2Y0OJbtj778V26HpsKJuj8NfOQia4i82bI/rpvXH4TGMlQwYPPPucG95gGZ2CZebO787iTWDnWDY09BRu/gRxeEh2P21M1lP4kMe+++77YkCWFL6DieQoMQfr5PS/pKEZ+IwkJROGnMbQZEw4k/YdNa7xQqSmTf+jOBFomuITQTN44+YhiGgiKMois4YGhkWYaAe63bRdpx2yOxjQkD6y9qJiTnfzmMOuN6VLgAGLoihPylB43hEhca6UzPOxCD2PVSDgHXfcsaGDw+PEcyeF65QlCAztySJyhmhM2S6CpyC5uzOlAEZGsWWFcueGa9GCTosXhclO0fvsCuIo4J9FOM/JgisDSfDsGvOg3flkmKxOnALlT3Muh+gxCMlwwiR9I8kupsRJSSldehXjHOlQGq5lE4ypPm+eCy+8sOc3QBmDsXOHIR6TWbTgCIrapbUELwmKOcPsVuM80Isu8kuDNn5hSxfxz2Hm4Z/mMw7aYcRWBOICF/MbLzJIYze6jS8QyuMcfEf/yZwMkpmIs4QZXOit75wrmPLnGjSwi9xtmIyp843t2jQTpy80v0KRB7JyHCnnZAFkE66Fs+/igLw3lzEtvvQzvW30BQZ0IqV0GBoLv+Qo+0rfPUoDDv7oGqzQnCxPghrXmyOLZB5xgDbjmCsLjnHai0geaZP50+uXRSnBCrvHkwUzwTidgksCjQTfnG7KjPEz5JC7SdlnSpCxt5T+YGZu7RMwMxYfEXqS7fE/C4N5sxCTBToTbKWE4jvvU1Y3X256SdkWtuj237mxW3oLhzz0lkxjl/6nogBjGy48kRH5CBzZBzs1TrL/6PTCh/mcCxP669w8ADOlVTrl+mx4zUHf0hPLbvPIGOsE26VP+MiPvNNl87L/9BaSZTKw6PdnXNijna+xdrA5Y9If1xonjyhIgECvzBUd5Xucl9JwSpfpscyz39gjHHKTTfxieoGNmYd9swGyjK/lN/GDbn4gGwj6khYSdPmerNBOlo7hkQ0mwUCf0Z7NJzngOZu/BIiu5dPQnf5DOpoKAT7SFkIPzJcEAhnyleSajA89gHmqNo5lM5f+V3aWKoLr8ZuqEtkYi+7kxr/2mAkSjY9m2CThYpwkQxJEZy1Mhi6BfWwGTr37WuO3jcW/iXHglhYZY8osk0HamXIN3NAfW0AvXU2WOHZIT+FAhmg94IAD/idDZrA8lJNiujj9AgI2zie3vxMkoSMqWRGOjQF5hIbvk67zX+BjQkAwZs4st0E714NiE5HaLRFUmu+9RwcmMWIHzYEIhsztOsdzV0+ickpgAcCXKDsOjGAJJgYD6KS785Rs5wAbz86TsbEQUBzBHkNBC0CDCf7tBs3PqChXdoLOE0gRHHooM6PEOzopOEOHOYPCm52Nv/S+4d8xvHN2eUZSAh44wJXsvNJXl8xZsmIeJZC7hyix81Oyw1/wzMKUwNLYlJ08kgGijNkhZdHmYPBtERW4pgycTJ9r8N3OqiTjaM6khlMGgRcHanxjwtc5DCgOJtk5cxs/CyuZmYvzwhfjym7SNbDzH84MiPGbN7tz2HBM5EM2xsiOFi3BS6Cc5noBN/45sfQPGQ9OCXw5ELqVXVUyBWglk2R9EyBzUF4yxoKyOPGUk+kEPbbYpFchWRb6IxiAMb2K3qenB5bZ+cMWnWwPbekLgouxXeMxBBY2myo6LoiGN9zpB11CHx1LpjSPsWAj5sqmIkEh24xDRG9+iSGOHM7poWM3HGnsJTtQgYN5fE/X0Q43/5P1ziYgvWHGTEk4CyFdwxf5pm/L5/SCmCPZ6uzi6VU2kfTJK4sA2RiLfNgkWfOn6Iwd5nES+ErZFB7ZgMIdnynVcOA+wzllJ5iScX5j0jH4CWbQmV/LyCMsjE/WfEk2pfjgV9I/Bfezzjqr2VCmXMj/eradY2wmmZS0SJjLH+xib8keo6/tA9EHS3zBAi+5sQOedMk6gZ74bIEMvNipOZMVgbd5zJvscHxjSnqus77AwlzJzLo28slPpRknfcXsn17gxxjZsOA/vjB918mOocHahz4+xNqIT7oAQ8fYaFpMsnFKIEOH8GhOYyarHB/EZlIW912y5Klc0DGyz8+zCY7NQQfRQ6dSkUGj48k40lF2nfYL+mYuvKZknv/J/KEvGVDnJYNorPg0OEeH8Uku2ZhYe2EG82zEkpmLb4ExO6UPZN/OitJl/iQ6kApWsorkjd9s/syf4C3VBteYK0kS+kdfZYYTNCablY1pWoz4QHSlxzQBrNgnGVT8sE8xEH7dTJiklbt8DzrooBef1O9nULIwpTST57wQCmIQkF0i5RIpGjyllwRFsk2YxSSQMEkBTZy0JwOn4JhlIBYZL8FOdkCUB2DGN0ZS4owYLRhyDkdMYcyXn4RJijtOlXJ62UFSOkaQxYBgKRtlAWZ+Egd/Fk3C0cfR+zfg8EIZvYwlihaAZAcAR8plbvxyPMGLMnMAjBIuCSTIQFbOeDvvvHNDEww5K680rqZUBwcOy/e+MxbMGARjTqNhykPwSo8QBRVkJDCgWDEi7y1Cxk8p2fzopAPGxiengA8LKEWPjOCZgM74zsNrGnDJOQ4cb/iO8ZE1QyBf8yWTQe6coc+5OyV9gHHKxsRD6BSQp7GeEeT3/pJxxIvvkq3KxiO44zMZF44MT8kqcup0InpMh/FibNil7yC7enPhmzzZR8o7zkMvzAT0yQjTU5ilN48+5WaQ7NKTRUA3O2EHMDCmY97TOXZBj8nMvBwfOthD+inSIItndpAm6qTYyRid7JvNsmmbMuMmS5uyJZpTKqB7xoJferbYApml5QE2KeEkyKYH5oQ/nNkS2mMD3qMfvnSZjZFNel/Q7VrBMhqcD38BaxYm5xiPbqGNDsMopcFsPviLzBsdib9hbyn5uUHB9+zOea4hQ2Ma2xzmhn2CYO8dyyNhBL/J6OAFzgmG4ZgNSzYeKXvmzu5kFuFtTDKDKVvHj80p/gTHdJi+wjm9V9Ep9u4aP5LOF6LdmkCX4M6mU26PrsdHwJg+8g3GhZ8X+yUv58cv+N6ceVRFetzS75YAF86uTfUBjvQHv/Qnd4ai07X4ZJuxB/6RLBzna1KCTubQPMbxl17O0JqMFazpJf7oFDwSGJIj/Uq2OfaLrnZW2jVwSXVDAOh9eoITYCfjkxIwzNp9ijB1rvnwlo0030WH6IP3bBFtCarMj6YEX86BI/tCv/PZseuTIctTEmBlLHqYu2hd6zvXJBMIo/TZJUMdf+B/giHXuSYxRDCjV+wjbTPJRGbdi89MO038v3ETZ6TnjJ7gMUEWfYOpsbLhy3w++x799C1Z3WRgHY+/MWcCVDqIRryw/bQtmZedJSuZNhf+wDV0By/45/9OOeWUFzNkfkIlDi47K8aa1CQGUnIxgYFiAAij/ITHyBCEAExYQChO+hsog8kZOMA4MNfFsRKy812Xn4Uh/ChBnLjxMIRWZUTKK4oVZWIs9W2AACo7yWQNKAvHaR60cHjGs6NIj036kLIztCgYGw2M3B9c8IAXiplsFmyMm7o0x2Cx5swINfT5LlF5dqWMwnsLiRdjZsBeqX/jybWUNg44dfT0sERZYJdMB5ySkctNBjBxrUDACy+UEkbk6TPnjl/lYPQkmKC0MLYLy64GBvn9upRDk0VM1s6Y6Agt6MoOz7kyOTJNeagqRc4dWnHeZJeMmvd2fXShnYUg1/SnkbegKX0WuYOX/nE45G1uMkVfFqQYDZ7jcGAssyDgI2fXyF6hjf7CxTlkFGfCScKuXVJDG6xT7knGNyVH18ISn7kTOs36rsudoQKCbF7IIc3UCYTwbnFmNwkssvtGo++zkyQz+ppn0mXDYdGmJ0mz41XQYa48uJYfSCaAPGGcQAdvHFwylHjMAuk7CwIZs404+wRhdNNfMrLmzLhkBX/Yoif9po7DzByCGnihL88SEqha3MkJ7wnmk2HKjp1+wwwvxkvZCj3JwMLSYsW/Wfh8Rge5wt3Y8GJraVjPjRzpXUsJ3jyuMXb6xJTwM2Z6co3P5xk3/pju0eeU91LKgRFbyIOK2Un6WYyB5gRNsHUsfi82zx/zgdkUZVNAjtlw5/El7NqYcDVuHopNl9sZRH7Z55RJ6Rd/5c+4jsOefGGIJrrMHxo7WcgshhY61znXf5+TTTYP2lOeSlnW95EZ7PgH47ab1fPYILqZzWIeW5LACJ2OoYXuwRz+7It8omd0OhkeNutXKLwSSKDH+wTuxkkgS4dzY0syRPHFuekI/blrmlxij8nSm9MagyZ/5IpeaxO82D1e2DnsoqdozjqdG2NyB3JaG+CTJIbzE2DFbsk1FZJkt9CQ1hO8wCsBlvU2wWAa79ODmHlcQ1Zph4ElPUlZ0jx4R3vuYHctLH1H1ul5Z7/4Zefpqzavc9AC+2wYk8kkz9zYY860RHgPP5/Nm/YQdpu2sJRe0+7lbvMmINPjkUXZBS6mBNmRCVIAyaCyCFNI2ZxkeExOSSio977HoCCHknB0eQyFPgpKk10m4+LQ/M/uEcPo8Jcae2rM2XUqK2ZXLDWYn4lJOpUyojd9D0kdpg8jzjs/V5J0PqEyCLuXRM/oTy9GFpvshgiX0MwFF1hK+VLcPKAyNfoYFYWHl0UBP3FKlMQ1cIB3FjW4Ul7OKel0/0MzOo2H5ygrPLNgwZPgc3dfygHklJ4q16VnKXXx7ISdzzn7b9zs6FIrx3uyP7BIFgJGFg3fwR+d+E25IoGY851Lxhw7JUcP/tENU3I1B8MgUzQyYA4TDu6ATV9BFjPH0QwHvHPm6IlDMAe5ZkeFvmTBUjKiDykFZvEjx2RN0eYuOXSzFfTiA2/JWqKPwydnc2RXTL/jgJJpyAKTcgiMs3Al6xxHlWejcQDOT7kAf3TMK3cz0gE0mJu80Jr+NZjgKe0Ied4ebLwECeSWUoDrLcrh3fxutuFs8AwD9sP5CwbotSyW8ckez77PBsV/ckVDekeMn5JO+lycx17pk8Ad//jBF35kzGGF3tifa9DjmlQAUuIlIzZjTvTACoZsMKVk/wW9aEmmEf10y2c0x+nmjmJzJdsBM+fkJhj2k55DeuUvgT96bMaSybDoyUiim66iEdb0K7acR5eklycZEnOmed0x+BqHT+aj6QO/mdJp+pCMncdKpKeVX4N7Wk/wRy/xhg6YKXXjA7bsOTclJNuRQCX+g165PpsU9MY2YeWPT0M3fTN2fmIswQNZp23GODYT6VE0H5qiq+ai72RsTDTnWmOji09Bd/pyE9SmX5D+0pe0FaCZDZAJWaHfNbBNOT2ZpfhS88InfdTpLSOrlKbhm4SItSPZm1Q40IgvPiM3AaE/WZhk/vxaSbL0KacmQ4QHvPieXkW3+DH6nn5iPidJgGTYk4TAZ/wOjBKoJ1tOF2DDdug5ubkm+NGrtCCgI+PTDf6GfFIOhEnsynGYJGuJRjJkl8m++mxuNOS3XJM4giP8vZI94zOSXXUtfGGK5vgfeCfBlOxW1gS8pwyaTTnZpu+VXaaKhG60oSHJlJ/85Cc1YOLEiTNE6ZSBEBlBnncFxNSIGSbDkxFIqUr5gkLGQSAsESeAOIHsOJTzBEyEZ4eWZxm5+yupZ+cSQvqQRPiAsEBi3l+aHzGEWQIAmHKY8wMKpXOc4gimjIsfjjZ9XBYdympxd64X4Sc4wGtKgNk5h8aUGmRy4piNIchMmYaC6bnJImGsBEUpG8GUwVEEY3PE6QNgIITlL1m+KGTuWLXgmcf1juEXRs43DgNHH0dj7nZpE73tTFpSzYyEwTjuP53wntw5SLxHkbOQpscqC6Pr8jiIpI1TzoURXi3YaHJuggTzMNzgi580rubBq3jQ60Lm0TnjpBE/jbCupQ/+yN259IkRkLs5GUtooF/OTR+Rc/HFHoxJjm2nQs5kZF4/UO86+sCIYZVFDK/01HfJUCVozm4uDoLMEvTSDXIkVzpAxlk40GV+iws+Us5LUAxrPMOWo7Goe49+/82bvsbcwWixcr2dGr2il9kZZqecXhZYkV/6hYyXxSJlEjw6R2aSU8yDEo0LT7pJFsl+pC+PDqVkkhaD9GTAgr2SjcwL2cAEv/Axt/dpaMdveh+jZ+lZyg1BeM5NNmj2SvY6wTnZcqZkm34UNHmfTIJeU1n6LMAwSS8UPsg+z6EjT2MnwxEfJ0Ci121a0YNHY6ALb/Q3/jU3UsGEbdnw2hDSzfAOY7YFd3buXD6RDiVTwE7RLMBj8/jNY2zQSz54S3sB3OiHMZMRgm3aBNJDaFxzpwzOHtCVMluyDdmIJGOR1gF6iV/XZZ3Kphs2aEW3c8wtCINJerSMi2fXOCc/c4MXGKSBPOOjMz1g5G188sGPc5LpSdM/Hwhf5yVbxBZS8sQ/u06TPnrywGTfRSdSFUqmLjdyoCWBKVtOeRRO7JBdpUSNXjz5z1+lNBY7QJcxku1PJYQuocn38XHZACeYJw/BmnXTfPQ0gTL+nO+z8+kButMugNZk3VJmdR79IbNUdlwfOWUTmOAl2UMyd5450JxqlvmyceEDUjVg2+ZxHG+uS5CLp7QE0XHXZQMP81RPHIs+4wmO5qIr8G7ruHnRHL/PbsiJDzF2+DYe/+1cNB544IE1YOrUqTM8ld0EGDYYxUhqMeUmIFFcSgbcLHTptUpGIn1bzknUCkD9MbII2WE5xpFhWLCT1DIhmxvhGCcs7zkQCxxlINg8noDDTxO5cxJEpNwBbErvHH8ED9wEQj57H4VK+SbBn2vj6NDiMwyMm0a//Li08fN8sexGBK16bWDLWaZ5leDTgAoTwYtzOHjBazI7Kc3BkBFkwU56OE4uNfr0YKEl2assfLlbKOXRlMZgQO4xrtS08Wnc9FzBxPgU1fzJaMoUkUcWYLrAScGCbNP4i7/07tE3Ttwx87WdFofk3PR5GIvRpawCL04t2Vn/zQUiq/ofAAAgAElEQVRfzo3ukU27v86YNgFoZyjJ4mQXRrd87zzYmd8ceCIP9Mnw5HdRk252PXry+3sptaJXcC0TwhkYO+Up+gwjeHJwFj3nuIZzxafF3ncMFj9wy/XJhNAR2ZT07NEpdkpGKd9k0RbEmCeOynhJr7Mh9piflBH4skeYpOzu/JQHEizAku5zinnOFx0ynv/mYt/pmaG7xnN9ep74BDblfLrif37bEv/w5cj4GzQ6noyb64wJq2RGBWT8QxqM089GjnD1vfKrcdubAjJmJ/A3L7vDW35vFK8poXHi9KddAmGf5K2FIY8LcT4+yTolQJjjn+x9H9yi8yl90+ME4Xi2gNDB9L+2Szvp6TE/DFUOBNXOMYb/6IdXyvHpk0twm0x2gi06BW90uc5fNnawgRG/QWec49zs9LMRTFUA5iln5+5wn+Ojku2GEZ2J/dEd+NEZ/oIfQD9ayCCN6rlrNHf+CtTz26fkYjzXpeKCntgQvrOpIhN6lI2n88zhc6oz6EvZnR1nA54gjXyTSaVfCcqtqUlewAm+CRjZPazgy2fxCXSLT6OTKZezwawB7DzZtHYPqbHzs4AqWMbO5sJ8cDM3G7GW0q301SVQ9j+ZY5j4nExiNrdwgydZ+y6+xLlp1YAbueXmB/ZgLbF2sB94wC2BVMrVxnadOeFvHrTHp2XT5Dh+fY7fjv9Dt3HYTNan9D0nO5eydJIOaEcrHci6lwqCc2Dne3ronPSBwi+JEufBHJ/RFfSndJ2SMN+KtyQDbOh32WWXF0uWKSsCMKnABDlAMjjl88qPYebhkL/97W8bw0xUmzJSdjsI8F6/jWuz+KeXB2gMMk2GCQzRkp0E4JJB4WDNBShOFe2UnqEDJjtAChUnmCwSBUh6FUD5o9j4xBNBEnSUMHf5mN8xigzo7KwY0uWXX96zAyR8QLseLe6kyC8SWLS9LNpprDSW+WUKYeEad0JyeskoZNdhcecMjAcT2Fr80peQXTjFZ7ztH1TGN3wYQnaZkTc80Us2gnNjkkn62Cg8ffDfvJSy7dDSX8TAOULzkx1dkB3hzLIjTqCTXWuyGSkbcrbJCpkjPW6ZF+3GSqqdHDhF5zJOPCXVbCFnKCl7kyV88YkO9MGEHnBiMKIDrknWlqHDgjzyjJ9kCNEeWXOeeCAbcqMrdDlZNvMl68d5pV9S8JMHouaZOzFUeKevRtDDkeEPPxwNWYYG36E/AbPznM/BwJCO5FcUkk2gd85DM6ePfuclMIcBm8nvXuLHuXwBjNiE4Mkdl+mnSknQuXSVfIxhYaVjaEKjsfFuA5ZMPH11jSCIw6JXXvTKNSkfxVkKkPFtjGwO6A59I1O8C6q88EnuaDGu8b3y0z/Ox7d5yJp+Osa/pF8JnSlF4wsPnC/c2Ie5yNuvE/ALdFkAb6xkO2APA/JDS8qEKZmTNwzpHfnG99FxC0H663yfTAbMjEOHs8lL0K9HzPz8lmvTE+M9TNBuXPPyL3QPNs4j9zzLjm6mrcSxZPFyQxY9TGBGr+L/U7JHo++MTX6wEkj4zhjwgkG7JIUn+NIbx/wlaEupMn7BnOREhnQtNwUlCGB7dDvPL8yiSxb4pr8wgCms2C+ZsX30pmUAzSlZki8cUlKln+jl35MlND/6+XR8xibxnZ8hTAsK+ukcHOGR9hXzp0qRTClZJABNRtGYaIgtpNSYXxKh22k/yo112Yi5hqxSTqYX7d/CxT886CxsIivzpRqTzFVkRSdSlYEBOtlQ+lzNl0ydcxOQOZc8yZo+JJGR7Fl8AV3VRuO6ZOeyvqdqRKZknr5D8zknGU3v0YsHmEb3E5/QL1ikZImfXINGcvFKgoVf8J1NEfvBq+/SXhA+07qU3kKyPOKII14MyDgNjCdVihiON3fUXHbZZc3AiSgJGDiU106MkmCmnYEBAOaAhXlOEDOccHYlGEkkSxG8zy40TZfZ1aAtz6kS9CTzlZ1iAiaOMaVHAmdcjABtyYKgndMzV9LE5mbEQAZe0qF4TGqSo84OKGlfdKZXhxDwaIFFd5wObLODxocFJ1E04RpDhix9JHniPEEy+vS6cbiwRA/ecrcrh5BsUna2jJijwZ/ennbGzLj5aYf0prkOz+QpiISXrCY8slNHO4VKCju8pyeMrNGbzBQsOMEECbkNnfKhP70lPmeBTK8WHczuwfGMnUwHWuFhbrxagDgx30fHYIJ+L7JOr0oWDnPG2JT06AkDjy5zSMYzBhq8wgMc8OmYeY2TBRq/WRhhlLIKPWAH5MW+BK+5wQN/jtMxmOUuM3rJ0Sr3Z7GGnfPTt0N3stAYI32caYBNb1acKJrQnUAf5haCpM7xauw4r5TaOT344D0lS/aXxzBwMu3MGBnSK/PlpqBkOd1FTP65BZ9jMo7rbTSywUrgQQ7oQjc62Gruokurgu8TYAT3PNbG+HBM/ygs8Od/dupsyzx4R3vaF7JJ4GDpEdr4wGQtjUH/YOhFFtEXYyXDAyvjm8e1xmHzvvMZ/emdjP/Db7IUyWrGd7Hp9ONks+e5gHSPD0KrsY3lfTbV8cnGc64XnMmKv+D/6CC94GPQZU72mJ5YwQXbS/8UHlMqY1/OT3AliGUj+G33Gwny8EdGeCT7+IYEWq5LtoZepA3A4k6n/HcOubompUnHkpXLpiSbJH4xbRlZ+JOJ4SttMuL/8JH+QOey2VRJYCog8302AWiwTpFreqJ8JyDLL8+kzQONKd8luII1PXUOrIxDRuZyfntj2y7pkmkCO3zzXXnQcO6KNZZxyNlGw58xkvmmM66hpzDN5iubKHOnMkLW8e3pjU2/Ff+Ad38wT8sKvc/mH3/Z1KfdINfEZ8PeOewryQO0O+67lATpb/x0snwpXWYtdw09QEtiBWOkrYl/CE2pbrEv9NMVf/QUPdZ748M1vaRpPYABnybgTSY1m9JkjtufU8HgO0466aQXf1w8P+JL8SgBozMgxU3q33cpL+XBfCaUHUJMdswA8cIs4Qnq9FUgnpIIUiwojDOpP046u18Kk4Zw3xNEdtTZ0aPReJQYMJyG8YAnY4ceDoqzoEReibrRmfIDwHPnjOtzB6nxYZHFkMIQYrJ3SYFHwObnLCz4aXbNzoAQjIcPoOOfAnOkrk9amyDT1GougmIY+CN0SuCzEk/6PJyfVC4+cudIelvQbQ6NnbAkt/RjULDU1cnaC//O8xgUc/r9PrKIk0xJLAtb0rapr5MTxU6WypjwyOKNRkrtPHJJENG+I8s52eWhAS5pHE2vEEwjUwaXMqXrcrca/UvZ2UJqLMfNnc/0D/7SxXbIxs0CSQ9zd1gaS+mt40n3O4cskpLOLj1lD8f9oTHlFo4ufQ8cpwUg5dc4BJ+zC6MHgrRkbL3Pc+0SAAnyyCi7xDisZKOzwyZbOiSAgQV5shULb3aujnMYvjdPHBkZwzO9Oyl9sZvgD6csLLAkS38pEydgzq4TDnF65vMHX4uLedGCh2RcglMyZMkmpJRLtq6hY/6ysBgvi2PKuegnJ/aBJ+/NzzZh73pYo0cgY3HyPqXKlOdyI5Nz0EpOriNzuugaY2anD58suI6nHGZhaC/isX/H0y+GxvTL+D5BVMrb6OejU8aFG53iQ2xSyMm5aZtwHhs3Vu4sS2YyGVfXZPePZ5gLOGBkQ0RHBCUCVPKFJX9obsfxbWy+MZsPfKS/MxmXBO8wYfNwRZcx2Cv9jM90TWSFt/RTGjc9rNFJ46LffMamcyn7kZfxjYV2NoEfgYr3ytjR9/hB+gOD6CWbkBEzvvPRYrOADnQ6l8+V5UmFItl8ekBvUrlBZ9pF0EQnfHYe7NJnhU+fnQ+bNL0nkEj7B7vgf7IJ9D5tBP6TI1xTtaAr9DN3dSajnaxzEh3pwSVbdpGMemze57QXkA+MvGADC/S7lhzwlnlg7Xu6k5ac6Iz/dI4OZCPh2na/lmPJZsafwLB9Uw+60GmeBG/syyuxBsz9GcN3/CFMMr5jSSC5Nv3gzqfrAjJzpGUg2VV8pVIBE9iTVX4h5+CDD34xQyZj4+RMaDCKlLtncodEFkgKhaBEpgSW3aOJAJCmuTyviYNDuF1t0qQIya3k2QkyZtc7P0qHnigmAfs+pSYOigFRpDxwjfGnkc95jLvdjJ0+MYrhWscoWR5aC0A0pJ/O9QkCspNzLWH4Y/wxUtf6LvQloGVMMGo/Xyu1bDjjP2U4vGT3bR4G55gxUg+naD6ndJoFIgulef0JKszrvV1tMlGph+tvS3aE4Zo3P0yOPi+l5tyynvR0jAJm5mTgKQ+kbNxcXNUYHcVGg6Aw53J6xm43xBpPsI03ik2BE1zBNs2SKTnkQY7mTPN6ehvMk2wRBxmHFaNPtkR2LNmKlN/zmAoLVnqGshNPgz9s05tCZhwMI2To5GNxlH22YNmY5IYKfNhp2whlwwBPeLiefhrXMXqZIJNOsYs0vSfgoG90XrCPZ7QkMEoA6nj6OehwGkuTModnyiJ0CS/oNGZkjS68ZVedshG5k69j7fISWSVwcG3S/Snz5ZlScGVfMgB8Q4IBviH9g47jM6U7C5mAFi/poaJHWTjhZr5sohJsJ7AlC++V6PmTZA35qGT8k4lMYIPO9Kzkgcq+IxfzGCdZZGO7nv7yWV5sL+dlIUnglYxr2i/Mkw0jXYBl9MNYdNBc6RHK3cPJ/sY/w9McaEBzbqBAnzl23333xgdbWOkK24MdemBsHn/0I313gpZ2n5S50t9Eb7IuwCa0ogMf2aBm8wZbeuR/ykIJKKw3ycamnAZj/iSbDrJnu/ETfBk9cl0qEwm+yTzBHPrhm3YGviAbxJT62BBefXZd7h6l06lsXHzxxT13l/LNAtN2bxj5pG0hGXv/YZ9sqc9ZoOGDv/hUGLD/tNFk/cnNTwk26RN+s6l3PDLl3/igBJNZy9Kfbb7oYTapyYrRObqCp/gkvLuGzPGHxmyK6FlknJ61bMxSpkuckSqX783je3wY3+f0rRkPn3Q3m5YEeWkniKxdm5JqMoxkTJYwh4Ex0OTlcypAuUmwvelyjuN4j28wZ1tv4ZhScv6zoQRayRSnVcH43tMjeOWZr0ceeWQNGD9+/AyRshOyM6UgFDZp3fwUBSIIJ+lkQgQSQi0+HDoQAAwE/ykocLNACCyS3rU4e48oypnyhHGTaiQUdAHB3GkoxxR6siNixNmRpZ+NwBP5Joo1TwKyZA7yEL0YOeMWnPjsWGrXadxMiYFSclLO4ezw4pw4GPMkqCUoNMA1mYmUR2CEH47EeYTpGKzgiR7vLY7JbKUEQVYM1h9+XO9/7pDjbGPUeVp3Sha5TTxp6ATRxhCQCFTRZOcncCKXlMqyi8iOPP0BUVpGQRGTPUsQDQ/z0qn0h8HX+fSFc83zXpwHK/SEr2QlydU1NhN5wj59QmseeIrW7HrghR86BM8EHOYkQ/qaXZk56TJZpbcHrQm4EjxweOaiB/7wGr13DiwEDXhKuhsmWXwF5+2Gb/ijjd46j7PIYu8zZ5k0eUpI6XdKAGvsLGxoMq8dPN1M4GZTZGzH0JuSK4wEinA1j/m8z86UPsM/C0YynZFRnF2yjOZzvuthk54o52fTxa7xQFbwgLOgi07ALpsyOmx+WKIZv/BP6Rt/xnW977IwZUeNpgQRxkgGPIsrzOm3z2kaTg8L/5VGdryTK7ug+3BKtj5ZG7RF940Rn4DnZITMkQAyTwoXTLguj5fAH/yzgLge72ggf/wImvCb2+eNSw7JQqEpN1Xk0SvJ+Btvhx126FlM0ZryNr9qfj4Qv+jKXZl023H0J7BKSwRe0JNNDHrJLhkL72NTsNYOQ650llzwzsfRG2PQVTSEb/yh0zXGbG+u0QWTbPLNZQ7nJEtCD72SKTFGyuhwStk1G1v8ZV1EVxZ1MqAzWjyie2iUfYZhkgBsKxneBKqhGX/pUU7lJv7K5yzkdDXtG6kWpHUlizqZpv8r2TX2TC/opw2h8dx5Sc/oB17Q6n0yVfhOk7yx089KbxOUxGb4UvqZlpT0GTsvm7hk8+hwNp3o80qWHh5wMoexyBGW+QnDlKGTrUwmLm0Vxop+JRhDg+PZKGQzlU1BWhbwkuw/OcYmYR5/lQoXPFMaTgLE2g3XBH/JBOMta0qCtwSqaEIvvnJTCHr222+/FzNknB/gMllSpMmQhAkOK1Gl/xnY4IlQ8z/ZEf+TIkxtOE4+47evJ7gscBkjdfNE6QHace+zOGf33p57Zu9dh64sGMbOeHnf+9oIMXS3j8eAoxz+96YnfCfTk5JfSrdtfnrTkJ1DHIqxEtD1PreNpzHT5N5bNkkrm7+vMcjCtdnZBWvzhs/2mDG0GEfoSHCRfpXQlEUDnu0xEyC28U12Kzv/tqxioNm59CVztFsozZNA3XlZ6DN/ZBSH2NbrvE8Kuq2HaE6/RHv+yKk3TSlJxummPN7GyHf53vjZqRormYL8Dx5wYmfGzdzJwsX+ZmUfHFKCmt58GDN6EofSe0xz+fO9P/QEp1wL82zuokexn7ZtkSueU040Tloi+rLNBFDtDF5bX4yH7thQxvB9cM8CE1+THXh29bkmjj/Otm33vW0p5/q+zR/ZpVzUpjmLLuza+tCbZ9fiORmL6IWxglOC6d7XGjvZ5ugOemDdvjZz9OXP2mP29vHtY21/1LYv/iW9fjPjrbePa48V3Q+NsWFjpdE7fXt9rUuzsoP2Mfqc4C8Ywy60+S5ZfPoSOtq26XrntGUzs/nJJnrrfXQmm9ze/jeBSb5Hr7nama22zic4mpkthR9zp4rQW56OoWdmx3vjDYs275Fj+tISIMaO+pJX5Jz1xbl9rcWh1Xl4bfuaZNBSYenLL8f39z7Wl47bGLXXz/j1tm9JNhRebXuP3dElwZ6kVROQza5idud1CHQIdAh0CHQIdAh0CHQIzH0EuoBs7mPajdgh0CHQIdAh0CHQIdAhMEcIdAHZHMHVndwh0CHQIdAh0CHQIdAhMPcR6AKyuY9pN2KHQIdAh0CHQIdAh0CHwBwh0AVkcwRXd3KHQIdAh0CHQIdAh0CHwNxHoAvI5j6m3YgdAh0CHQIdAh0CHQIdAnOEQL8B2RlnnV4f+uhHatz4qmFD561BA16o4UMXqaFDR9SkGWNr/Dg/kTG8Jk+eVostumANnO72/wE1furkmj7P9Jo2bkZNmzCpjj766Drs8IPniLju5A6BDoEOgQ6BDoEOgQ6B/wQE+g3I1lh13Xps7FO1536H1FqjtqiHH7yrLvjVT6omTah5Bg6qtTbYqlZYebV69NEH68orLq7pkyfW0CEL1YqrjKoFFl20xj77aN1+49/q6WfG1BMP3/ufgGnHY4dAh0CHQIdAh0CHQIfAHCHQb0C28NKL1h77vK/eduCHauKkQTV8yJC6+KJT6+STj60dd9i8tnvdQTVpctXwYfPWXy6/qM4/9+zaaP3Naq3RG9bkGVNr3kFD6+7brqtrrrm67rvlmjkirju5Q6BDoEOgQ6BDoEOgQ+A/AYF+A7Jl11qvPnLUV2vl1UbXvQ/eXSMWWKSGDJ5WH//4obXtdlvVaqM2q8cefboWXnD+mjD+iTrrFz9rArIFR4ysp8Y+UwsMX7wmPv9wXXHFX+rmq/7wn4Bpx2OHQIdAh0CHQIdAh0CHwBwh0H9AttTatdfbD6s37v+OenLs5Fp42MJ1xR/PrK+c+JHadcc31lY7v6WeGvN0LTpyvrrumkvrzF/8tLbabPtaebX1a/yUaTVs/kF13x0yZFfVHTd2GbI5ks4r+OTxEyfXlKnTaqH5X/xtuN6fX8Gkd6R1CHQIdAh0CHQIvOIQ6DcgW3/90fXshAG10x5vrnVGb1RjHn+sTj/1e/X8Uw/XAsPnrw1evUutturadfc9t9V1V11aLzz7dM0/fNFaYeW1aomll6oxTz5et914VQ0YWPW3a696CQAPPfZMffIbv66L/nRrLbLgsDpkny3r4L1eXUOHzNOcd9cDT9axXzun/nTtPTVsvnlrt63XqQ++fZtaZolFXjLOuAmT60P/dUYd8MZN69XrrdRz7MY7H6k3H/nfNeaZF3q+e99bX1sfP/T1fQrCr0i55hs/+3397qo7a/yEybXJuivU+9+6db1mo1Vq4MABL7vu6efG1TFfOae22XS1euO26/bQnhPvfnBM/fDsK2r06kvXXjuuXxMmTqkPfeGMOvPi63vGmmfwoGaeYw95XW249nI952y14Sq13y4bzZbS/Onau+u9n/1lPfLEc/X9E97aYDW7rzvuf6Le8uEfFHl85ei9aqct16y3fvSH9YnDXv8SPDPepMlT68MnnVlv2WWj5njvz7M7b+/zYH/q+dfUJw/fueadZ1Aji/bnf3Tc/43X0atZyeBfzVN/8/d3fFb0zem1c6Lbn/nOBfX1n/2+Nlhr2frZFw6sEQsN/1dD1Y3fIdAh0CEwVxDoNyDbcPNNa+yEKXX/Aw/UsOEzasILT9cSi61QSy21Uj357JP12OMP1fzDRtbUqVULzz+kRiw0rMY+P6HGTp5YA+aZUVPGD6xFFxhW8803tK668s89RD/z/Pg6/PhTa5fXjqo377xRPfPc+Drqy2fXVhuuXO/YY/MSZH3gc6fVpqNXrP133bimz5hRnzj5vFp04eF1zME79vyYueuO+8Z59csLr62zvn7ISwKIc393Yz03dkLtv9sm/YIlGDv1gmvqV5f8rY561w61zmpL18ABA+r+R56ub5/6h5o6bXqd8P7davh8875krCwuQ+YZXB991w4vmX/ylGl13NfPrV///uY65pDXNcFVArK3vWGTnnONff4fbq5v/fwP9b1P71eLLTJ/E7TNSUBmIRo5YoE6ZO8terDpl+m/nyAge/9nT6uTj927Vlt+8epvwezNQ188ze7c7fP+36+vrmFD56k3bje6+br3539kzP+t1/Qng381X//u+dv8zalu//n6e+qEb1/QBWT/aiXpxu8Q6BCYqwj0G5BtsP4m9dzEsbXOhtvV6FFb1BOP3VWX/fa8mjp5Sg2bb0CtvOY6tfirlqkxY8bUrTddVQNqWg0eNF+NXGq5WnjkojX2qSfqsfsfrAEDZ9T1113ZQ/xf/3ZffflHl9Qpn96vp+x18V9uazJHX/7om+qRJ59rgpmvHbN3E6B4XXvLg01wJIsz/7AhZef8kS+eVdtutnpdfs3ddeIH3/CSgOhLP7ykttlktWa33N+LEz/jN9fXp96zc11yxe316W+d3wSFHz5wu3r77pvWyT/9XY1YeHi9c8/NXxLwZOHac4f1muDvA2/ftgYPGthMd9/DT9W3T/1jPf7U2NpxizVnGpA51zjv++wv65Pv2aWWfdUiLwnIcmz7zdeoH5391yZzKJD97BECxCEvybglMzCgBtSXfnRJ/fhXf22ydu/d77VNsJbsYxuPmQVkr9lo1brsr7fXLXc/NtP5vnDkHnXF3+7tyfglw4aXXV4zqskO3nbv4w2GRx6wXS2y0LA+M4CC1xNPubD223XjJijM57132rD++4w/19abrNqT9fveaX9qxvzcB3dvMmlPPTuuTvjOhTV16rR63ZZrzpXzTjzlovr4oTs1mdu8Ioddt16nTr/ouqLDe++0QR3+5tfUF3/w2/r172+qTdddof7ryDfWKsuNbC6zYWjL4eC9tqhD992yFhg+tDl++72P18e+ek5dddP99c43vbo+/I7tm6A/etWXDGIPN9z+cIOZDLLXFhusVB87ZKcmGzsrncn1vWlr60h7/osuv6XueWjMS2TYO2Cb1Vi9ba997RorvqrR+7mp211A1p+36453CHQIvBIR6DcgW2WFV9XGu76zDnz7R2vwwKppwxaqi8/6Yf3k5CNrs213re12PaDmmWdADaxB9btLz6lLfnNabbTeljVqnc1q2qBJNWPAkLrzxuvq9juurduvv2GWGJx20bX1h6vvqi9+ZM+6/raHXhawCRw+etJZTSZnuSVH1PW3PlQLLjC0Cej2P+qlJTY9TTJqY8dNbMqPXjMLSiz+ArC9d1y/pk2fXt8/4891/Ht3be4cPe7r55Vga6VlFqtPffPX9dkj3tBk6dqLtNLSkQduV3++7p6m7LrEYgs2h8++5IYmeLvw8lt6sl0zy5Bd8Meb654Hx9R79nttTZky7WUBmTnw/Jn371ZDhwyuo7/8q1pthcXriLdt08wli7DSsiN7gr6jv3x2LTFyoabEO2HSlPr4186tlZZdrDk/AWN4mFlANrP5+suQZcEdOu88dfLH9q5FFxleJ/33b+uF8ZOaIHLeeQa/TA8eePTp+uqPL6vj37drE2y3P59z2Y11852P1Kfft2uDzZEnnVn3P/JU/ejEtzfBugX4d1feWcsvNaJuuevRuXZeOxOboJkc6MJnjtitKdUefNzPauy4SfWt4/ZtgjB8KnWj1fFjvvKrWm+NZWr/3TZusqyO67371Ht2aXRTMCIjLJA78gtn1majV2g+B8OZyeDBR5+pQ4//eRPAbb3xqg22dEJZnf2MmzCpKXnOSoaz0pHnX5jQXE+G3/jEvrXIgvO9RIbmS0l1/TWWrTnRt94B2dzW7S4geyUuNR1NHQIdAv0h0G9AttJqo+vdx3yu1lnntXXfA7fV4PkXruE1uT7/sYPrNdvtUWuN3rgeeuiBWnjhETVp3BN16v/7bm2x6XY1fMEl67kJY2qB+Retic+Pqcsvv7BuueaKmdLz/AsT6wOfP73pS9ph8zWaRfYn51zZZMvmG/piT1k7iySL0jsoavc8Pfrk8/W2o35YHz5o+3rdFmvWjBlVl8j23PVoE/S0gxLlU4HXp9+7S114+a01csT8DQ3tVxbTN+24XpPB6WvuJ54aW8OHDWmuFbR8/vu/abIKsicpP/bVQ2YsfWQH7bl5HfWuHZtSabtkmQXsY4e8rhnHSznvj9fc1YNPOyCTSfzkN86r7x3/1p7gUD/WR794Vn33U29pFun2a2YB2aRr0UAAAApzSURBVMzmcy36UnbtHaCh921H/6iOPHD72nbT1ZqpZAsFHF85+k0vm99x2VGySYDZ/oz2L/3gkvrax/aq8ROm1PHfPr8ZU7ZJRlD2cqNRyzVZp7l5XrsfsR2QtXGB+8CBA3vK6GRCNvT21nsee0lG1xj08sMnndFk98Y8M66+/MNL6pvH7duTJe6tV7OSeW9jauvEhEmTm4BpZtejbVY6Iigmw2PfvVNP1pkMP/C50+tLR72pCdASkAna5kTf+grI5qZudwFZf26/O94h0CHwSkSg34BsyZVWr70POKz23Ov99eCD99cyyy1Z11/xxzrhk4fWTrvsWVtv+4Z66qkna+TIV9UN1/6pzjn7x7XuqM1rnfW2qDHPPVoLLTCiHr739rr66j/UHTdc3ScGgh0LU7PQH7hdEyz9swFZXxNpsP/wF85sFvZ2UDK3ArKlRi5Up110XX3wgG3rjvseL5kdWTll1d4BWbuHbPr0GU3JSpBzwvt2q81Hr9hnQNYOOGcVkOmd05M2O8EsnGanh6w93+wEZCm/JnidVU+S/j2ZI2UrAVbvz8+9MKGOOPH0OvId2zVZpUv+cnutvNzImj59eu22zTr1qW+eX0e9c4cmcJ+b5yXTOavAvx0IO6+tt2ddckN98POnv0wVZfVO/dJBTZDaW06zmqu3zCdOmlLX3vpgXXXj/aV86f+WG67cyD0B2cx05rdX3DZLHVls4eE9JfS+ZKjUmIBMyXhO9K2vgGxu6nYXkL0Sl5qOpg6BDoH+EOg3IFt3vbVr0ox5a9fd31NrrTOqnnj0vjr3zFPrgQeuryWXXLrW2XCbWn7F5erxR5+oq678XT3y8O21xOIr1iprbFxDFxhc454bW3fdcmNNnvxU3XLdLS+jRzD2k3P+Wtfd+lCTNUjTfF89ZgIHC9zJH9unVl52sZ6xZrcBeWYZtt4ly5+ed1Udd9jra74h89RXfnxZrbnSq2qz0SvOsmRpQdlo7eXq89/7TR24x2Z16V/vaIK+3sHVzBrgBSHHf/uCGjLv4Dpi/23+TwZkMi7HHbZzU55rvwTEn/nOhU02Rzm492fYfO57v6kVll60xo2fVEuMXLB57w7MPbcf3QQDbpoYNHDAXD2vd2m3Lz3rLyBrZzF7K39fgfPsBmRKkoef8Iuad/Cg2mXrUbXBmsvWX264t+lr+1cGZJHhqsuP7AKy/rxrd7xDoEOgQ2AOEOg3INtqy1fXfQ8/VmMnzFdrrbt63XPnTTX5hfE1et2V6v77Hq/nJ1Wtuvqqdc8999bggZNr+WUXqWeemljPjRtQS62weD3x8OM1ZOD0WmThwXXlX/7nUQ9ozB2SC84/X7MYt+9g1EOk/+aLH3lTLTnyxZ6sdukqz7/yfV8LpYXpc6dcVD848W09jdkCuuNOPq++esxePaW8YJWmfmVLTf36xTT1y3C9Y4/Nmub8WTX1Z4dvkX1+7MS66a5HmvIbOtvlx/4CMlk2d4X2VbKc3SzC3CpZzmy+2cmQ9VXumlnJEr2/uvRvzWM2BEG9P5tPCfPcy25sgq5D992q6R0joyVHLlQbr7N8T4l5bp/XtqU5Dciuu+3BOv5bF9QPT3zby/TNuH1tOmY3ILv8urvrtAuvbXTZb8x6udlBxmx2ArLZKVkedOxP69hDd6qNRy3fjN/u4VTSnJsly7mp212GbA5WgO7UDoEOgVcMAv0GZGuNWrtq+Ijadfd31tqjVqvHn3yszjvjl3XHTX+opZZevV679W612MhF6vnnxtbvf3dBPfrwrTVy0RVqzbU3qWEjhtS45ybUHTddW+PHPVk3/e3GHsbdeXjop35em45eoT50wLYva/QWuGjelnVKQ7Q73yw+M2u2bjt1WZY0TOtjmjZ9Rp16/tXN3XsCLM327Vcee/GL869pnlO23prLzNFjLzK3QPJ9nz2teXyHRv+Jk6b2G5ClZCnboj+nr7ssez+TalYlS9jNSZP1P1qy3H3bdZsyY25CyOc0hKeh3M0RSpIW8b5uKhBIyHrl2Wm9P5MTXA845se1+KILNHfmzjdk3uYZdUp1mvsTtM/t8/6ZgEzz/vtPPK1WXGbR+shB2zc6fuEfb2n0UCA1aNDAHh1V0v7BWX9pniNHl4LhzAIVwZ5S7Sl/7wkUhBzxudNr1CpL1jc/sW9NnjL1Zc8x6112np2m/vZNATK4MphuJGjTNzea+mc3IJsd3e4CslfM+tIR0iHQITAHCPQbkK20ysq124Efqn3edHjd/8DdtdCSy9R9N11Zn/3Y22un3d9cm22+Sz397JhaaIGF647brq1fnfGD2miDLWv1NTeqJ/WQLbhYPXzPnXXdDZfXzdf8z2Mv3FH53s/88mWkth/oeM3NDzRZMouuUp7HDRz/3l16HoMxq2yCYx506nEI7mCUqfJQWOXEvu7yc/7MHgx72L5b1jabrv6yuxP7ys4J+AQKe2w/ummGTkZsVk39eTCsPqhN1ln+ZUFcX5mZWQVk6Go/hgDvvR+62wZ+TgMyvVqn/+a65mG8HqUhgG1/Pvwtr2mCAY9s8MgEjzBx3mFvfk2TBW1jssd2o+sz372w3r3PFk2J17H259CZa0YsOKy5g1EmDQZ0JI+/cO7cPK+37OY0Qwanx8Y8Xx6/8osLXvyVitdvtXZ94tCdeh5u7BEmR33p7CZblkeZyP71J/N55hnUPA7ki3/vvfRQ4q03Wa2++fPf1/eP37+GzDtolgEZ2malI70fm+GxF309liOB1KzGmhWO7V603ETxz+p2F5DNwQrQndoh0CHwikGg34Bs5RXWrsOPP7lWX2XDeuSxu2vAgovVsCkv1Jc/8a7aZMs9arWNN6wnnni8FlpgwZr4wpN1+qnfbQKyRUYsV0+Pe7zmX2Cxmjru2brs0vPqjuu6n056xUi+RUjvgOyfpXF2e/r+2Xm66zsE+kKgC8g6vegQ6BD434hAvwHZkssvW6/eae868B2fqHkGD6tBQwbW2b/8Vv38B1+ozV79+tp5t/1rwKDBNXjQ1Lrs0jPrkovOqw3X36zWXX+zmlzTm4fE3n71H+v222+tO27pArJXopJ0AdkrUSodTf8oAl1A9o8i113XIdAh8O9EoN+AbNWV16gXxo2vTXfYqUZvuGM9cufNddmlp9egAfPWkJpYS6w1qtZec6O658576pabrql5B86o6dMG1dLLr1QjlxxZzz75YN177731/PPP1SP3v/hE8e71ykKg929Zzu7vZ86Miy5D9sqS738SNd1vWf4nSbvjtUPg/xYC/QZkX//O9+ukz59QUwZOrxkzhteQqeNrxOLDasCQxWrGlMn11Pina8qkgTVkyHw135CqhYYOrYkTptekadNq4rTJNWj6gJo4cWIdeOAB9ZlPfvz/FnodNx0CHQIdAh0CHQIdAh0CcwGBfgOyuTBHN0SHQIdAh0CHQIdAh0CHQIfALBDoArJOPToEOgQ6BDoEOgQ6BDoE/s0IdAHZv1kA3fQdAh0CHQIdAh0CHQIdAl1A1ulAh0CHQIdAh0CHQIdAh8C/GYEuIPs3C6CbvkOgQ6BDoEOgQ6BDoEPg/wMV9R/CXCtKGAAAAABJRU5ErkJgg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2" descr="data:image/jpeg;base64,/9j/4AAQSkZJRgABAQAAAQABAAD/2wBDAAMCAgICAgMCAgIDAwMDBAYEBAQEBAgGBgUGCQgKCgkICQkKDA8MCgsOCwkJDRENDg8QEBEQCgwSExIQEw8QEBD/2wBDAQMDAwQDBAgEBAgQCwkLEBAQEBAQEBAQEBAQEBAQEBAQEBAQEBAQEBAQEBAQEBAQEBAQEBAQEBAQEBAQEBAQEBD/wAARCAHSAm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B9f1S7nuNQ0uz1jUkke68v8A5aJ5f/TOPy68h8Xaf8QtD15NUt/ifrMOg3abI/tt7dp+9/55/wCsr0bxt8QvD/gRdT1jULg2trBdSSTzS3XlySSeZJH5cFee+Ck8F/FGzvfM1yTUZ9Sn+/dSf8tP+WdAG78KvG3iLxFaXWkDxeLmS1ffBJNO7yY/j/ef8tKn8VeK9S0bW4PEN5r2uR2Tp89ra3T7Pk6yeX/zzrzf4ZeHNU+E/j/UbePVI3sp45JJN/7zyP8Ann5f/PSSvZ4LrT7uwg0O8t9kE/8AqH8v92nmfvI4/MoA8rt/in4zuvEAu7a71lxFd+X5cd9O9vNbyf6uTy65v44ftH+M/CuleHf+EXu9SR/tf/Ex3vJ88f8Azz8yvZ9G03w/4fv73xJo+n372sifu0h8ySfzP9X5ccf+rrxj4ox2em7LiTy59R+1+ZfaXPPGm+38v/VxxyUAekv8Woo/CWn+MNY1/wAQaC92nmwWUz+Z5n/TOo38Ua94g02y8Q6f43vkS0xJPD9qngRI3/5aXHl/6z/tnXlM/grWPFvwx1T+z45LWON/3Fq7ySXcFx/zz/65yR1t/A/xH/wiWq2Xh/XI47J40jt/k/cb/Mk/5aR/8tKAPSL6f4m6G8eoaX4quvst0n2mN7qZ7qOY/wBz95J+7SuR8Y618ZoLm61P+2tR0f8AcR+en9ou8H/TTy/+ecmyvWtf0C01KyGnnUJ9Utp/tGx/uf8AfySP/lnXlPirTtQ8M6Vq8mn6xJdTyeXJHZXt19ugS3/5Z+X/ANM/+mlAG1pXjrxvP5dnqkWo3WmW88f226TVXg8hP+u8f+s/grk9R17xt4b8T31nd+OvEEGnX9jJcWKXWsTvs/efJ5cnmf8APOtz4Za5HJo//CJyaH/oU7+WkE0n/LSST/lnJ/0zrE/aF8CeILvwfe3Fn4gtL2fSU8uODZs3/u/3fl/9NI6ANqf4neItRuv+EU8F6lrOoSSadHJJdfbXeR/+ekkf7z935ddl4ibx/ovhiy1i78X31pdaakiXab9/2r/nnXivwP1K80rwelxrlxBe6pP5dvGnl7J0/d/+RK9r8VeDv+Ex8JJ/wlGqRz2s/wC8RLXzEj8z/npJJQB1vhLxOdS0iyljvpp5LiCK8kkuhPHmN/v+XUPjuLW7Twjq8vha+1V9RtwkkB+3PGX/AHf/AE0eq3hzVbSCx07S7i4jspvsklv9mT5IPL/56RyUy+0C8nlvdRj1e01CykjkuPLnnf55I/8AV/u6APGvCX7RHifTvB9rqGoxaldTwX32e7ubq6kkk8uT/V/u6ZY/Ha+/tnUT8QPEes6XbSP9ng+yzzp/37SOT/WVa8HeGLe6/tHVNc0uCC68/wAyf7LdSJA/7z/ln5n/AGzrpYPDmnwaJ9s8QeF7Ceee7/fvPP5kk/8A008v/lnQBg+K/jXr+l+DL2Twxq+pajdPBHLB588iTvb/APLT95/yzkrzvwfq/wC0V4u0qDxgfiHrmn+Y+IIbqeRIPL/g8yPzP9ZW54nvvB/2l9Y0/R5Hg0yf7PJZO8iRz/8ATOOf/lp5dXdN8f6x4jSy/su3g066g/0d0m8vy/8Apn+8koAJ4viXaeFbn/i8eq6jrwvo5POg1W7jj8uT/ln5fmeXU9v4p8d3WmyaXp3ivxC99Y+Zbz3v9qzv+8/65ySV3nhH7Y9tBqHiiztLXVJ9OjktYIJI5JHkjk8yST/nnXnPxU8ceH/h5fvqFvp9ve/b445L508yTyPLk/1kkcf/AC0oA5rxF8TPiHoWmCIeP/EFzcx2MdxHM99PH5cf/LTzP3n7ySsex+LXje0ubKS2+I/it9Ulg8yC1utRu57SeP8A56f6yuLnvtL8TXKeH7y4ntZ7uCTy/sUEk/nx+Z+7/wCuf+sp+s3fiDSng0PT7O0n1GCPy45vP/eJH/8AHKAOn1j44eKdN0VLnUPGvjWe+n33k6WWsPHsjeTiPy/M/d0zW/i78WrbQEnu/iHrlpNq08f2GOPVJ/Pf/pn9/wD9F1x0Hhi4utVTWNck1J3n8uT+0H/4+0uPL/551B4q/wCJ5eaRcR293qn2RJNl08eyR7jzP3n/AFzoA63wx8afiD4Y0eO48R/EHX9UgkaeK0m/te+fY46PcSb639D+LXxTnmbWLfxfrN1pzwfZ40m1W78t5PM/1nmeZXmF9aa5Jc6db2clpBZatP5eoon+stf+uld5qvgDXNKR9P1TVJ7VJIPM2JB9/wDd0Adp4W8deLrvTbrT734j6rJPH5c8F0nia7k8+OT/AJZ/9M5Ersvhf8YFTwzqlp4x8T659qS7kj06ee9n/fxiP/np/wAs68P03UbODw9deD/C8caXt3JHbx3qf6z/AKafvK1/D99/ZXgzXrPXLzVtI1SePzEnuvnjnk/5Z+X/AM86AOku/it8S5En8vxHruo3X2WSRP7PvpP9Fj/56fu5PLkrb8FfEXx/o2saXqcnivWdXsb+TzPLvb6R45PM/wCefmSf6uOvEfDkfxQj8PPcaf4stP8AS/M+16XDJsk+z/8APT/ppV5/B3xI1WwupLPxxBPoknl3FiiR+X5Ekfl+X/6MoA95+Ivxbl1+2m1Tw/421zSPLuoLaOGymnjSeQyc/vP/ABysa+8Z32qadqlro3xO8V2t8jx3iI+qzx+Z/wBM4PMk/wBXXkV9BrnwLs59Y1yOw8Uajf3UfkIk/wC4eT/lpJXNWms2djptlcahpcaJPJJJHdPdySf6z/lnH5n/ACzoA+mfhB4m8WeKvCs3iCP4qX91qL3Xlzae99I/lyf88/3kn7uu8n1TxnBdwaNqfiPyNQtI45L5INRk/fxyf8tI/wB5XxjYv4P8FaC/jDw/eatpbu/l2v7zf9q/efvK0f7S1S71j+3PAeoa1BOlrH+/nTz54JP+Wkf/AG0oA+wPEEviaB57C88TarZQp/pkM8N1P5n/AKM/1dea3fjn4g+HPEelL/wkt1daUHxNMmtvOJo5JP8Af/1lefeJvF3iCTXtO0PxBrF3qM89pHcb/L8zZJ/z7/u/9XH5fmVt+NfEfw/8AeG4Ps+l3cGvTyeY7wQfu/M/5Z/6z/lnQB2niPxdrum6layW/wAQtVjj894/Oe9n8t436fu/M/8AIlcN8VfG2reE/O1BvHXxBhtdSTMd0dfnSCOT+OOOOOSq2lfF7R57mCz8SaXBsjj8ufzv3Hn/APLSOs+x+I1n471W18Sapb2kGiWEcdu8F0m+BJPM/ef9c6AOMtPEXxfn16TR7j49+M7WO4tZLxHfXLvy/wDpnHHJ5lQap8T/AIzaigs7/wCM3iuOO3g+0QPpd1dxyPH5n+skkjk/ef8APOtX4rwRX1npfizwH4Tg1G6jvpI4LKCDy/Pj8z/WeX/yzrb8HWPhu78SaJpfiTS57K6kn+2Ol1BJHGlx/wA8/wDpnQBlP8RfiHdWdreaN8R/H2+fy449+sXflvJJ/q/9ZJ/y0r02xi+P3iDTbWC48V+JNL+0J5s90msT+Yn7z/V//u63rH4O+A/BU17Jb6hYPqPn/aPst7P5/wBl/wCWlelQfaL57W8k8SabBayQRyQWsEknkfZ/M/eUAeL+C4vidp2vX1x4h+I/i+SCB5PIS61yfy/+/fmf6v8A6aV7jow8V2Hhi1vH8T6lN5cckm977z5LrzP9X/rKn1XVY9NRLfxR9k07z3uI49kcckbx/wDLOsTxb480jwPY6pefbL661qOxjuH0+1T5II/+Wfl0AWtf17WNGmvbvT9c1l7XyI7eRHnkd7W4/wCen/XOvmLxl8Rf2gr/AFvSLjwR4z1K7S4nk8yCHVXTzJPM2f6vzP8AV1v6b8afEHif4i/Y9cvP7L0S7g+z2KbJI/3n/PTzP+mldLaaHcaB480vVLjVNN1GC0jkt5/9Fj8uCP8A1kckn/TTzKAI/COt/G9Jkj1y/wDED2sc8kk839sP5aR/9dPM/wBXHXn5+JnjeH4m209h8a/EEOjl/Kkgvr6eS3k/6aR/vK7P4zarrl1ZzyWd5aWUE+pRxxonyf6P/wC1Ku+B9D+Geq6Il5qGnwJqNxY+Ynnz+Xsjj/55+Z/z0kjoAd4V8QfEHxB4/wBb0zT/AB74gvoYJHuLWT+0X8jzB0j8vzP9X/0z/jq8+qfFsG7luPG+q/apfMt7L/TpI4/M/wCue+pPCMFnd2c95HpckCalPJb2qIn/ACzj/wCmlZf/AAlUmh+JNRvLi4gT/RfL+yv5f+r/AOekn/POSgDg/iVrfxXtdXgij+Lfi+1g8je/kaxdwb5P+2clef6rr37XzjTtQ0vxl4yurS3uo4nmg1W78ueP/npJ+8r3yTxV5k2o+Xo9o/mP/oNrdf8ALeT/AKZyVi+J/jFrECJZ6PpepXsfkeZs8j7kcn/LP/pp5clAHJ2Pjf436XZ6jqHjHx/4geMx+XstdYnST/Wf6yP95+7rdg+N/i6+sbrw5p+reK4b7TcRz79Vnkn+f/lp5nmVyupeB/EHiq/0vxh448UR6R5EH2eeBPnkg/66R09/hdcT/EK1uPBd5f6ppcc8ck/2p/I+1fu/+WclAHf+G9R+K+ozWWs23j/xRHBBJH8lzqs88d1J5n7yPy6ta58SNesdVntNY8feJIZ3jj8v7LqM8Ecf/TPy/M/8iVW0e++InhWaDVLeztNOSd/sd9sj8+Ty/wDlnJHHVq61Lw3ptndapb6XB4l1e7/0e6ngnj8xJI/3nmR/9NKAOVu/HviLQfESXsvxy8QarpFxONlkmo3fmJG/yD95vrM8XfEz4z2th/bGj+I/FCJBJ9nR01ieTz/+2fmVkeKvCvijxVc/8JJo+hyad5lrJcbN8f2v/rn+7qHwxqXjixRPCesXE/kfZPMe1/dpJ5f/AF0k/wBXQBoX3xI+Id94f042/wAU/F+na2/l70fWLvyI5P8App+8/wDIddd4Om+Mem2E0fij4h+L9Ue6gjvd9rrk7yQW/wD33XnqJrnirxC9xJ5aaDBHJbwT2qeZI8kf/oySpJ/FviTWEn0vQ7fekEn2O6ngj8iRKAN2T9oT4h+LtVnt7DXvElrDYeZGlrZX06fav+2lZ3hX41/HfxXqM8WmXfihNOuHk8iZ9Vn32vl/9dJP3lLfaV48+zQafo/2S1vbhPtCPv8A38nl/wDPP/rpWJdarH8K/I/4TTS9WvdUu/8ASNkE+z93/wA85KAPT9Y1z4qeHvCVreP8XdcvdRkd9kH22fzPMfpH5m+meD/En7QupWEF5qvi7WLKydzvur3UXTyNnX+P95Xjmq+NbfVYb3xZ4X0+7srKP/UaZev+8STzP9ZHJWRP8Ufjpfaq9nceJINOSP8A0e1e98v54/8Apn/6LoA9wt/ixrV7rMFjf/FbxPHDaTSC+MGozx73/wCmdc14t/aY8ZeF7+TS9O8daq9rJDJKn2nVHeSRI/8AnnJ5leQal4Sk1K8n1CTT/FF7BPHJ5j6m/kb/AC/+Wn7v/V1oQfDnxJrE0/8Awjeh6La6XJaeXPsgknng8v8AeeZHJJ/y0oAu2P7YXj6fUHsI/GfiT7F9nwk/9q3ckm//AJ6Vg+Kf2p/2j/GFm9vZeK9Z06Oz/eC9tdYn0391/wA9JP3n7ylu/CPiixttP0u4uLv7FPPHbx3sMcaefH/zzk/551r6V8J9Pj1J7fxBZyJa+fJ8jyeZJ/0z/wBX/wAs6APP5PjF+0JdazBLqH7SHjO1kv08uO1stcu/L/66f6zy466HS/il8eofM0O9+K3xFhe4GJ7qTxFfTyIP4JI/n/d13SfC6z01E1iOz+2vJH/x6+Z5nkR+Z/rP3da91pXge1toPC+uaXdx+Y/2hPkoAekvxT1JtOGifH7xskFva/8AExeTxTfSP5j/APbSu1tPiD4z8MaZBPrHxH8UXsEaeRv/ALfneR5PL/365Sxj8H2N5e6f4b0fyJ7TzLy0md5P38cn/LOsvxH4n8P6l4bgt7eORLq7eOPyE/1CeXQB6Fb/AB18Tx6Y4vPH+s+Rvkt3gfUZI7t5I/8AnnJ5nmV4/wCP/wBo74talNJo/hfxl4vhj0q68yS6h1udPM/66SeZ+7jry/x5qUk955lvZyPP5/lxzw/8t/L/ANZH5f8A0zrI8K+C9U8cWf8Ao8nkad5knmQP5n+rj/8ARlAH6Pf8E/8Ax34t+I/wf13XfHHim91rUIvFNzarcS3cs4WNbS0YIjtyUDOxH1NFXP2B7KHSPg9q+lwWsUMdr4kmjVII9qAC0tOgooAyfjL+znc/FTWtQ1g+NP7KP2648ixdP3byR+Z5cleZ2vgS88OPZeF/ElxptlqOkz28jpp91JJvt/M/eeX/AM8/+elfRw8Y+G9V8Ua7p+nz/atXtL24s5I/tCfu445P3n/XOvBfjvBJBqv2zzLu1n2RxyTafBHPJdSSf6yOT/lnHQB6vA+l6H4k063+z2CaXd2skm/z/M/5afvP+2lekRzz6pqX2yT7XM9pJ9n+yokfzx+X/rK+Ndf8XWckPhqz0vUI4Egnjs5ESSSOR/8Arv8A9NP/AI3X1To72l/NZRvrH9rmxgkkeSy/eefH5f8Aq4/+mlAGxHHrHkv5lnafZftUkkcCSb5Ekrxv4t+B/A+seLYPFmqaW9le38flyXv/AF7/APPv/wBdK9rur63kdPL/ANNsoI447qyT95Ikf/LOTy/+Wdcb44sbexm0u80/Q7vVLqDzJLGFPL8v/pp/1zkoA5rxH4x8P6b4eS3uPM06exg8y0tXk/eXUf8AyzkkrInk8L+INHh8aeLLeP8Adzx/ZXtUj+eT/np+7qD4ZeH7PXPE83iDXPCepXUGpfaI9moQefB/0z8v/nn/AMtKn8W+H7O6+xaX4b0+w0v7XdyR2lrNB+7T/npHJ/z0oA9F8O+JtM1LQ7XR4jPqE8Edv/aMNl5n/HvU/jyxvNS8K6jZ6Xp8bp9h+RJ445Psv/tSvMNKvvGHh+a1vPC9nBdeZP5cF1PH5EFjH/yzjjj/AOedeoeHL7xBfPPZ6x5aXtpJHeXcO/8A56f89P8ApnQB85fDl/Gmh6VqOnyXGg2s+m30kcf2qSTzJ5P/AEXXr11dW/8Awg2l6pb6p9q1HzPs/kJY+ZAkkn+s8ysHxN4g8P8AgvUr3VLy40yCy1K+kknunj/ef9tP/tdUYNZjfR31zwveSQWs8nmRwpP+7SOT/lpHJQBg6V4DvPEGvXX9uW8n2KDy9kNrBJaRv/00jk/66V69qWnW+m3+ieD9Dt7vfYWscc/+seOf/pn5lYOh/E23vtSnt7jWP+JjBaR/P5fmRv8A9c/+udY/j74k6ppt2+t6NeeTdW8H2i0spINnnyf9M0joA9U/sazTwfdeG9L1WTTrqP8Ad/bdn79JI/8AWeZ/0zrwrwj4q1TXLDxLp+oeNLTxle+HrXy7FNFfzJPL8z/Wfu6y9G8f+OPi/De28nmaXa7P9Of7XJHOknl+X/y0/wBX/wBc67z4UfBbwf8ACe8/tT4f6HJB4k1KPzJ31efyI/L/ANXJ5f8A6MoA8l0rxx4w/wCEztbe48P391BPJHHHZTWv/H15f7yvp3VbSTxP4YS38NySRvfwSXm+ePy40kj/AOWckdR+O/GNn4O8N/8ACcXnlvBYf8ej+X+88yT/AJ5yf8tK5vSvjF/wlWm6vqHhezu57qDzLixtZ3/dp+7/AHkknl/8s6APmzwdY/FCPWP7D1i3tLXTo9V8zZdX0f2t/wDlp5nlyf8ALOvcfGl34P8ACtmmj+LPC8mt3V/HHeSQJB5ez/v3/q5K43wra6PrnidPiJ4k0uwgTTfLvL57XzJP/Iddzrms/DuN08QeE9Q/tS6knkt9k/mR+RH/AO1KAPPNO+KNvd6kmnxyabpGqWk8kkaap5nlwW/l/wDkSPy67m6sfD/jiG1uNUjtHgu7HzJ9kflxvH/0z/6Z1B4q+Hmj/EPWLK41zxBaWsFp994II45/s/8Azz/ef8s/+mdSeNJ7P4SQ6Ro+n3CXWieR5myf+D/pn5n/AEzoA5O0vvg/4AvNU+IGj3n9kXUkf2O+skk8yT/tnH5f7uuR8VeDpPH9/B8RNDuJLVIEjjjgnj2fapI/+WlanxK0rR/H/wDxMNHjgtbG/k/5CDp+8e8/+N1554Lg8Yajv8J6p4wkgSwSS3/tDzP3fmf886ADxrH4k0rVdPs7i4jnSOS3kvn8+Sff5n/LSj/hZN54R0TUdH1TR5LK9ku/L/tBJPM+y+X/AKz93/00/wCelXZLHxRofiSDQ/8AQNR1SNP3kKQR+W8f/LP95/y0j8yuN8T32qeINV1Gz1DS4PtWpX32ie6dJPLSSP8A55+X/wC1KAPfPA/hW4/4QxLzS/GFpqMGtXUf+lPH+/k8z95JHXnnxb8Va5rmq6dJ4f1idH01I455p0k/4+P9X/rKgg8Ta5d6rpGj29xHBZaakcdpNa2P7t/L/wBZJ5n/ACzrr/Dnj/WPCN5qml2+lwa3avH9our21gjkktZP+Wf/AF0oAZ4E8CXEGqvqF5eaFZfa4P8ARHuvMjg+0f8ATSOud8f6zp76xpdnp+lx/wBoyTyWcjvdefB/+8rUg1KTxHo765Jo93qlraR/v38j935fmf8ALP8A551y+uaB4L1jR01DS9Lu7XS5LrzI0SP/AEt/+mfmf8s/3lAFrw/4ct9O1j7RJpc9lpc7+XO72kn/ACz/AOWkkf8Ayz/5aVo6raahqP2qS41DTbLw9/rNNe9u/IjePy/+ef8Az0q1pXjHWNZ0F/CeoeH9WTyLr7HI6Qfu3t/Lj/5aVynjjwBrGo63a6XHb/JJdSSR2t188f8Azzj8uT/nnQBr6V8OZLvR4LfWPEE+qWt35caOn+lRwf8ATTzKpalo+qSaJPp/iDw3f/ZdJ8yPTrp/L8utrRvAeoaMk+l6Xrmrf8Sny5P9Fn8yPzP+mkf/AD0r2HwxquueKvDbyfFCz8i1nSS3sYXg8vfceX/zzjoA+ZvDPhm31V9L0vxJJJa6RHH9sj2f8/H/AD08v/npW1rn2zwBeT65oeoX+nQXcckkH2qP7Vvkk/5aSR/8s66LQ/g74T8T+J9U/s/4iT6cjweZsdI0kST/AK5yV1GpaHbyXkHhfxRrGm+Jbq0jkkn0zz/L/wCWf7vy5P8AnpQBzuh6lqHiPW9EvPGHjDTbKfz45I50g8uOfy/+Wf8A20rY+IXxU/t/7V4T1zwXBqieXJcRzTweXs8v/ppVG11HwXr+sXXw/wD7Pv0gg8u4015o9kkFxH/zz/56R+ZWxdaNo/iD4e3tv4guLi6vY/M8t0j8uSf95/yzjoA8v+HnhyTXJtR1C48H2movBdx3kFr9rk/0X/pnXXeBNK0vxPqWvaX8QNL/ALO0i/8ALt0tUjkTZJ/z0/8AalZngvQ7ePxhPJ8O9D1b+257T95NP+8gSOP/AJaXH/POuuuoPiBd6P8A259o0m9jjn+zvpk37vfJ/q5I4/8AV+Z/1zoAgf4laHoc1r4X+Fdv/aN7pP7uP+0P3E7x/wDPOOSui8Dz2/iOw1HS9Q0Oe1tdSn/tSD+0E/eJJ/y0jjk/6Z1zv2XxRqvi3TtU8H6HpsE+ipHb2j3SRwT+ZJ/rPLqHxB4u1jwjbXtveafPqN1d3f7+yhg/1En/AD0joA2o7XR9Y8T3sfiiTUrXXoLTy7RP3kcd9/zzkk/6af8ATOvV/Ct1pfg6z1GPy7vVJ5LTy7W1eP8AcJ5f/LP93/y0r5psZ/FmpaxPrmn+H44LKeSP/Tbq7+5J/wAtPLr2G+8FeILHR4I9P8QRwQ391JcWl7/rI0/7Z/8AfygCDSvGOoeINV8zx5JdpZWkEn9lJPa/u3kk/wBZb+ZVL46TyPef6HqlxZWV3BHZ311B+4j+z/6zy/MqPxUnh+x8MaXp/izxBfpexyfaLG6skkeC6/7af6yP95UMeq+D/EHhu1t5NDSfVJ/3d1591JJAkn/TT/yHQBa0ex0PR/D0/iizs49eurSx8vZO/wD378v/AK51qXeh/a/DF140vNDv7LS55Le8u4J/knSOP/nnVXTfipZ65DP4b8J+E49lhffY7uGD9/8Au/L/AOXeOuh8eeKtPuvh7Bp+qf2lp0FhJHbxu7xpv/7+UAcp4c8VaP408Nz/APCSaHaajBot99otLWaTzP8AyJ/7Trzb4o+EdQvra18YW8c+l6JqT/Z4JoZJPLgk/wCuf/LOvY/Dnw9+B/ieaSS31CTTnng/cP5n7v7RH5dcP40sdctdNfwnceKLTV4NT+0R/fj8ueT/AJ6eZ/z0oAf4D8Vah4Y8JadeapcaldaXafcuvM/eQf8ATTy/+edXYPE2hyeKrrxLo9xG8935kk+n3Sfu5/8Ann/10ryzxGmoWnwo/sfxJZyWtlH/AMt4Z/Mk8z/P/LOuh8I6rofi62/d6HdzzxwW9v59qn7v/V/6yST/AJZ0Adf4S+K95rPiefVP7LgtY5JJI7H7VaeZJP8A9M/M/wC/lanhXxB/bniSe3j8H+fqOkx3Fwjo/wC7eT/rnXjepad4sksNUj0uzkS1guo5INl1+4g/6aR/8tK91+HmuR6HpUFvrEnmXurfvHeD93G/7vy4/wB5/wBNKAON+IfjzWJNbTw3rml2lq9/H5d06WP3P3lanhjStY1V7XS7zUP7O0+BJI0uk+S0T/pp5n/PSn+PNH8H+LvDCapJJdz/ANm/6PPAk/7/AMuT/wCNyVykCeJJ7NPBeh2fkQRpHJYo935n/LP/AMh0AdR4/k8N6boOo/Z9Yv8AWtUnkj8j7L5nmPHJJ/yzrhtD8HR+H01HXPEH9rQWWpXf2iCd5PLkeOP/AJ5/9tK7nwd4E0/wxo9rqlxeal/alo8dvAkP7ySCT/ppXQ+I/D/iDVdnhvWJJI9O8/7ZHsj8yBJPM8z/AK6f9NKAGeH9HuNS1uy1CzvLSe1gtPs6fv8AzJ55P+mnmf8ALT/43WDfaPqljfpcafod3r1rffu573UE3/ZfMk/8iV0vjKDS9K0261S4s7T/AEBLezS6tZPsm+Ty/wB3JVTQ/EGuT/u7j7f/AGX5kfmQQR+fGnmeXHH5nl/5/d0Acj4O8Y6ffJqHgvS7e7srrz5Li1svMk8uOu4n0rR7vwr/AMTzT7T7LBBJJfJa+ZH5En/PT/rpWjP4g8D+Ef7X1i48P+RewWMlvHepBs2f9NPLrznwdo/h9/B+r+NPEGuX+o3U/wDpkaJP5Hnyf886APPPFXxC+IngBNLuPB+n2D6DHBJ/puofPOkfl/u/M/5aV5zJfaxqWqvrF5rlhe3U9pHcTve2skn/AFzjt46teMdR8WQTXvmW9/5GpJ5lpBqEf7z7PHXofwy8CeIJ/suqSXEkFr5f2iebZsjg8z/Vx/vKAMT/AIV54otLxLfT/C891p13Yx3kb3U/lyJ+7/1kcdegQfCvQ/DPhuy8aa5cT3vmf6RJe6h/0z/6Z/8ALSvZ0fXLT4XaXceINPu57q0guI/ss/lwb4/M/wCWcn/PPy6+ZvHHj/xJfWyW8moak9lB/pEGnv8A6ieT/wBGUAVfGPxt1S11K1uI5LR0jg8ux3+Z8kcn/LOSOuQn+KniS+hezk1yDUUnn+0Xdla2slj5En/LSTzI/wDlnXX+GfCWsarrGneJI5INX1uSP7ZPN/rI3jk/55x+X/yzr0Lwr8PbzUvEOvah8SLON9OksftEieXs2Sf9dKAPBP8AhZXiyBPL0+O0ntbR47jz9/nxxyV6v4LvpL5Nb1TVPEF3qn9pJ+/R4PMjkkk/eSeX/wAtP3dcN8UfhXo99raXHw78zRPskEn7l/3H/TSP/rpXKaH401DwzNdahJcbNUtL77HPdQP+7/ef884/+mlAH0tH4j099Y/s/T/D8kE8j28cm+fZHBH/AM9JI/8A2nWXJ4m0O+vJ9HuLyO61Gwkkt4HSx8v7V5n+rqj4O8K/2lon2iPXLuCePzJLpHn8yTy/L/d+XWR8SfF1na6bB4PuNLg066gjjuINQeOgDnvF3jSTwwl7odncX6SWj+XO7+Wknl/8tI5K8D8QeMf9JnkvJLtLW/kkuNiSfvJ4/wDnnWp4n1K41J55NUvJ72C7kkuLREsf3moxx1v+BPhDceKvB97481i3knnsfLjsYIY432f9M6AJvhJ4Aj1+wfxxrGofYn/efZYHj/dwW/8Ay0kk/wCmlb0ni68tHguNPt4LKeST/RZ3+T7VH/00rpPBUFv4Vs7rVLi3tLry4PLgTzPueZ/rP+udW4LHw3fa3a6feafPPPBJ5iQp+8g8v/ppJQB9n/sU6gur/CnU78WdxA8niC48xGl3EP5FvnmitP8AZJhgHw/1p7KK1WGTxFcOgjTjBgt6KAPnbXvDOsal8SviLb3On6bpd1ca5eSWs1tv8y6j+0SeX5n/AKMrovCsF54V8N6XHqFxJPZXdpJJdv8Aa98j/wCs8usD4g6xeWnxJ8VXGsaVB9lg1y88i5kuP3kcf2iT95H/APG69H0ODwvfJoNxpeoT2X9mwXF5Bvn/AHE/mf8APSP/AJaeZQB49fajeWOpf8U/b2k8En7y0unsd8iSf9NJK9k+FfirUPFs17caPHYPqNhJH590j+Xsj/5aeZH/AMtJK8z+JWseD7TTYNY8P2f9qQT3ccexHk/cXEcldd4K8QeE9D0fS9c+xx/avIuPPmheODf/ANc4/wDlpQB7db+LdKGjPPF4gcRvHJcec/7t/wDtp5n7z/WVkaj4/wBP022gvP8AhLINRT7VH9qnSDzI38z/ANF15fqvjzR/Eet3Wl+H/wDSkngkt9Vgmfy98fl/u5PLrzn4oa5eeANH0vT/AAvcWF7+/jj+Sf8AdpH/ANNJP+ekn/POgD6WT4t+F7Xxna+H9OkjvZ508u7tbX939lkk/wCWklGuRyfabq4s4/sutWk/l+T5fmef/wBNP+mdcPpXifT9Z8Npqn/CBx3Wox/vLren7x/+2n+srT/4WTo/hy5fxBqmlyWTyWkcb7L6OT93HH/q5PM/1f8A2zoAxfib4/0PwB/Z1vqEcCapPB9s/s+6fzNn/XST/V1zus/FfXLv4Vz+NNPkn0vzPM8+9mj/ANfcf8845P8AnnWL8evh7pfiq8g8Yapqk8mkX6RyWM+n/JJax/8APTy68K1+x1x7Cfwvp95qWqeHp/472OTy/M/56UAeh6N4A1jxVYf8Jp8VNU1LxDa3flxxwz+Z5cEf/XSOqN1PqHhm8n8N6P5aaRJ+7je6j8/7LJ/zzk/5aR1Dp3iPxh8K/DFlocfiSC6utS8uOB3nkkjso5P3f7z/AJZ1zXiPTfiBo/iS11jUNUk1F53j3ppj/wCvj/6aSUAd5/wisnhGZPGmlx3d1rcElv56Ikckc9vJ/rP3cde3ImoeINHtdPt9P/sjVII4/t0/7uTZJXjHxK1jS7TTbLXLeSOy1Swj+T7Ld/vE/wCukddfoHjXUPAHhJPFGuaxI7yP8kL+XHaP5kf/AD0/1kknmUAdX4c+GXxE8K38+oeG9c0Wd7uT95B5HnyTxx1V8eeB/iJ8SdNfVNU1yPQbXRf9HguoHkjkeOST95+7rl/7S8UeP7bTvsd5Ppb2ifaPssF3JHBPH/rPM8z/AJ6V2Xh/x/4k1JNIs7fwX/bdrafaLfXLpI/+WdAHDeGIPEni6aDwneeF9/h6O+uPtXnvJ5n7v/lpHJJ/rK6TS/gnp9v44sr2PU9T0Ky8uSOMWU8f2RI/+Wnmf8tK9dsvGHhrw1ojyafb2trvgkltNLuU8+eeTzP3kn+xXeaCmgappSaxdxWNtBIn2jZ5ezy4/L/56UAec6f8DPCtpHq+3WvMttatZ5J5oT+/n+SuB8Jab4ssdE/4Ru3t/wDiSabPJH9qnSOOf7P/AMtJP3n/ACzr6Ig023NmYwRe6ffeXs8j9x+7/wCeleU/Hf8AtzWb/S/BfhPULT93PH9rSf5I38z93H+8oA53R/hdp+sJ/bn/AAkmpXWnSX0lvJp+nxxyfavL/wBXJJVL472tx4g8B6joel6Xf2U9hP8AaI9kf7x4/wDnn/1zrpPDFjcfDa8k8F2Vm99qk6fbLu1tZP3kfmf6vy/+mdYvxeu/G93r1rF4ns49L8NvB5kjzJ/zz/1n7ygDw74a6/qFr4MvdH1y3nnfUvMjggSPf9l/efu5K5210rR/D9hqOsXlnd69dX/mfZHdJLTZcRyf6yOvctZ+G2j6r/ofg/WP7R+yf690n/eeX/z0/d/6ySuduvhzZ+Cktf7U8SeXBPHJcQJPJJ8kcf7z95J/10oA8Hj1nUNN1tNY1DT5HgntP9Oup3/1H/XT/tpWj411W88OX+g3GoeILv7Lf+XceRax+ZI8cn+s/ef886ta/Pb6Vpv2zUJI721n+0Sb4LXzPPkk/wBXH5f/ADzrR0fwxHfaxPpcenyPdf2V5k/7j93a/u6ANf4X+P8AQ9O3xx6f58F/BJ8iRxvH/wBc/M/5Z0++n0+DSp5LfT59LurST7Z5KJ58k/mf9NJP9ZXS/s9eDvC/hHR7q8/sv+3nk/dyOlr5kkdxJ+7/AHfmV2vj/wDs/wATabdaX4L+yf8ACQ2EHlpdWvmeWnl/8s/LoA8Sk+JPjjVb/S4/Bdnplra2ifv0h/dyXUckn+rk/wCedddqvgDxR/wlWkaxeRx6dBq37yf9/H/osf8Az0j/AOen/XOsjw58OfEGh2yXmuaXfwajfXcfkf6J5kc8leteI/B3ijxPc2tx4buI59LtLqOOdN+z7LH5f/LP/tpQBBPY+JIHutH8N65aapayeZHJqfkR+Z5nl/6yST/nnXL+APDmoabYPZ/ES4v4J7+f7PazQyefJ/1z8z/lnHXqdj4Vj0PwA9xo/h+C91eOeSSPyI/L3x+X/wA8/wDnpXN6rrFm+iXt5HHPapBH5l1ZPBG8fmRx/wCr/wCmclAGX4/+GXjTw/8AvPAfiS0TSIIPLeFJ/wB/P/2zrzz/AISDx5aar9n0/wC0fbYJ444P7Qnj8u1kjj/eSeX/AM9PLrqP7V8QeJ/B8GseH457V7SCS3sUS7/eeZ/y0/7aVqaH4D0vxx4YT/hNLP8As/XvP8yCe9fZJ/q/+WdAHPaH8OfHnibW57y4s44E/wBZAiJ/x9SSf8s466Hxj8AY57C91SPUP+Ee16Py/PeGSN/P/wC2dQR2Pxg+DOpQaHZx/atIgjj+13V1P/qP3f8ArI5K7nxx8cNLfwYmoR6faT3UcFvJOj2nlyeZ/wAtI6APPPDieMNHs73/AISTw/YX17pqSR6bN9zfHH/rI5I//IlZeleLdY8cXOqR3ElhZXVhB9neGB/3jySf+1K57wP8XtQ1HR59H8SafJ/r5LyxffskeSST95H+8/1n7uuv8OfDXZpunap9ng+1Xc/9oTvB/rHj8z/Wf9+6AH6PpUnge88vWNQ1LTvP+0RvewSRyefH/wA9K245/hXrNhZap4k1C7S9tE+2Wn2J/wDV3Ef/AC0k/wCmklUfi34DuLu2TULjVIP7Ljn8uxukfyJHkk/efvI64q+8I2fgvZb2/h+S6j1L95JP5nn/AOsj/wCWnl/8s/LoA6vWfFXge7TV49P8QJq97J+8tHnj8ySxuPL/AHnmf89K5TTdY8QeA9SstY8YRx3r3fmSXd1ZQb50jk/6Z1Su5/g3Jfp9n0+7tdRkTy7pLWf9wn/XPzP3lYmsz+JNOd/FEeoR63dST/6+aPfIkf8A0z/550Adf4qutQ8R3mt6f4L+z6vZRxx3CXTyeX9luI/3nmeXUfhz4m65faDp3hPQ7ywggkkkuJ7q6STzLWT/AFdx5n/TOuHvtR1B9VTWLy3nsvLjt5J7rT5P3fl/89P3dchrljqmnaw/iC31CeDTpJ5PIff+7nk/9qUAfSaeOPD99c2Xgf8Atj+29bjn8u0S1g/ceXJ/rPM/5Z1xvxN8Jah4Otn0PR7f/XySb7rf5cif/a6xPA/xJ/4RjTbrUPBel6aniWSSOP7VdRxyRz2/l+ZJXIeMfjTH4tttO0u41CS1uoI449R+T/lp5lAG3P4qs/Cs2nSfD/zH1S/nt7eRLJ/M3/8ALST/APd11f8AbPjS+8T3VvqlnYTwRwRyO97/AKu1jk/1clcV4L/4R/wP4k07xB4P1i01G6nuvL2JHGkcf7v/AJZ12vxDsfEk9tpcmoaxHBq+tXXl/uJPM3/8845JP+ulAG9fX2oeH7+18N2+oWCXupT/AH3kj8uCT/lpXN6dfXmnJr2l+NJI9O+33f2eDULWCP8A0XzP+Xj95Ud14Vj8MeKtE1jUNQg0ufTdSjk1KGefzN/l/wDLTy/+edegeNfix8L/ABdpWqR3kdhdWt/Jbx2jz2v35P8Ann/0zjoA8bsb7UPGOmz6HqFnJqNlosH2eBNn+n3Ucf8Az08v/npXc/Dzx5ofhXw3Dod55fhqyk/0e+tXj/fv+88z/wBF1Rvn1T4cu/8Awg+jzzvPY/Z7qbf5nnx/9M5KNRn/AOFxWaSeONDgsr2SOP7K7wf8u8f/ACzk8v8A5aUAb194q0fTf7X0/wAPxx3uozweZH8n3LfzP/an/TOsvwinii1sNRt9Q8LwPBJfR/YU1Cf7kkn/ALTrtfhf4Kt49NfR7yTTbL+xZP8AkJv5fmJb/wDLPy6teA/7Uns724k8/ZdzyXkb+ZH588fmf6yOOgDl4LST4XeIXuNYs5H07Uo44473y40/8h/88/8AyJV74h2On+I7OyuLO4gTS/I8y0vbL5JEkj/66Va8T3154uv30PS5JIH03y7j7VNJ5kfl/wDtSrvhn/hX+szWvhOTxZ9qSC7juH+y/J+8/wCmf/TOgA+GsGqPptrZ6Prm9JP3l2jwfvEkk/5aSV3+ovJAn9qSahBdavd2MlvJ5HmSefH/AMtJI4/+WcleWeP/AA5qnhXxtdSW+qW97dX8f2iSH7VH5aRx12vjW+uNS8Kwahb+LNJjvZP9H/0WTZ5FxHQBi+I/BXijXNHe48QXnkadJHHGiQQeZJ5f+s/1dejfDXw5p8HhuCOPXILrVJ5/Mn3weXHP5f7yOT/v3Xn+uarqnwr8Df2pZ3kF1dSad5d1/pfnyJJJ/wAtP+elSfDLxH4gk8PJrn2i007TpPMvPOuoPM/6ZyfvJP8AnpQB3nxX8Mf8JdpWnXmqXkelvHPJZyTJHv8APs5P+Wf/AMbryXxx4c0/Q/BL6fZ6hPpc8cElw9rDHGnn/wDLOPzK9k1nX9P/AOEYTUPtkdrZR+ZG9rPH5kkkn/TOT/lp/wC065r/AISDQ/EezWJNQ026Sfy7OODzPLkSP/rp/wBNKAPkTxP/AG5o2jwapHJvvYLH7RBdb/MkeP8A5aR+XXpPwP8AiFrk+pWvh+8s49U0SSP7ZO7yf8s5P+Wklb/7Rnwd8P6V/wAVR4X1yfTrqOSOOxh+1fuJ45P3ckf/AFzr5YsdV1TwrrEEel3H9nJpMnzpvkSN5PM/9F0AfoP400CODSoNc1C8+eC08u0neTzIEjk8z/v3Xy58Q9G1S61KDR7iOfUYJLGO4+1WX7uRJP8AnpHJX1B4A+IXhP4m2CeG9Qknm/taD554E/dpceX+88ySuX8ffAnWLLTxBZR/2pY2n+j+cnzyJH/0z8ugD5Y8D/FDxZ4H8T6dcXlvBqmkWkckc72vySQR/wDLSOSOvTfEfxw8Pz+J57zQ7eDTkv8ASo/Ie6j8zfH/ANNI6peI/gt4gu9YtdDuLf7FpE/+oR4PL+1Rx/6uSuT8R/CS4sUn+0aHHe2safOj3XlyJ/00/eUAYvxD+LEms6VPo/huSS9nv4/3/kv5n/bTzP8AWR15loeh3HiPUrXR/Mjn+eO4vr2H95HBHH/00/5aSV6ToHwv0/WHn0uPR49IsrS08yea1nk8y6j/ANXWjrN14L8AeHvL8P6fBdT6a/7x0+TyP+mcn/PSgDesfEen+EtN1GS41DUr2fVk8uxSHy5I3/d/8tP+edeCeI/HmqeI0vbPVI4E8if5Nkf7/wD65/8AXOnvrOqTv/bFxJYPBPH5kf8Ayw3yf9c6ztO0ezgtkuJJHf8AeR3HkweW8k//AMbjoA6/4ZadZ3evX2seLJJLKCRI47RP+WiR/wDLSOOvbpPFtnoej/2X4P8AEFonlvHbzzwQR/uP3kdeeQSaPd6Da6hb2c995EfmT6f+8/fyf8s5Kq2OlSX2zT7iznT7Wkkkjwfu6ANvxjodx4fvJ9Yt9Y2f2tPJJ9qTy5PIj/65/wDPSsjwrfa4/iHTo/D9xfzpP+7nm/ef9tP/AI5XQ+DvDlx4jvLrVLzR4INL0mOT555/3aSf88/Lrb+GWjax4jee80vz9EtY/wB5PO8n7z/7XQB9yfsq22rWvw4u4NUuLeeRNVcJJHHtDJ9ngwcfnRS/sv6bo+leAtRsdJvJ7uKPWJA0xaU73+zwZPzc+lFAHNfEjwH4bvta1PR9Y0e0nj1aeS4+eTfJ5kkkkn/bOvPfDPwu0+6d7i3k/s7S7CT7PYwPJ58nmf8ATOSvTPHOseE5tfv9K8ZoLb7JejyLuPf+58yT/np/z0puh6l4PvvI0fT9UkS1njkt9n+rkeOgDznUdKuND8GappeoaPJPdWkkkkH2L9/5H/TST93+8/6aVyfg7Q7OPw9PHql5/aPmSeW9q8n7yDzI/wDnnXuWq6Hp934SnuLzzLLy7H9xv8x50jjryH4Xz3mleKp/Df8AbH2qynj+0QXWzzJJ45JP/IdAHmcfh/S/ht4kupLeS7dJ4P7PgmR/M3+Z/wAtPLrO8cWOseH9BguJI530ud/tFon2WT/Wf8s/MkrvPEGlXHhXUvENn4bjkn1SS6kksfJjkn+y/wDXT/pn5dUrH4qeKE8T6Xp/xE0e7gSDzLefz49/n2//AMboA7/wB8TfAf8AYkHiDWLidNRtII45LXUIPvxx/wDLT93/AO1K6zUoPhP8Rrm68P2d5JdeIbvy9nnSfcj8vzI/+2f/AE0r55j0aPwx8V01jzPPtdWn8yxdLHz40t/+eddzrGnaf4K16fxh5kb3skHyeTJ5cjx/8tP3dAHa/tC+FbODQbLy49SgtZII7d0R4/LT/nn5fl1wck/h9/B9reeF7j/VwfZ779358cEn/TT/ALaV6TJp2j+OPDGnSWfjS/utEv45JJ9/+sfy45PL/dyf6uvJdS1Xwv4D8MeZ4P8AFFp9l8yS3k8+OOf/AKaSeZH/AMtKAPEbHzJ9VSz8QWciadHfSefqH7zyHk/55yVefx/Hpuq6joceh3d1ayT/ALiBJPMjT/435lb134gk+wJ4st9Ht0svMjuLvZHGkc/lx/8APP8A56Vr6/440uSw0HxJ4b8H/wBnXU8HlzzPax/8tKAON8VeILzxiieG7e4jtdRgnjkkR4Nkc8f/ADzr2fSvhJHqXhu9t/Elv9tg2fuN8ckfkSSf9NP9XUMfiP4XvbT654s8N3d1e+RHbyPD5fmJJ/y0/wC/deu/DnTdQ8R+Hk1D7ZHBokbxyWs811v3ySf8s/LjoA8Rg8OeMND8HpeeG5LtNOneSzke1j/eQf8APOST/nnXrXg6+k8D/DdNH0u3u7XUYLrzLu6n/eefJJH5nmR1B4xSPwBoOr+F/D+oWl7ezyR3E9rdeZHvj8z93H5lUvAHg74qeONVns/iJcQaRZeXJbx/Yo98ifu/M/79/wDLOgDpdAn8Pwar/bHiTUJ7rV54JP8ARZ4Nn+s/1lexR+LPB+geC7VEjgSyij8t7aZ97psj/wCef4V51J8E9D1zwxBcaX4wuLK9jg/d3rvsjfy/+WlZ9v8As0/2drcGsSeNJNQg8jzNl1H58c8n36APVrT4heFLrTZtQt47qTZBJ9mSaDG+P/nnVLRzp2v+GY30O0eCexvfLuo5o4/9/wAuT/pnW1qPhDStS8Pu2t2FvDJPYx25jRPkjk/6Z1z3hbRtU8JeCtQvLeytbXUI7qQ3aOm/z4//AGnQBsT3f9m6k9xqH2C1TZJsukj/AHiSf88/MrnvGl34D8VaC+j+LPtet2U8fmSJ5f8AqI/+elZ3iCx1j+2LLVPtF99ig/0h4U8v5JJP+ekdWoNA8N77rVNQ1C01Se7/ANXs/cRpJ5n+r/d0AebaGlvqOpf2f8F/C8D6dBHJHP8AbXkj3/vI5P3clZ3x+8B65ffDe91CzkjvdRku/tj2vkSTyP8A9c/+mfl13/iCS38JTf8ACP8AhOztNOgj8yRJkg/d/vP+Wnmf9dK43XPiF4X0qwn1zxRrk/nyWv2OfT/L8vf/ANdPMoA+VYNK1TR9B0631yS0+y/6RJ/Z/wByeD/43XX+GLHVNK+26xca5HZJdwR28D2V3v32/wDyz/7aVxWs31nqv7zS7OB9Onnkjkge++5/zzk/6Z13l3d6fpWlQaXHcWl7ZfYfsc7vB5kcEn/PSOP/AFlAHQx/EKO6s3j8P+G9a1T+yfueRJ9zy/8Anp/z0rpfCOm+NJPE6eIPB+j2k+nSWMf2rfJs8iSSuQ8AWN5oHh7VNP0e3jeC0/0j/nhI/wD00jjkr2HTfGOoeEbyy8B6fZx6prc9p9onmnk/d/Z/+mkdAHmXjif4uX2paDJqnhu/gg0m68yBII/3c8ckn7v/AKaV6vaz/EBNStdQ0e3tLHTtSj/fp+8n8/8A7ZyVr/Eby9K0dLfR9Hjn1vWoPtkD2t35eyT/AJZxx/8ATP8A1lcV4V8aeONS8N3uj+LNDu9L1SeCSTyPP/dv5kn/AD0/5Z0AdRoEfiSTWNXs7fxZHZXsH+rgeSOTfH/0zjryXVdK8QeINb1GT7ZBpz3c8kk8M/mR+RJ/q5JPLruH8Vah4tv9L0vxJHaeGp9NTy7F3TzP3cn7uTzJI/8AtnW34c0DwXaXKR6hqEd7q+rQSW9jDPPH5aSeX/00oA+fdD8WyeGPGGg+D9LkndNSvo/t29P3flx/8tI5P+elez6++qX3jnSNQt9PnfTtNSS4ke6tf3d1H/zz8z/npWLo3wy1TX/E6aP4guLBNX02eS8ggdP3k8f/ACzk8yP/AFdd/Y+P/Dfkwa54w1CN9b0meTT4PsV35dg//TT/AK6UAUfiNr/he78D6QbjTLvV5o/9Ij2T7JILeT/Vx3H/AG0rlNc0DwnvstU1zS4EuruCOSNHu/3cH/fv/nnW94tsdH03VdR+JGn6pHe2U9pH9ktYP3cc/wD00kj/AOulcHrngPxB4qs7XULy8tH1GO0k8+yeeTzII5P+Wckcf/LSgDLuvCvgu78SadqGoSSeRJJJbon7vy3kjj/55x/8s/8AppU+h6BeaPfv/wAI/rk+o6RPp3lyf2RP58lrJ/0zqDxr4L+InhXw3B4g8N+G7TS/sFj9nnn+175Psckf+rrBsdN8P+ANHtfEmh6xPdajq1rHb6jdQPJJHB+88z95H/8AG6AKWv8Ahzy79I7zxJq17Zfu7eCG6k8//SP+Wn/LTy69J0aPxBqujvqGlx6Lp11Gn2eBLWfzJHj/AOef7z/WVn+FdV/tXTY7Pw/eW90k8n2id0sfuf8APT93JUHjH+0J7bS7PwXcQbJ/LuIJpk2SQf8APT/rn+8oA88u7rw/a+J/sfxI0O706eePzJ0n/cST+X/q/LqS78HeIL6bW9P8P3CQadv+2R3Tv5cdr5f+s/ef8tK3vFXhzxR41mtbzxBeWGqRxwRxzvawb7vzI/8AV+Z/zzrzy0+IXiiDWLrQ/s9/PBBHJ57+R5clrHJ/y0uI6ANTw5qOoabNqPgfwn4s0W6f7LJ5n23/AFc9P8VeDtDg0pLzVPD+rTvd3Uccl1az+Zaf6v8A1cdcvB4VjsdVg1jUPFFh5Ek9xJBPDP8Av55JI/8A2pUP/CXaxfaw+h/25I9lAnl/2fax/u38uP8A1n7z/lpQBoeGdDj8Qab/AGPHp9o72DyXG/8A1cn/AFz/AOmlZGj/AA5s7Ga6uNct7T9w8nl7/wDlvJ/rPLkjrodA8K6f4nhk8UeG9Qksp44/9KR3/dpJH/y0rI8VeGfFE++88UahOkEiSeRA/wAkD/8ATT/npQBa/wCEc1C01Ky1S30ewvUtIP3FqjyeQ/mf8tI69T1nxB9u0S6s9Y8LwaPdf6PceQj+ZI//ADzkj/efu6828OfELXPD+iXWh6fbya2k8Hlzv5n7xPMj/wCWdTyQXlp4Yn1jxZJqVq8jx+RZPH+8eOT/AFcnmUAR/wDCOf8ACXaxPJo/iC7vXgu449+ofvJE8uulTwBo8msT65qniSDS/IeO38m1g/efu/8Alp5dYNp4xs/Adna/2f4g/tS91L/X/Yo/Ljf/AJaf9s5K2/FXxQs/HDwf2fockF7YSeW6f6iT/ln/AM86AOofxV/ZV4mn2f2u9vYEj8+GBN++StDXPFXjCx0fUdY0vR/sv2uCON7KaePzP+eckleU33i74geB9YvfFFnbwf2RPJHsRI/9RJJ/yz8z/WVNp39qar4kvpPEl5pKQQWn2yRJ7rzN8n/POP8A6aUAelaPqXiDUvAEGqWel2l1eyRyW8CP5ce/zP8Aln/z0rpPAE8nw18Kz6hrlx5c93B/oPnyeZ5Fx/y0j/65151rOueOJ7mC30vwvB9l0ny7h/8AVx74/wDlnJ5f/LOuk8R6bcaz4Dm1TULiDZdzxx/ZYJ/v3H/LSgC1a+KvDemw/wBoW+qSPdefJJfJp7+XJ5fl/vJP+ufmVynhX4m/CvwHreo6PHb3c893+8fUJv8A2nXNSeI7zRrZ9H0vw/He/wDLP7V/qN8fl/vP+uklaN38NvD935+qW+qQf2jdwRyR2T/8sI/+ukn+soA6j4hz6H4m/si8k1TUtRSOCSSS1hgjTZH/ANd4/wDlp/0zrl9V8HapqthB4o0/T7+xtbv93Ha7/Mkf93/5DruNK8OeE7W2sdU8YfYHvdFkk8i1T5JHk/6eK9N8ceI7PTfB8+qafbwfZbSD59n+sn/d/vI446APFI7u3vvDFrZ+KPP0S6jk+5eyeZIkccf7v93/AM866z4ZeI9Qn0ey8N/2PaXvhCDzLd3up9nn3Eckf/PT/lnXn99Bb+Nf7O1DR7e7/sSS+8u1nf8AceR5f+s/d169oHi63/tXSNH1C3/tDyE8ud3gkSP/AK6XFAB8XvGng/w4ll4bvNQkuoNSe3kT7FHJHH5nmf6yP/rnXSeLvhB4Dn8N+Zp/iiPToJEkvN9l/rJ/+mdee+OPDHg99StfFlxHO9rHPH9lm2eZ/rJP3n/bOvatY/4RfUrOC8vNPTZ5dnHG8En3JJP+mf8AyzjoA8f/ALcs5PDd74H0Pw/J4l+ySR+RPqEckflx/wDPSvmzxdo9wniSDULjR4J9OjST7dC7+ZPa/wDPOSOvtLx5Po/grxtolxb6XG6alaSeXDp6STz+X/q/M8yvnP4laNrnjG//AOKfkn0i68vy3S6SOD/v5/2zoA5DwB4jvIE0Hw/Z+f8A2dYT3El3dafJIkn2iP8A+OV9GWPj+NLyDxRo/iz+znjfy/8ASp9kn+r/AOWkEn+sr5Z8PwWdrbXWufaJJ08N65Zxz2vmeX5kcn/LT/rnXXeI/Ednrl++oaHeR2TxzySQQPHv/wCWn/PSgD2vxH8cLfx39l1C3t0TVLeSSP7ak+yw/d/9M64b4t+O9Yn8Kp5kf22eePzJPJ/1fmf9M/L/AOedcpp0/iTR9BuvFHiTyLp79PLjT7LHPGnl/wDTSuGn8Y3HiOzkvLzS5LXT4Ek3w2X8H/XOgA8T+I9Y1KzfWPMT935ck7v+4kupP/aklcBfWPiBLaTy45/Lk/dyXTyeZv8A+ekddzPrOl6O6W9xZ388F28lwj+R+7fy4/8AlpHUfhGOPx5bXt5Jp+/TpJ4/LRE2SPQB5T4x8QaH4Ouf7L0+3+23scH7y6/1mz/rnWh4Rk8J3eiJ5niidHu/L8y1h/1/2jzP9XU/xG+DPiiC/T+x7OdH/wBXO80G+NP+2lHwk+EkejaxdaprH2S6uoJ/3m9/3af9NKAPSfBeq/bt+jyeH/LnsPMjk3ybP9H8v93TNcvv7N021/s+OdL2dPLkdE2fu/8AlnW2mleE47Z/tHji7+xSeZHOlrHGknmf8846frOm28b6db6Hp8kFrGknmXTx/vJ/3f8A+8oAyPCXhjWLvy7zVPEkiaR/rPst0/mRvJ/zzrv49Z1yeH+z7PUPLg3/AGdP3Gz93/1zqr4A0q3jTTry3j8j9/JH8/8AqP8Av3XS+Jv+EHtU/wCEsuNUjd7v95BZQSfu/L8v/wAh0AfVn7HljfaP8NdVhuYJzdz6/cXF1kDG94ICMZ7bNlFXP2RL2+1L4Z314lqbOB9Xf7PDMDuSP7Lb4B/WigDlfG/ifwfq3jvVtIkiuI5IL795HJJsge4t5JE8ym+Ko/D+hw2Vv4fs7C11GCf7Yk8Mfn/ao4/+enl/8tP+mdUfG9x4X8QeLPEPhO38JQahqkd9cXnnQzxxz/u7iTzPL8z/AJaUT6l4H8JWdrp/iD7dBdWkkcn2W18uOTzP+Wcnl+Z/38oApX3jXxZpVhe2dxp9/wCIYLv/AFE0KSfuP+2f/LPy/wDppXL6d8PNY8TeErq40fUJNLtbCfy5EeP9+nmf6yT/AK516pofxU+E/iqz1HS/Dfiy3/tS48z/AELf9kkSTy/+Wn/LOSua+DWvxv4k1fT/ABB/qJIP+WMH3/8ArpQBiaHBrGh+D00fwH4kjutR8iSO7vb393Inmf8APv8A/bK82+F1p8SND8W3Xh/xxod3v1bzPsmqP5c/7vzP9X5n+rr2DXI/CcHjC6j0OSREn8v/ALYf8865vxqlxYpPb+ZdpBaSfZ45532R+Z/8boA6vxpJ4H8MWEEmsaHvuvP8uBN8byPJ/wA/H7usi++B+l/EnWLLVNU1jUvsv2W4kurWefy5II/L/wBZ+7/1dcn478caxo9hp2qXGh2k8+kxx2/+ix/vJ/3nmfu/+mdWtG+IXjzx5pU9v4fvJ4LryP3j/YfIk8uST/V/9s6AOD1Wxk+HOvaj4L8P+NNS1Gyn/eJPdf6uCT/P7uuUn8HaHrni2DWNLs7j7LB/y++R5cc9x5fmSR17d4g8M/EDR0tdY1jQ7u9+yQf8TKfz45N/mf6uSOOP95JXr3hjw58O7TSv7HuJJHTy445He0k+SST95/yz/wCWnmUAfOXgv4XeF/HGvJpfii8u0e7/ANIkhgk8uPy/+Wcf/wAcr1C++Hvwz8B+FdR0eTS559Ekj/0R0SSfZcf8s/3ldZ8PfhXo/gPxhreoWdnaXUEElv8AZZng8u7gj/1klPk8OeIPFWpPZx6pHp1lI/8Apdr5f7v7PJ/q/MoA8K+CXwrvPHHi3VNY1TUNSg07/lvZT2P7xI6+o/8AhC4rW2h063P9n6XYeXeWsCQeRJHJ9yTy6foL3vhzV7XT9Xt7eBJLWS38+EeRA8kcf7utQappOtpJexeM7d7KFPIvN8f3I5P4P++6AMz/AIQ7Q7u8utQj0uSCef8AdzpPPG8H/TO4rd06yNpZzT39xBBBH/o5TZG/n/8AXTy/9XV6ysoxorRaXhPstr5aPPDv/ef9dP8AnnXFarrel/2PZafHqqT3UjyeZqEO+gDe1mfwXpTvHrF5aJNP5fl2qP5e/wAuP/V+XXSabdaZf2ttcQRziGC18yO2uU2V4r4O+HOl+MfGCfFCTxRq2o6fafu43ef94/8A0zkjj/5517HBLO7xb9TjeE/8esLwfIkf/TSgCaa681ZluZ4Wtm8h+U37JP7nz1Dq+sS6VqMIjng/s50kkvXdNiJWfZaxo6ahNoEiabAjweZHBHs3p+8q1Oml6raWUklvOn/Lv8kezz/+mdAHIfD34t2/jW81ezu/Cd3ayRzyeRPC/nx3Ucf+rkrP+LepaHH4e/tT/hE559UtPM8uBPkkT/pnJ/10ql4x8aeB/hX4qTWLyOON4LT7HBOn8cf/ADzkj/8AalFp4qt/FVn/AMJxpeh6KmkSSRx/ank/f/vP+mlAHIWL/Fzxb4Q077PcaTpel2k8cn2qf95In/TvJ/z0rLg+BmoeIJtX0/xRcefZa1PJcWk80fmR3Uf/ALTrsvjF48s7Hwra6XbxxwajPdxxwWvnx+Z5n/tSqupfEK80bwZPqGoeXO8En7/5Nkjyf9s6APlXXPCvh/Q9en0vQ7eSytfP8t0uv+XqSP8AdyR0zSvh7ceGLme8k0ue6tbuTzIH8z95ayeZ+7j/AOmlehabqWqarqWr2/xA8H2kEF39ouLTV5/M8yCSOP8A1cdc34Z0248R3+o6pceIJLXy5I447W1f92/l/wCs/wBZ/wA9KAOo07UvB9jZ6DJeW/n6p9r+z3294/8AVyf8s5Ku6VdeE9KvNU1zwXcakmr3c9xb2iPJ5kdj5f8Az0qld+H/AIb6HNe6xJb74PLj8+1e+/5af89P+mkkddl4cj8F6lps+oeG7y70SfUoPs/n3XlyRzyf885KADUdSuJPB/8AwmmsXED6daeXJdzw+Y+yTzI/9XXZa5qMfiqz0H+y9Pj8iSf7Yk0CSfv/AC/3knmVzvgTw5p+m+GNe8J6heaa8GpwfaINLspJH8//AJ6fvP8AyJVX4eeNI/B3jD+x9Ut/PS0g+0QIkkkknlyR/vPM/wCWdAHUJr9nBrenW+oaXIieZHeOjpH/ANtP+2f+r/d1sfEbw5o/i77VqGn6H9i8/wAuN5ng/eJH/wA9P+mdcn4gns/ih4efUPLu7XSI775NUm/g/ef6uvQH8QeF7XQdX8N3Glzu8lp5fk+f+8nj/wCWclAHnF3qtnY+IbKTxRH5F1JJJs1C1u/I3x/88/M/5aVW8TeH/h344fSNH8Px2n9o6bP5l35L/uH8uP8A56Vynl+F/iH4hfQ/FGofYk02SPyIUg2TpH/yzj/ef6z/AKaVzum2nxA+FGia34H0+3026/ta+kuIJ4dRjeRPMk/1n/TP93QB3PxQeS+8E3txp/iSwTxDYQR7LK6g+/HH/q47eSuT8OfaNVh0jWNY8vTvtfl/2ldafJ+7g/5af6ysG70bxxPbJ9svJ9kknlwQ7I54/wDyJV7w54c8YeDvCuo6Pb3kd09/P5iTz/u40k/56UAWvGKeNNH8Z2uh3GqSPpetRx3kGyfzI544/wDpp5ldJpWvx+B9etbPUPsnkSSSeQl7aeXJayf89PM/5aVi2tjpfk6J/wAJJJf3s+m+ZJOnkbI0/wCmkclbXjGxj8cabPrHh+zg+xSQfY43f+C4j/1fl/8APSgDg/E3jXR9Hv59Q0vz59L1LUfMe9tZ/Ljtf+en/XT93VKCTWNc/tTWPCfiC0TyI/tGlWs8Hkfao4/+Wld54f8AD+j2PgDVNY1DQ7e9/sKCOPZdeX8kn/LSSsGPwjp8HhuDxpZ6H/ZHlz/fd/8Anp/zzoAL6+8ceJ9E/tSz8Px2WqTwR/O8/wC7+0R/6v8A66SVxXhWDx54c8c6jH40j3z3dpH/AGla745P9XJ/q/Mj/wCelb13pXii08SQeJLi4ktbKP8AefZbp4/n/wCelYPj+x8Qarc6j4g8PyalPqklj9o2bPv28cn7vy5KAOd8d+C/Cc/iFLzS9Pk0HzEj+d3knjT/AK5/9NKtaB4D1T+xJ/GmoeZdT+XJb2v/AC3k8v8A65/9NK5uf/hYljpSR+KLO71RLR45I3fy5J7WT/lnH5ddd8K7vxB4gSDS9Q8Lx6dZRyfvL1JJPnk/550ASeHNYj1XwxJpdnocGiajHHH5D+R+4fzP8/6utTUtG8YajpSaXHrFp/aM6R+Yj+X8n7z/AJ510l1pvjh4bqPw/cWEFrYJcWd8nn/vH/d/u6434eeGdU0rw9qOj6x59rdWk8clpA/mJdv5n7zzP+udAGp4t8IyeEfB6f2hcWkGr2k/2d0nTf58cn/LTzI/9XXN/DzxVHHDa3HizWI9Rn1aeS3k+1T+ZHa2/wDq45PLrvNNu9UvrPVNP8L+F5PPjkjuLp5n8/z5P+Wn+sryXxr4Hs/h5qtl4gs9Qjnnk/4mE6WUH7uDy5P9X5dAHqf/AAgfh+C8nk1SS0d7SSSTz3STzPL/AOWf7uuA8XaHeaV4z0vxB4PvP9F3xyTvNB5kfmf+1Kx/F0mua5qtrqml6hdo+pQR3Ec/mSSR/wDXT/pnXUeH/DnizUtNg0+TR7tLWCeO4vtQeffIkdAHS+MdKs9V8GQaH5cd7qN3PJeQXtrP9+TzP9X5dcbaeGNLunez1TT9astXntPLjuoY4/Mf/tn/AO1Kg1nxV4o8KzWsml3E87x/37Xy40/6af8A2ymeHNV8Qa5r3/CUaPqEk7wJ9nvkeDzI/wDWf6zzP+2lAF34eadHrOsT295Jq1lpEH+hz6hdT/6/y/8AlnJXZeMdVs5NKsvC8enyXs9pPJb2v7v92/8A00j/AOelVtD8Oa54xubrw/H4kggvbSeSTZa/8tJJI/3kckdac/gSNL9LPVPEkaXVhBHH5FrB5cif8tJP3clAENpY+ILSa1t9U0+7stLuJ4/LTyI/kkj/APtlVfHeseE/Cr/255d2mr3flxpp6J9z95+7kkkrQ03UrzXNb1iTxJqF3s/d+Q/+sjjk8v8Adx15L8RtK1SC/uvEFvcX91Y6S/mXfnv5cc8n+roA94ng8N2uvJqHijUJIP7Sj8y0+yz/AH5PL/eeZH/00qtqvxJj0DTbrT47eC6g8v8A49Z/3deV/wCkeI/Bn/CaaP8A2La2sFjHG6fvHu0k/wCWn/TTy61J/jh4Tu4X0P8AseO61ieOO3d7qP7n/XOSgCDwJrPiDxBNPrlnHIl7dzyWcEE8cnkWscn/AJD8yvVI/Edn4V8Z6Xb6x40+y628ElvJazeXHs/55+Z5f/LOuX8K/wDCJ6BNdah4kvP7RvruTzI/Jn2fZZP+Wcn7v/lpT4LrwPaalqnjDXLj+1Nenk/dp9l+/wD9tP8Ann5dAHUeLvHnhuCa11DxZeabdWs88cd3NBPvgn8v/nnJHVK+8Y3Ca9PeaXZ3f2K/tfMtLLz/AC40/wCmf/xuvOdV8R+D9K1V/Fkeh2jwRyfu9PdPL+yx+Z5n/XOo/wDhMfFnifxVBeSeLLSB57qTyN9p9+OgD0rwBd3k+paj8UPjBrGpWUFpax/2ba2v7uRPL/d/9s6xPij4g0vxPcz6x4P1TyLXU/LuLpL3zJJ/3n+rj8z/AFf/ACzrjdSurjWfFVrH4k8USfZb/wAz7Xa+f5kHl/8ALSOOOqWq+MbPVZrq38HyR2WiSQR26O/l+X9ojj/5Z0Acb4n8QeH/AAreWt5oesSajr0kH2fUUeCN4Lr/AJ6fu6taBH/Y148lvJJdajq3l3lpa+X+7T/tn/z0qrp0+jx391eW+nwPdfu4555/Mjk+z/6v93/yzrsrXwjqE+mpqGj6XYXX9mpJJaTI/l/6z/lnJQBiadqXiyCGe31Ty9+pTyb/AD4PM2f9dP8A7XXUeB/hrp6aDP4o1TxBJa6hBPJ9u3/6uOOP/V/u6zo9S1jXJrLS/tkcOneR5af8t/P8yT95H/0zql4x8QeLNK03UfCeh6psst/lvPA++R4/M/5aR0AdXdeHNU1x7W31C4jurK7gkkfY8aTpJ/rI/wB3/wBc6peI3uPD8Onah4T8HxvZR/Z47vf5nmQf9tI6xND8AeJL7w3/AMJBeeNLu1ggf7Rshn/f/wDXST/pnXcp4n8J+EfDD29v4kfVHnvvLk09I/388kkf7vzP+elAHfwQeF54b3T7iz/fyJJJGmzzI/M8vzP3ckleWT+I9c0e21fQ9L8N2mnWsEflzzzR+Z58n/LSSOSuv+HOs6xfaVqmseJJP+Jd5nmRz/vI5P3f/ouuag8ceD7u/nvNH0v/AEqOfzP30m+NLfzP9XQBzVpp2oXdzPb3ke/zPLjRILTZP/z0qGBPGHi2/vfC9v8Av54PL33TyfvLGPzP+WddXpWnaP4juX/4SC8jtYJJ/wDQYU/55/8ATOT/AJ50+x0rw/4H1tNU1C4j2X8flwQ6f5byP/zzoAn8VaNqHw58MQWf/CSWl1Pv8yB0tN++T/np+7/66VzSeHP+Em1uDR7jXPPnv4/9ds+5H/1z/wCWclb2s6jZ+KtKtbe3j/02SeT7JewfJOkccn7z93/yzrjdY8cahd6anhfw/ZwPPpsf7/V0j8uTzJJKAP0O/Zd0m98NfD28sb+/ild9VeRBLPl40FvAgRj6jYaK5j9hrWXvPhDqCTXE161trjwGcPvV9tna/dPpzRQByt54Ylf4w61eJp8kcMeqXlxPdTIn/HvJJJ5n/bOtL/hA/B+j6x/wnl5HaPdb5I4/ts++eD/nn+7/AOWldw2rf2l8Rtd0SRJ9M8wSW8Ekf35JPM/1lMvvCulyar/Zf9lxpZX/APx93vmb5H/55yf9/I6APn34ofCe3vt/xQ8J2f8AYP8AfhRP3cEn/PSOP/ppXZfDbxBJdXOnWdxHGl7v/fwXUH7zy/L/AHcldf4j0fUIEn0uzuJINOjsY7i7eaP/AI/pP9XJ+78v93Xnlr8PNP0azg8URxyPqlp+72PJJ/x8SUAaN14fvPEDp4o/s+7/ALYgvpLe7tbX/UPHH/00rq/B2s6H4jvL3Q7zS0tbr7L/AKlIPL2W/mfvJJP+elMg+L2n+I/CE/hPT/slrqnlyR3T+fJ+7k/5af8A7ys7wXquj+GdbTXLzw+iTxwfZ57p9S3+RJJ/6M8ygDU1L4XafrOq2XhfxBZ2kGl3c8cmnT6XHJ5kHl/8s5JP+WdegeDvAGh+ANKf/hH7f/QoIJJPI2eZJP8A9tKj+Huv/wDCT6PP4gs9LjtfMkkj32V1+78v/wCOVt2Oq6fPZ/6PcSOiQfJ51rs/d/8ATOP/AJ6UAcNp2o3Bs0fS9HuHsrF5JLVMo+yT/lp/10j/AOmdZes2PxQ0q6tdT8H6h/xK9Sj8zyLqDy/Lkj/5Z+XJXoGnal9hs3uLfR4J5/Ik+yTeX5cbx+Z/y0/6aVw3irxxqHg6/g/tjXJHvZPMk/s+H5454/8AppJ/yzkoA7K0g1SOw06TxJqEk+rx/vL61svLj2eZ/wDG6mk0+/2Q6Pc2lvNHeyfuf3nkb4/M/wCecf8Ay0jrz2Px/qHibVbWz0//AIl3meXcb72D7kkf/LP/AKaRyVR0v42SeHbuS81Tw/IL7f8AZ3kd38jy5JP+en/LOgD1fUdN0zXIb28vI54dP2R/v0k377iP/pnXB6r8Ib37PJqngfX7qDxBv8x4bqT/AESf/pp/00rqPDfxa8P+NLa9j8N3Juprd4476ykgknjT/npHH5f7ut6+/svTn8uOSSxtYJ/M8lJ/3c8n/PPy5P8A2nQBB4c1vWItI0nRPGcQtdYkfy50hfen/AK5r4k/CXS/G0D+H38SatpzyeZI91ZXSeZ/1zkrpZJI38SWVvp0ccMl3B87zeX/AKuP/wBp/wDLP93UPibVp9HuHvZ9A8x9/wDrIJNk6R/9NP8ApnQB5x4J+GHjf4DaNdXmja5ceJILi6j+1adI6BEj/wCem/8A56V2118SrPTfCv8AwklxH9tsrueSP59Sj/65+XVXXPiToXh/Srq5uNX/AHP+se2SDz5H/wCuf/XOubSD4b6PfvJH4bnktbu7juJHuo98cHlx/wDTT/2nQBw2o2PhjxB4wm8ceB9YsILWCCP+0oZnj/1cf/LP/ppJUHiD4xeB/Dmm6JHoeuas/iHWrqON7LzPPj/55+Z/0zre+JmufDDQPEOkafaaFoU0MnmahPN/cuPL/ef9NK5T4o6V4Pn8T6XqGj2cdrBJaySSahP5ccaf88444/8AV/6ygDb+IcEelaxZaXqHjiOeOTy/t0D2sf8Ay0/5Zx1xv/Ca6p8PUn8B/wBhx3uiefJeR2qXf7+CPzP9XJH/AMs/MrmvFujXmq2enap40vP7UeSP/j6tZ5H+w/8APPzPLrmrG18WX3iTTrPUNH1LW0tHjjn/AHn7yeP/AJZySSf88/8ApnQB6pd/FT/hNb/w14k0/T7S1vbDy7iODyI32R+Z5cn2j/ppXceJ7vxBrGg2uoW8mmwQX/mSSXXlp88nmeXJHJH/AMs5K8O8a6VqmlePLWTw/qFpp0/mfZ76y8uPy0kk/wBXH/8AbK9X/wBH1LWLXT9c0u/TTvI+z3Vlpkfmb7iP/Vyf/bKANDwVJqniOb/hE9cvNN16fSfMuIJ7ry/Mf/nn/wBNP9X/AOi6nu77wPoeq69/aEdojzv5k9k8cnmP/wA8/wDtn5lWtG8M6P4OsH1DR9DtL3V7vzJI3vYPInSP/npH/wBNK8i0aDxhaPrfjz+0Lvf5clnHa6haefPBJH/q45I5P+elAE8/gfwv408c/wBl2+uQJpepWvmOmoWn7uO4j/1nlyVr+B/ht4gu4Z9D0O8g/sGwn/5b2nmR/wDbPy/9Z/0z8yuT+HPibUJ/FsEnjjT/ALLa3aeZdfwRp5n/ADz/AOedfQ2jSSeHE1HS7e3junjeO42T3f7h7f8A56f9M5PLoA8Xg8Oa5feJ59P8B6fdwXVh/o/7m62f6R/q/M8uT/lnJVXxB4A8H6VqV7rlvqkkGsfZfL/suaOR98n/ADzjjr1fwjY6f4Rm1f4gf2XJBaySSXCTv5flv/z08v8A551a1HVdD8R6l/amj+G5NUSOTy5/O/1aSf8AoygDx74XWmsWmpajb+XdweZd+ZaWU3zxpH5f/PT/AJ6fvK1NR+Hslj8QtL8YeKPiJd6dP/x8alDDJ9+3/wCeddLfX3jC0heSPT4H1Hz5PItd+yBJI/8AV+X5kdanhXw5Z65c6d4w8QeH7S6nntfs89r5cnmeXQBg/GLwJHP4kg+KF5o9pBpdg9v5iI/lyXVv/wA9P+/dUtD8QeE57+DVI7e0e1n+0W9rPayfuH8z/np/00rofi//AGPqNmnhfxZZxv8AYJI5LHfJ/wAf0f8Ayzjjrhrq68L+A/B+o6PqHhuC1uruSOTTodn7h/8Arp/zzkjoA0dY8VafaWd9o8ehyP8AYH/eTP5fzx/9NKteB9VvPFUP2zT/AOzZII55P+ucEccf7vzP+mn/ACzrE0b4m+H08Hz+E9Us44Hv5JPP3yeXIldt8PdS8D6b8N9RuPCd5pOoyabJJH8nz77j/lnH5dAHIa54ns9H/tHQ9c0OSC11aCOT7nmeX/1zk/66VnaNqtvB5+h+Z9qfUpI/7Onmj8iSDy/+mddfrlp4stbDTpLzw/A+owWsn2ue1n3wPZySf8s4/wDnpXB+DvtHxU8YT2ej2ceneRP+/up4JEnsvL/55x0AdRfarZ2Ph7/hC9LuPtV9P5n9s7IP+Pq3k/5aR/u/3dchqWo3GsJe6XqHh+SfTvPt7e13+X88f/LOu58HfDbUH8Qz/aLiTz/LuI59XupI0k+z/wDLTy4/+Wcnmf8APSsTXH1CB9R0+40+eDS4P9Hu3T+OPy/+ecf/AC0oA5GT7HqWvQR+LNYkTQYPM8iDf+7uo/M/49/3ldl8UfCvhe0sI7OzuPISwtZP3Gn2snnwR/6yOPzP/RlcTrn2zWdKstH8QeH4IIPL+2Wl1O8fyf6v/lp/7TrqP7f1SfR59L0/xJpN1PH5fkIknmRvH/q/Lk/6aUAc94O+HP8AaOj3XxU0PXNS1Ge7vvsf2JI4/Lkj/wCmkf8A38rr9A8VafofgbXo9H8L2kF1pvmXk+lzwbP9H8z95+8/56VBpXxJ8FwfDS60+zj/ALOvbSeSN0tX/d3Un/XT/wBqVz1r4u8H2ngPW49Pj+y69JJHHIn+stP3n/TST/WUAYNja6wmvad4wuLe/wDsWpWkl5Pp/wBr8v8Ad+Z+7j/6aV1fiNP+E01jTvEniTxZaaRdT2vmQQTvJHsj/wCef/TSuh8P6zZ2nhLTtP1TXLC91fTZPs8drDB5clrH/wA85JK8s8TWOseJ7ye8j8jxLPB/q9iSfuLeP/l3j/55/wDPSgDr/Bfj+38D2fijT7ez+2zzpH5c6T+fsj8z95H/ANc65PyNP07Ur3+0LiREv4I5JHmg8yRJJJP+WdSaHrNnpU2nXkeofYoJEjku98cnmQf9tP8Ann5dYOpeKtY8W6w+qSeR/Z37uzsdaSOOON5I5P3ccn/TP/ppHQBHHpulzo/gePXNWgeeTy5PJjk/f/8AXP8A5510Xg6+1zw5YeJfhneXGrXWnWH+kWs7x+XP5f8Azzk/56Vr/EbXJHs7XXNQk02y8uePz5/9XJ+7/efu5/8Alp5lQWPjjUNcSy8SaXockkEf7u6eZ/Pjf/pn5f8AyzjoA5Sx8AeG/EeiPrkniCC6gu57i38hE8iSS48v/lp/zzp9j4fj+DumyXF5HPa+f5cnyfP/AKz/AJ6f89I69D1yfR7Hw3/bmn6PaWWkR3UnmQ6fB5kn+r/1kleI+IPH/jTxPbPeaPp+rR6DpqR2/wBlf9/A8f8A9soA9Du/EHhud4PEkmlz6XqN+8caQWv+s8zy/wB5J5lPj1zwvr80/jCTWLvTtbg+5Da/vPtUf+r8z95VLWbGzn8B2viTVI7C1up3+zweR5kkiSSSf6uPy6g1/Q7jwxZ6jJceE40SPRvs9jdQwfvE8z/2pQAy1u7fX9Vuo/D95Ja2tp5kn2VJP3/mR/8ALSSmaB8V/AepaD/wh+oafBdT3fmRv50cjyPJ/wC1Kx9D8cah4LeCPUPD8aT38H+lv+7k8i3jrU/4SP4Z+HLmCOSP7L57+Z9qeD95/q/MkoA0f7Z8N+FYf7P0fT7DyL9LfzPJ/cSfu/8AWfu//adeUazpVx4t8bPHZ2cFklxP5caJB+7jkk/5ZyV7PfeOPC+q6JdaPJ4Pj+y/vJINUtYPuSf9tP8AnpXlmjwax4uttX1TT/P0tLSTy4LqeT95QB7j4A+DMnhzTZ9Y8Yf6dPJH9nntbJ/+ef8A00/5Z1xs+o6pdTWsmj+D/I0uSeOS+h8zzNkfmf8ALSui8K+I9H0fw9PHqniSe6vYLSOS7f8A1cbyf/bKg8T+MZIPCtrofguSP+19Su/Mg/5ZxpH/AMtP3lAE/wAUdc+G9jpsmjx/6a/+rjm+w+XH5n/POsfwzpXg+fSvsdxHIieXJHHdTP5Hn/8APT7PJWp4O8AeNPCs3meKJLTW7GS7+2X2mef5kkEkn/LTzK5611mO+1ifwPrHh+TUb37dJb6VC8H7z7P/AMtP9XQB2uo6Hod1pWkaXqlnYPpEFpJb2iPH5kc9xJJ/0z/9GV4dH4V0/VbzUdY/sP7DBYX379Nkcf7yOP8A9F/9NK9D8R6r/ar6X4b1zwfP4e07wu8lvI80H7x/+Wkf7v8A9qVl6b/Z9jcwahpcc6eXH9n+y3XySXXmf8tKAMfw5ptvHc/8TCS0fSI4/tF888f/AC0/55xxx0QXd54gSDS4/EFpA93P+4R4I0jn/wCmcnl/9M6h1XVZNcmuv7Ht5EuoII/tbvH5ciSR/u/3f/TOsTTdN1iC5+2XF5G8+/7RveePzJI5P+Wcf/POgDv/AA/of9lWc9n4ot750sJJPsj2Xl/8e8n/AC08v/npXFP4DuPGut69rmh+foKXbxxx7Ekj8+3/AOeccf8Ayzk/6Z11F94m1S1161t9Y+1zwSWn+ifxyTyf9M4/+mddf4g8QeINcudOk0+3sNO0uO0kknuoU2T/APXTzP8Aln+7oA+Tv+ER+LGm63PeaPqE9r/y7z/88PL/AOmlewweCpNSd7zxZ5j63A8ckE9rJG8aSf8AtSrWq6VHqOpJqmh6hdvp0c/mXT3s/lz/APfv/nnWvP4x8HwaOkmh6H+8juo45NQmfy/Ikk/56UAXdc1HWNV03QfC954su/8AhHvskkiJawfu0jj/AOWfl/8ALSsGT/hG/A+tpZyR3eowQWsd4mxP+Wn/AE0o1y6M+vWX9n3kHl38cez95H5f/POqXiNLySb+y7zUJ7q9sP8ATJ4ET7n/ACzjjoA201zw/riPocml/wBnXUkH2iO6T95I9v8A8844/wDlnXE/E3/hG9K1LTtY8J3n2XUbCDzHRI/v/wDTSSqVrpWuaxfvp9vZzwPH/wAelkkH7yf/AJ6VdtfDmoaBps8eqW/2qCwSS4jhnvv9RJ/q/L8ugDIg8Y+JPEc1l/Zduj6j5ckkb2Vp5cHmf9PElQRwapsvbySSfW7qOPzP+Jf5kGm2sn/LSP8A6aV6V4c8JR31hZa5qGj/AGr7X5ccmnwySJGn/TSOOOvSfAfhzw/ocM/9l6fOn2dPnsp5I54I4/8Anp+8oA+h/wBgHT7yw+DOqpPYxWKSeI5pIYY4tqiM2lrjA/A0V6P+zvb2MXgu+FhP58DamzJJ/eH2eDmigDhtF8EapD461/WdW8T3EEUuv3FxawROZjNF58n7uQH/AFafvP4K9D0q6l0vyI57f+0HkjkkT7M+yP8A1n/TT95WJ4s8Y2ela7c6e8s+n2u+48/VH/eRpJ5n+r2ViweKvAes747e4k8iNP8Aj9nj8iT93H+88uSgDR8OeLfC+ueIfEP9j6x9t1Gwk8u+srp5PLSP/pnWprPg7T59Kj1TS7ed0g8uR4P+Wn/TTzK8i8JeI9H0ebxDp/g/R59R1GPzI5L2aeNJ0j/5Z+X5f7ySuj0b4b/E/wAMeJU1uPxjf60+pSfaJNPS6SPZH/z0k/6Z/PQBziab8N4Jn0e3ktNI1F3kkkR/nnfzP+Wn7v8A79139j4E8P6zo+nXmqaPqVrPHH+8RJ/Mknj/AOedYmq/Azw/fPP4gkt7B9egk8zfDJ+78z/ln5ldr4Ol8R/8In5+uSSWX9nfu3RI/InkuP8AtpQBJpXhWz0OwtdH8N6fstbC7kjd7Xy5PM/56f8AXOuh+y3Fin2e3t43f959lR7X/X/9tP8AlnWX4f0rxJBeXQ1TUI3TUvM2bI445E/79/8AoytGSOSffp955dl5iRySP5++R5P+WdAHNP4m1CDfJo9nJPqNhayRx2s3l+Q//bT/AFkdee/8IP4g8Y69/alxqEaJ5f2i+huvLkk8v/n3/wC/lereI77Q7HVYNYuNPtJ/9F8uN0/17yf/ABusjUvEGlzw/wBlyXkbp+7/AH6fJv8AM/5Z0AZGv2ulxwveSaPJBBpKW8kj2sn/AGz8uvF/iNquqXXiRPCfhe8/s6fVoPMtL3UE8+ODy/8ApnXrWpPZx6VBp95/xLrrfcR2lr5kk8H/AFz/AHf/AKMrzZNV0vVdVnkjt7vVLqwn/fzQ/wCrSOT/ALZ/+i6AD4bf8LAsXTR7zy9Ognnjkvr3T7TyI/3cf+sj/wCeleteLdK/tXTbXzJJNUvbCOSSDUNn7ueOT/43XPeEYLiDSrXULi88/wAv7R9ltfIkSC1/6Z/vK66+u9UtPD11cf2hpNq8Fp+4fT5JPMg/6Z/9NKAODg8QeLNSv4PB+uaPJapH5cb3qSf6jy/9X/6Mq98LvD/xM0Dxhe6f4wuJNU8PR2kklre6hPJJJJJ/yzj/AOmkdYN94Lj8Y6xq8mh+LLe6vYH+2XVl9q8zz67H4R6jdx+GIdP1C/1K6SD7RGXvfn+yx/8APOTzP+WdADPjLqWn6d4PfzNPjS6jkjuLF4Xk/wCWkf7z95/yz/651qQeP/Bc/gyy1zVLiC6vbuCO3kspp/3iVq32nWeqp/pkckkcccknku/7t/8AnnJXlHgfRpJ9evdQ8L6pAlrYSfZ0e6fzI3kkk/d+ZH5dAHn/AMQ/htqmueJ9L0v4f6hHayT3UlxdWV1deZ9ut/M/55/8s60fEHwI+KHxGsEk1jxBYeHtF02Ty/Iuv9X9nj/1f/XSPzK6vx/aXHhHxtZeKLzS7T+yP+Xt0k2QQf8ATTzP9Z5fmR15tJ8W/jh4j8W6pH4bk/tvwpaT/wCoR/8AWRx/8s45P+WlAHofifwB4T8K/De18Nx/Jq9p5l5BdWsEj/bfL/5aSSR1wfhGO3gTVJLi41OfV7CT+0LFHST5P+neSP8A55yV7d4D8Rx+PPA1rJrHhdLKeSeSOC1gnk8y1k/6aV5LY6HrniPxPqnh+88QXdl5lrcSQXvlyfPJH+78uT/2nQBteBH8D+IPI1TxZo8FlqM915f+lSeZs/6af5/551e1W11zwX/al5peuWE775I53fy4/Ijk/wCef/bOuD8R+B7f4efDqy8Uf2Xd6vr3nySXUG/yPP8A3n/LST/lp/1zrsvAGna5488GPrmj3F3avqT+XazapaRyRp/1z/56SUAcv4Y8JfGTXLzV/EniDXLuD/WRpNZSeZJP/wBs/wDnn5de6aHoGn3Xhi9j8QapYXv9tQeZ/wAStPLkfy/9XJJ/00rP8AaVrHgDR9Rt9YuLe9ef7PG+p7P+Wkkf/PP/AJZ1taj4g0fR7yGzj1iwfz/3kcPlyR7P+en/AMcoA4DSvg14A0O6k1y41S6nvJIJPP8Attx58EEf/LOSP/pp/wBM6q6r8X9H0q/Tw3eahaajPP8Au7tE/wBZ+8/5aRx1d+JtreeOPD2o6fH9rgngsZJLWey+eP8A66fu/wDlpXlPg74ZafG+nap/wkGrPq/mRyfav+Wnlx/8tJP+mlAHqHxi0qPRvCsGoeG47R7WO1+0Xenzyffk/wCenl1V0qPw/faJo9vcahJBqN+kd47wJIkf/XOurn8Mapd2drZ3lv8A2jaz2v2hNa8j95/rK6i+8AaPqPhVPDdncRzvB/x6zzPJ59rH/wA9P3dAHPfEnwz4X1jwxp0fjDXLSeeS++2T3X27y/Ijj/eeXVXwl4uvJ7/V7PxBp+hfYrCfzNGurWDzI5/+ef8A20q1P8IPCcfhvTrPULeC6njSOP8AtB3/ANfcSSf6vzJP9ZHXIfFu10uDwlBpfh/UJLK6sJLi3kTT44/9XJ/yz/8AtlAEHxJguPi1oM+sax4bgstR0yOSSxuvM2eRJ/q44/LrzqO70vUtHTxJZ6XJe6ppqRx3SXs/mRp5f/XT93Xd6dofgvSvDdj9o8Sal9qngkt7u1S7k8uCTy/3n+srzn4T6Ho+uTJJb+Y89pqUlvIl1+8g8v8A6aR0AaPiPwro/wBp0i8+2efpHiiPy7pE8uTyP/jdM8av/wAKytn0/wAJ+F4P7LktPL/tB02R+Z/y0k/d/wDLT/ppUfi3wjeabpuo6f8AZ7DTp7SeS3S62bNkkn/POmfBLQ/EniPQdX0/xZ4g+22UHl2cFkk8fz+X+7/1f/XSSgDR0P406X4f03S7eOSO6ntI5I4/Ok/d+XJ/rPM8yqWs/FTVPiNqUFxpf9m2v2T/AF81rJ5d3BJHJ/0z/wBZHXhvi3wP408CardaH5l2mnas/wC78+PZGkf/AD0ren0fw/4c02CPQ7i7vftcn2OdPuQJJ/rKAPqfwrrHh/StKnk8YeONl7d2v2h0efy40/55x+Z/0zrzW+uvEHi6216TQ9ctJ/tbxyRpax7JEk/5Zx/9NKk8B6ro/jX7b4b1jwXHe63oTx+Q6Ps2f9tP+efl1r+Fb7xZ4KuU8Px+E4E0i/jkknurKf8AdpcR/wDPSgDkPCOsaf4O8H/8Iv8AEizu/EOqXckdxs8zzPsMcn7v93VrUtc0vwro76p4f0ue60Gf/R7F3jjeNJP+niT/AFlUvE3i7wHOmo6ppd5q11dT+XbweRHv8+TzP3kflyf8s6nsdVt9c0SfS7y8019E03/THtUgkgnST/nnHJQBgwX3w/0O80vwvb+H7S6urt/MvkuoP+2lWvI8H+LtVutDs9L+eOx+5ex/cuPM/wCef/LOprH9xquiSeH9QkuvLj/d2U6eZHP/ANtP+WlT+I/Ful6P4h8Q6xZ6PAk8dj5drNMkfnpJ/wAtI5P+elAGRrPiDR77W4I7iSwstR0W0ks5Pssn7944/wDlpJ5dR+FfEGnwX8+n2clhpdldyeXvnnkTz45P+elVtDu9L1LTX1zWNPtE89/Mvvsv+sSP/lp5cdc74jsdLvtSf/hF7yS9srR4/smnunl3b2//AD0/550AdDr+lf8ACP8Agm6+GcmoR+f4lnjjgmgk8yS6/ef6vzP+edM1z4EeINA+Hvhe3kt4Lq6kvpLd7J3kg/d+Z/yzrL1mO4utV0S31C3u08uOS3gdEk8yCT/ln/20rr/iprlxp1h4as/7Uk+y6b/r3f8A189xH/y0oAmkj1TVfE9l4b1zwnHNolhBHb332qSPzH/d0QWnhfR3vtP8N6X5GkWl9H5eoTP5kEH/AE7/ALv/AFlYusWuuaxeJrn9qSapqOrQf6J/okibP+mkf/PStr4XaNrGm2Gvax4s1C/vbLRZPs8/kwSeXP5nl/vI5KALXj+0uIHg8P6HHpL+Hr/93dXrz/v4I/8AWeZHH/6MrBvvFWn+BLPVJPA+lwav4ajg8ueF0/d/8845K4P4oar401/xyngPwnHOllfzySWP+i/vPL/1fmSSV1HirSvEHgD4Yvo9vZ2l7paJ5cf7yOSeST/lp/2zoAh0DSvEkGm2Mmnxx3WkTz/2pB9qj/eQR/8AXSOt7xH4m0/xNo91Z3EdpawT6dHJAiajJ5byR/8ALT/pnWv8LoND1W8STR5I/P1K1t44LV5Nnkf9NK4Dx34V8P3fxOfwXb3Ef9o6k/2iB0SSCC1k/wCedAGdpVp4s0rSvM8SWcmo2sf7u+ggg/efZ/8Aln+8/wCWlXb7xjo/i3w3PpeseC4ES/eSNL2ZI/Mgk/5Z118HhzxBodnqmn3mqee8fmW8F0k/mSJJ/wAs/MrivE/jv4f6bo8FneeH7+fUfP8A37/9NP8AlpJ5dAGv8OfDlxYvPHcXl3deXJ5ab7WPyE8uP93+8rl/A/irxJpusa34XvLOPV3kvvMk094I/M8v/pn/AM8/9ZXteh2NvqXgmC8t9Pjg1G7e3k06BJ/3jx/89JI466HUvhJb7J5LyzsEvZ4/M2J5cH7z/npHJ/7ToA8i0bQNY8Tvq95o+hx2XmJJJOmzfIkfmf8AfutSDw54ftLy1vNQ1TUrKC0j+e62Rx/+Q61/hl4c8SeHPFuo6PHqmxLD95dzp/y38yuon8HeE7F9Ls7eSeOy1afy7qeeT928n+s8yP8A6Z0AT+ANV1S+8JeJdQ0e3tJ4ILSSSO6f/WTyf8868K07Vbi+17/hZniCST+0YLv95BBJ5k/mSf8ALOvUPEfhXWPA+sPqHgvUI/Iv7SSO7huv9XBJ/wA9PLrhvB3hzxJPryR/2fd3TyT+ZJev5fyf9NKAL3iafQ9Oh1fxRHbzvHPBHHaWs8/nyRx+X/q/M/1nmVgeFdYs9VSy+x6P9q+3+Z/x9QRv5/l/8u/l/wDLOtjxbfeIPE/jmyuLjT47LRLS+/s+C9gTyI3uP+en7usvxx4V8QfDVNO8YaXJYT6X/rJ/Jf8AeWv7z/V+Z/00oA57XPCslrM+oapbyJBq0lxbx6Y7xwSJ+8/1n/bOn6z4RvJ7m68u3uP9Ag+0fanSOPfHH/y0jkjrb8R6zqniOa6uNP8AD889rP8A6R5KXcn7+OOPzI/L/wDala9pY+H9Rv0j0vxRvnnTzLvT4I5Eg8uT/ln+8/5aeZQBwb6zeaHoKSXmn3f2rTb6O4gur2D/AFEn/POOT/tpV1/FVn4neys9QkksrL95byTwfJO//TOT/npUPiqPUNG1KfQ9D0uS90uB/M1LZ+82eX/yz/6Z1l6r4gt7XXrL/iYf6LJBJ5mxPL2Sf9c//alAGhd2uoeILPTtU0e3nS1g/wBHnSGPzPMj8yT/AFkf/LP/AFdSPpuqX159nuNDjsrW7T93sj8iB5I/+uldJ4Ogj8ceGLLUNY1j+yEsPM+e1g8z7V/20r0PTvCusSaba6xqmoWmo6dBBJ5GyPfI8n/TOgD591jwdrmlXKah9ogg0S0u/M/0WPz5ILjy/wDyJXX+CvA95d2EFxHcfar7z45J0tZ/v/8AXx/zzr3vSvh5qmjv/bmoWcE+nQeXIiJJGkHmeX+8j8umaBpXh/VdK1HXPD8cEF1PP5jz+f5El1J/q46AKvgfwVodj4zeT7R/ak9+kn7/AP5Z2X/tPzKg8W/C6zktn8SXlnHOmmwfIk/lyb7j/npJXV6NaaHaWc9vZ3Ed0kknlz2qRyf6z/pnW3v0u+8PajcfZ44LXy5I50njj8u+j/5Zx+X/AM9I6APMtN8OXF9qVrqHhfxJHapb6bH5+n/ZPL/7+SV0ulWtx4V1XSNH1C30x4L/AMy8n1CaDfJJ/wBM/wDpp5db2hx6HfWD6hb6fd2trBPJH5KQeR58fl+XH5n/AC0/1lQeNND1yeHQbzR9Uv7LyI/9K0x7SPy/+mn7ygD2n9nV9Fl8C3M+i20scEmpzElodpkcRxqXx77RRR+z7p08Pgu7a5hcvLqkshPmdcxx80UAQ+K/hb4P17VrxtUsg8d9NJE4e6d/Okk+f+/+7q1aeC/D/h20htNe0vTXsoP3ceY98jx+X/q/+edcPb+KvFuj+LvE+n/EGPZot3ql5HpSeekH7v7RJ5H/AF08zzK7VNfuF0D7ZcSQaW8ieXsvYPPjkj/6aSf6vzKAPN7vwlb+APFtrcafZ/Zf3H2ydHk3xwW8kn/xyvXdO1/S7u2TxJZ6PPdTyf69PI/fpJ/1zrB8OJJ400pLi3ktLJ7STzE/eRyRz2//AMbrpLbUfJu/tGoSyTLqX+hwTiN9k3/XTZ/q6ANCO21CTUTLHfw3WnTOIJ7DyI8Q/u/46hXTdU1K4nd7zfAXj32c0HmQPH/y0jpPIsNOntfsBlto9SnJ8m1HySSf8tHkd6868ffFvWfCPxCg8JppmhJaz+XJB9tuvLkoA6jxLa+OdHuLK38GadaCze6/eO8nz/Z//ZK6KyjsJ4UxaPNPH+7ndH2eRJ5dc1Bql/Pe6ppkepvAs8cbpI7+fB+8/wCef/bOuhtbqL7f/Y8FxG/lweXv3/vH8ygDynxp8d/hv4A8W6R4D8QXF3Je/wDLe9+w/u0/6aV2SQeG7SH+2PCdxB/p/l+ZPv8ALkn/AO/lchH8IdLsfiFe+JNc0Owvb2Cxj+w/v5HkgrttRvrifTbWz0+OwnupIP3Dz/Jskj/1f+roAy9ctLfXIYbO4knjtUST7Wl1df8ALOP/ANF/vK5DXLHw3pVhPcWd5HpDoknkTp5ckjx+XVqx0fxAltP/AGp4k0nxLdRx/aI59n7tJP8AnnXDT/AjS3SfWP8AhMNa0T7fB5k6eZJ5CeZ/z0j/AOulAGp8IPEeual4eg1jXPEEaf6VJZwP5ckkj/8APPzK6LUfHGj6dr09vJeTpPosHmTuieXG/mR/8tK43wro/h/4GWGo2fiT4iTzz60/meRMm/ZJH/z08z/lpVrXNG0/4haPa2eh6fPqM935kd9P5kcElrJHH5n/AFz8ugDetfFvhO7e1+IGh6haWVjB5cn2r93BJJ/z0t/M/wCWklHw18aeD/H6av8A2fcTwTxyXHn2Xmfv3jk/6Z/886+c9c0rxBpXkWdv4gg1vS9F8yOOy8v7kn/PP/tn/wA9K7VNSuP+EATxJ5ceg6paWscnnIn/AB9R+X/z0/6aSUAeyazrkl3oOr3lvefwRxwfYvM+Ty4/+WfmV87eLv2iPFmh+HkvPD9nHBqk6fvL1I//AEZH/q/Mj/56V5L41+PfiT4m2GqaPo+n/ZdUjSPzNXS+8i0S3j/d+XJWR4V8F2fxJvPM/wCEku71/snlwQ3skiQPH/0z/wCekf8A00oA9atP2kPCfirwf/Z/xE8WT6pdX8ElxPBawfvE8v8A6af9s67zwz8SvgulhpfhP4b29havJH/xOEuv3c8Ef/LOTzK8O8I+A9c0ew1G4vLeSyutJj8vTpoPL/1f/POT93+8rH1XwHeaxcwaXqF5YWqRzyXk+oIkkciSf8tP+2f/AEzoA+hkk8caVDPZ+H47Sye7/eWiahP+7nkj/wCeclYms/FrxR8NtSsrzxhrE91q8CXEd9p8EEc/2qO4/wCWcf8A1zryXwj4q8aQeEpNLuLi01eC7nkt/Pmk/wBXJH+8/dyV7JHa2/xN+GkGoXFvG+rweX5l1BP+8T/nn5fmf9tKALvgv9oyz8Qabdax4gs31Gyg8yS7tZ4/+Wn/ACz8uOvVPhf8StP1/wAN2ul+D/C+pWqfxokf2uC1/wCmleFX3hzT3vHk8J+F5Hng+z3Hkw+ZPv8AM/dyRyV9J6H4A/4Qe2tZPtGpfu3jkkhtUj/5eP3f7zy/+WdAE2ua/rHhzxPPJ4f8Hz6o88HmT3SJ5cf2f/45+7ryLVfDOoWOsQW+uefoj388lxPsTzNknlySfvPL/wCelfQuq6bL/Z82j6ZceRbR3UmyF4JPLf8A66SR15F4x0b4iWviSfVNLs7CfS57v7Pd+Qnlzwfu/wDppQBV8JfE3xRod5ZaHqFnpNlZSeZHO7yfvLrzP+Wn/XOtHxdB4P8ADmiP4s0/wn/aP+st4E0/55Ek/wCen/XP/npXi/i7xHrlr42fT7e3+xXsjx/ZUnj/AHn/ADz8yTy//Rdem+A/FWof8I2nhvxZql3JdSPJbwP5fkefJ/z0joA9N0PXNQ1zwlp2oeE9Qjsp5P8AR44EtPM/7Z1zV9J8bNY8ST6pp+n2EFraeZH/AKVd7I5/M/dx+Z/00rl9H8a+D4NV/wCEkk8QSefYf6PqqXUn7t44/wB5H9nj/wCen/TStR/Hd54802eTT/slkkckmoTv5/kRp/0zkoA2/AHiDWLrR08L/EDR7TZBJcfa3/5ZxyR/6v8Aef8APP8A6aVifFvWdPg03To/Deh2l7ZSf8hJEgk/1n+rj/eVwfirQ9D8P+RcaXqGpava6lBJcT7H/eJ/07yRyV55rHiDxB4YubKSPxJq2o2um+XcQOn/ALU/6Zx0Abej+HPEmh+D7qTxJHqUHl3Xzv5nl74/+mf/AE0rb0b4V6PaWGl+INL1S7ukv5JN908flyPJ5fmR+ZVWT4t2fxR8+TUP9FsoLX54PPjeR7j/AK6f9NKo+MbTT9K/si48P6xd2rzwR/YdI1OfzIH8z93/AKz/AFlAG947+Huh31mn9qahHPpd39n8i6m1WP8Af3H/AC0/ef8ATP8A551z39m6h8J9n9j6HO+nX8HmWN0kcbyPJ/yz/eUeKvEdvfeA/wDhE9QuLR9Qg/eQQPa+Z5Enl/8ALP8A5510vwytNc8B+A9O1TUNcnSee7kk/suax8+BP+mcckf+roAPD/i7wn8StN1TT/HFn/xMbT95avPJJ5aeXH+7jkkrzXwPodnr+pajeWcccFrBP5m93+1Rp+8/7+R1qT6dqHjTTdRj1TS47G9u/MvJ7Kyg2TwR+Z5fmeZWRBaaX4V8SaXp/huTUtBuru1t7N53j8yS+j/56eXQB0t14j8SeDvEn9oah4H36X5cnkXVrabJE/6aR/8APTy6fpt9qmuarY6hpdnrSTyJ9nu7Xz/P+3f89JI4/wDrnWDJ471z4ew3Wl/Y47pI5/Lnup7HyPPj/wCWkcf/AE0/56Vt+APiNqmmu9vcaPPp2rx+ZcfaoP3EHl/8s/8Apn5lAGVdwW9j4kS48L2dpZRxvJI/9oP+8ST/AKaRyVW1GfxhPD/ZdnHIml6k/mXzpBH5kEnmfu5PMq7BJeP4Y1vw348kk/ti/eS8gvUkj+eOOTzK6T4E+CLjxhf2vhvUdcuJL3zPtH2q9EkH7uP/AJ5/89JPLoAxfE2q3ngRLLwvbx2iQXcfmQPa+fJd2txH/wBM65f+wLjx/eWMnjyO70vUZJPL0OC1g8yR/Mk8v95/z0rk/iR/wUu8C/CX4gwaV+z98LxqlvYarnxF4i8Sxyfb9Ut9/wDpEEEcn7y1EnPzyf8AfuvRfiQuoXHxP8P/ABi8CeKpb/wL48so9T8O3ko8tIPM/wBZaf7Dp/zzoA4/XPB3jT4O+LX8N+H5LTUYZPLkRH8uSeCOP/WfvJP9XXq2h+I/hnPeQeLJLPTHvZIP7Pktb1Nk/wC8/wCeccf/AE0rgPGv/CWfGm8vdc/s+P8A4ls8dvHdeZJ+4/7af8tK56Sez8OeHpJLe4v38Qx6l880EcckdrJ/q46AOo1WCN9SutY1DxBd2ul2n7ux0yaT/lp/rJP3kf8Aq6y9D8R2+saDdeG7i3jup7u+8y0gd98iW/8ArK5O+g8WR20+j+KPFECPJHHcRun+veP/AKaR/wDTSSrXhyPR4Lx9Q0/UJHeRJJLvZ5aSQf8ATOgD27SvH/hefSrLVPD9vPZPoX+j/Zb2DzP+2nmVe1yx1S0v57Pw/p93e6Xfxx6hO/8ArI3kk/1n/bT/AKZ18+6lquqaNqV1pdvJvtZI/M2eRIkcEcn/AC0j/wCelek+FfF3izwPYeZrl5PqmiWEf+lwJ88c8n/PT/WfvP3clAF3X7GO08H2uueC9LkTV4HuLeOdI5JJP+uf7ysLTfEFz4x0qyt9Y8tNXk8vy7V/4PM/1knmVu6B8cLjVdE1eTQ/D8l7p08/lzolj5ciRyVymgPqEesf2XH5F08nl/6/93Inl/8ALPzKAO11XwjqGlabqNx8P7fUvIkSSO12RxzyPJ/2z/7aVw+naxHfb7PxJ4gkgutJg8xL2e02SfvP+Wf/AF0r0bTfFVvaXllZ2ccmnT+XcW9qj/weZXl+q6bHd+NoNQ8WRz3Vrfx/aI98flyfu5PL/wBXQB0nge70++tvtkmof6V/x53V1BBIkb/9dP8ArpWj8SfD/heDR5/Mkt9LfzPMknh+eNJP+uf+srivPk8OW0Gn+G9QgutOu5/3n23zI5E/55+ZHXUf2x4T8a6Dp1x4kuILK9jeS3d/9XHPJ/00/wDIdAHo3gDxNZ/2ba3lxZx6RPBBHbyXv+s+1f8APT95WD4E1nVLH45avp+sah/aNrf/ALu1/f8Anx2v/TOP/nnXJ+Lf7QvoYPCel65Baz+ZJ56Im+Dy/wDV1t/DbSrexm1GPxBrk91dQPHHHN/yzeTy/wDnp/0zoAtX3j/UNO+PCeXcef8AJ9nn/gg8uP8A5Zyf9tKteI5/Cfxf0qfxJHrEml6pA8kdjazv/qLiP/lp+7rnvHf9j6r450uPwXqH+lWkHl3aJHsgf/lnJH5ldRBqsnw80qyt9Djg1efUrG42J5cckc8n/POgDHg+NPh/XLD/AIQPxZeRz+f5enyPDH+7eT/pnXS3fgDT9SdP+EL8UTpe6TaRxpZWsn/LT/pnXD/Dn4c+C/iV4tn0u8/eeXBHeJaw/u/9Ik/5Zx/88/Lr2bTvhR4b8I3Nl4T0/X9N0zx3PY3GqaH4Zvb7/Tr3y/3kknlxyf5/7Z0AeMJaeOND1ueTxhrEl0lhP9o+yzeWkcEnl10Ws6NrF0k8kmof2dB4hkj2bPLnjtfL/wBX5deeWnjvxhY+Nv8AhOPFHheTV0nn8t7WF5JI/L/651g+ONV8Qa491qFv4P1L+y5P+PVJ3kSOD/npQBvQabrHhXW4NLvPFFhq6R3X2eTZafvE/wCucld5ofge8tbPUdQ1zQ47K6gn/wCJa7yeRHP/AM9PLrxH/hLvGFokHijQ9H2JYP8AOnlyT7PL/wCun7uvTfB3x3t/E+lXseqafdvPAkcdr5yfu4JP+2dAGv4q8MahB4Avdc0PR/8ATZ/Mkvne7jk/d/8AxyvnDxHPb/8ACN/6RqEk91Gn7v5/+PX/AD+7r1PSvA/jT4hwvcah4g/4RrRLuCST+y3k8vz/APppHXmXxD+HNvBoj6xHqkmzZcW8jzyeX+8/9F0Ad58NvEFvdarBo+seH/tVlPaRxzpM+yO1j/5aSRxx17xo/i3T7Gzn8N2fh/Up9OgS3jg1qD5I3j/5Z2/l18Y+C9c0tJoPtFvqcFldpHZ6ls/1fmf9dP8AlnX0/aalb+OLDTtH0ezv0ewnj+wvBJ+7upI/+elAHq/9nWfxD0260/WNU/tRL9PLk3+ZH9hkjj/5Zx15t4V/4TxPFV14XkjsP7L8PT+XP5915cn/AF0/55+XWvB/aGv+Rp/hu8v0S0gks50eTy/stx/00krjdV8QXEniHxDcXGlz2Wo2iR2/76fyI3koA9R8F+LdU/tv/TNHj0HTv+ghdJ5kd1H/APbK6uOOzdINUuLyR5/3n2WdE/cPJ5leUeBPH9n/AMK9upPEnn3XnpH5Fr5n7yCT/V+X5lYPhjxj4stZtU8SSf6FpcHmb3vX37PL/wCecdAHodjrOual4n1Hw39jktY54I7j7/7u1/efvPLkp+ueJ9cnubKS41iNE0mf/j1SP95PJ/y0kjn/APIdeX33xYs/E1z/AMLI0O4jspLCOOOeC6j8iOeuU8f/ABD8QePNln4b/fz3cfmRva/uI4I/+Wn7uT/lnQB+gf7NHiKLxT4EvrtY2j+z6q8BiP8AyyP2eB9n4eZRXFfsJrqlz8GLyfWLnzrp9dnLv6/uLeigDH+KXw/nvfiBc69oz79QimuAILr59/mf8899Z+h33/CR7NL1i8ktfsk8nl2t7B5cbyf9dK6V/Gtvp3xB8Q6f4sjgsbWDUbzy72f95/o/mf8ALP8A551yHjuxs/tNl4s0PXJ9RtfMk2Tf8s5/+mcn/POgD13RfB+n28lxaR6rfXkDzW8iQ2zyQPHJH/crvLGC30ryLe3kjuv3HlpPPdfv5/8Arp/z0r500r9prwHqNm+n/wBufYtR8yO33vHsg8z935kn+r/1ldjY+PvEll40tPC8mn2Oo6W93H/xMIJEeRI5I9//AC0/9p0Adz4puvFF9oep/wBgF01GR4/Itrn59nl/6yP/AO2V4r4c8D3Hi7UtI/4WpJYT6pYTyW9rpl1JH9rf/lp/rP8AnnXrVjrFxPf6vb3mjzxwRv5e93/eT/8ATT95/q45K8K+KHws+N+p+M4dcs/iJpMFrHBIJEhjSfyI/wDpnH/z0oA9D1Hxrpej6qkdn588Ef8AxL3nhk8j7LH/AM8/Pk/d/u69C8Oar/bEKSf2hBJeyWP3/PjeNP8Apn5kdeMeNHvPDnhXTvh3Z6pPryTz29vqsGyP9/5n+skk/wCmda/gOxvLWFNH8L65Bpdrpqf6dDdWv7tP3n7zzP8AnpJ/zzoA9Dn8QRacLWzjj8+aTzJJHSf92kkf+r/f/wDLSsvXIPLh+z6PrtpZeX5eofv4/Lj8zzP9ZJJ/y08yjUdcjk1TTry48i6R4JLe78nzEg8v/lnJ5fl/6usTX459fttPt/Pt5tO8j7kccjwJH5n7v/8Ad0AZGq+P/DfhGztdDkksHvbue8uI4LKf939o8z/V+ZHWJY+MbNNBurfxhqlgjz6l5aJDdSeX+7/5aeZ/rK5f4owfDvwBbPZ6hqEdrr2pRyXlikFp5kkH/PT/APeVg/Ci6j8RzTyeKP7NvbKSP7QkO/y/Ij/1kclAGx4n8F3mq/GD+3PEmuRpp3mR6hJA8cf7+3/9qV6T4gvrPwwk9vpdxJPBYQeYm+OPy0k8v95+8rI+MT65aeHk8UeE7OSyeC6juHd5I/Lgs/L/AOWcn/LSvFJ/ibceP7O60/T9Qn06102CSPUU8v8A18n/AEzk/wCWdAGX48+Idv4jvH/4RPwnBA6R/Z55nk8zzI/+ekcn/LOvn3xH4x8ceMbNLeTUL+18Paa8kaae88ckl1JH/rP+2ddX478a6x/YieA9D0v/AIkklp9ovpof+PtI45P9XHJJ/wAtKy/DL2+q6rpEdn5elwTx/Z50nsfuf9tP+mn/AD0oAk8MeCre+h0680u3tNP8uCS833UEkkd1HH/rI/8AnnXf+EU8Dwa9Pb2+qSPq/mR+Rs/1H+f+udTySaXa6U/2Oz+26dpL+ZOiJJ5fmR/88/LrU03Ube1vJ/FngfT49HnnjjjtEuk8z/8Adx/9NKAD4lWuqaVqV14g1DXJ73Tp5JLe6tbX+P8Ad/8ALOsu+1GO68PadHceE4Eg2RxyPDBI88Ef/PSST/np/wBM5Kuz+B/EH2ODxx4o1SwfV7R7j+ztIeP9xdf89I/+efmVl6cl5rHgzW7yS4n069tL6O4+eeSCR45P+Wcn/LP93QAyfQ9DutHutLuPEF3/AMTaCOSOySPZJBHHJ/n95XSfDLTvBcnhu98JyaPdzpdyfaILr7XJHI8n/TOOuN1WDxhrkNlb6PcRwa3pOmx3E/8ApW/935n/AKLkrr/BfgfXIIbXULzxBBdads/cQQX0nmJJ5n+rkj8v/wAiUAfS3wd8VWc73txoeoR7PI+z3bpB5klrJH/q/wB5Xf8AhzUbid30/ULid9Unk+0SXrpvjTy/9XXjej/Enw/vtfD+h+H5Egg1Xy9Rsv8AlpP5n7v7PJ+7/eV0uqx+MLHWJ/8AhH9QsPP8u3+S6n/1Ecf7yOP/AFf/ACzjoA6vW/jZ4Ot/E/8Awiep+JI9O1e3fy/sszyfP5n/AC08v/lpWf8AHfxVqnhzQfs/he4nS6v545EeC0/cPJ/00/5aVxN9afC/X9b0vxBrHh+7fxLptr+/vYY9n7yOTzI5JP8AppXeJ4gfxukFxH4be61HSYP7Q/5aPsj8z/Vyfu/3klAHzH/Y3xQ0ezTxh4g0uS1n8/y4LLT/AN5sk8z/AFkcn+sr0nTfH/iTxjYapo95b3f9o/u45L268yTZ/wA9I4/+Wfmf9NK6GfxHZ+KtE1ePxJ4XnsXj8yTTrV5/3/8A0z8yP/lnHXgM/i74iXWt6v8AbP7J1G1nSPYkHmJsjj/d+X5dAHs914YjtNE0vS7fQ7S1nnjuPI1B598c8f8Ay0jkjkritc07WNDtp/DfhfWI/wC17+COPekf7h/Mj/1ckf8A1zrmvDl9qHxG8T3Woa54o1K1TRfLj03T9PffHPJJXc6x4nt/D/hv+1NHvLCy1Sxu/s+x38uef/pnHJ/z0/6aUAY/gfQ/FGm+D57fxpqE+t2sHmRz/ZX/AHj/APXOP/pnHXG+EtS8B6zqt7oehx/ZZ9Njkt43up/M3x/89P3n/LT/AKZ1qX3jHxB4q8Tp9ns9J8i/jkjkeyfZdwSf8tJJKq32jaPJ4nutLjs4NeuoJ7e8e6tU8vyI/wD95/rKAOy8XeEvDfhWz0i48J+H7u6e78uzu7qy/wBEjgk8v/WeXXm2q659u+Jc+saxqkmr6dafu3vbr/nn/wA8467nxj418caxeT/D/wAQefpdlHBHcR3sP7uN465PVfhXrHhW2TULPVLSCDy/tk73SSSf6uT95J+8/wCWdAFqePWNf+y3lvcaSllJPJcPBe3cfmQRx/8ATT/lpXqHi3Urjxdpv9n+H9ck0Ty0j+1wTP8Au/8AV/8ALP8A6aV4j4Z8vSoUs9P0+DW3v0k/4l91Js3+ZJ/rP+mddT4j+MVnpttdaX5nkeJdMnjj8nWoNkkEf/POPy/9ZQBd0Pw/qF8l14kk+KF+/wBgT7PHa/Zfskkn7v8A5aT/APPOvHvEGo65ofiTSNUjt7C91GC1k+w6h/r9kn/POvYPhd4q0/x/4J1fw34kjjRL++/4/bqfyJ0/+OR/9M68wn+ElvpUN7JH4ojngnn8u0SCTy53/eeX5n/XPzKALtp4q/4S62gk8WePNN0jUfP8uREsZJJE/wCenmR1vaz5l99l8H+F9Yj1Gy0mD550k8uR7j/WfvP+/dc9BY+F/DmpJoesRwajdWkn2iO6SDfvkj/5Zxyf6uua8Tajp8+pP4P8N6XrunaRdv5l2jwfcj/1nl/u/wDlnQB1d94x8Qa/4Ygk/wCEXnTSNCj8y72WvmSfvP8AlnHJ/wA85K1/EPxQtrLV/C+t+FLuPT7kxxx2sCTyeXDcW/8Ay0qt4c1nw/8ADm21uzk8N6ldQT+X5c88EkkCRx/6vzP+elYljr/hfxjps9nZ6f5E9pdSXiO+lR/6V/y0kt45KAPJ/wDgoj8EdH1RLT9rb4bWsH9i+LLr7H4vs7XL/wBl6/nLyH+4k/3+f4/+ulXP+CdPxztPEFjf/sefELW5LHS/FE/2vwhf7/8AkH6x/wA8P+uc/wD6H/10r7L+EPgPT/H2gat8M9U8I3OpeFfFmn/2b4iSKdNn7z7k8YH3JIH/AI6/IL4q+Dbj4MfF7X/B+keLrPVZfCeqPHZ6zpFyCjmNw0c8ckR+SQfJnuj5T+CgD9a/A/we+J+lWOvT+KNI0nQfDGm3siSXurxyST30nmeX+7j/APan/oyvHP2iPA8nhXxDp3izw34gjtftaeXHZeXJPA/l/wDLT/pn/wBtK7P4MfFD4l+Pv2TtL8dfFzxLquv698SvF9xcWl4/yJa2diUhjjhRP3caefHI/AA+eT61H4x+HPjTxVfpqHhezsL39xJcTo+o/wCv8v8A5aeXQB5rdweKNc8N6dcapZ/bfLkt/P3pJ5ieZ/zz/wCWldR8PIPB+lQ3sklv/wAfd99j1XT3j/ePHH/q/L/6Z1weq+Mdc0O8TXP+E8v/ALLYeZHJp6J/qJPL/wBXJJJ/rKq654ZvI7bTvHnh/UJLW61KCSOPe/7yCT/lp/38oA9eutH/ANMTxB4wkk0vSLCTy7SytYI54/L/AOWcfmf8s5K5bTbXxBY6DqMfw/0O71G91aSSS1S6n8zfZ/8ALSSP/rnU+h+JtPutB/tC88QSXs8n+j/ZZ54/Mg/56SeX/wA9P+edFp8RpND0TRJPD8k86abfSf8AEweP7J59v/zzjoAteFZNY0ebzNDt5P7Rj8uPVdPd/wB3/wBtK57XLvxAni260/7RaWvlyR/6mPzI3/66eX/q67XSv7L8f/2p4kj0fZJPBJ86PJ5nmeZ+88yua0rxH4X8MWer6hJ/os0/7ue1+175J/8AlnQBDB4/1Tw/rd1o+sWceo6dYfu0m8jf/wBdK7m08I6p4j8PQeLNP1CS18+1k8iF7TZst/8ArpXlfhGTVLvxCmoeMNcjn0vUv9I+eT/l3/1flyeX/q69k8Y6lp+m+GHs5NUu9O0eC0k+yzWv8Ecn7yPzP+elAHmdj4Rs7rxCklxJOiR/vL66n8zy3/6af9c61Pibaf8ACQQwaHHqGmv9h/0y1uof3cbx/wDPOSrXhny/HHw6nkt7zUk8yDy4/wDlh58f/tSOuJ8K+EtYvtB+xx3kckEl35bwQfJPB+8/6aUAem3ejaXB4SutYks/7Ouo0/dwQRyeRPH/ANNJP+elcvo/2f8A4RuD+0NQntYNan8xPJgk8/8A7912Vr/aCaV/ZeoefP5aSWd3p918n/bSP/rpXIeMY7zw4n9n2cnkajPB9sjT78dj/wA8446AL3hH+z9K1L+z9U8jS/I8yT7U7/vL7/ppJHVrQ/Eej6b4neSzuL+dPP8AscD7PLjS3krL8OeMf7SudO8QeONDt54LH/R499rJ5k8n+rqbXIPDej+IdI8vS59OTXZPtFjZJP8Af/ef6z/pn/1zoA9Y+F2j2PgPxT4k8Oabrc3hvxf8QrJ7PSNcuLFJ/wCxL/y5PIkj8z93skf/AJZ/9c6/KbxJ4h+NfwW/aCvPE3izWtUi+JfhLXjcXV7ezSTTPeRuf3ju/Mkb8ezo/oa/VvxrP/wk2mpZ+H9HkvbqCf7kL7I08uP/AJaf9NK8F/b1+At18a/g1pn7T2g2H/Fa+EdNitPGlso/eX1hH8iX/T53j/jP/PM9hHQB9aeBfi/4D+Nnwe0v48eG9NsIrLxB5dvrdt5aPJpmrx/6+Dnn/wCOR+X/AM9Kw4PA8c9tHeaXqEFrBdySXHkT/wConk/55+X/AMtK/N/9g39p/SfgX451DwN8Rb+5/wCFaeOYBaa2NjyfYLhP9RfIic/uz9/HWP8AvmNBX6XalP4W+JPwF8H698J/7TsrPX7y8v7KbU18q6vY4/Mgjd8/cjcYdE/ubOnSgDkPA+jWfhy/8Q+F7zT49Q077D5mpQJH+7g8yT/lpWJ4A+G3h/w4niXULeOP+xN/z3t1Hsj/AP3kdQ2mqyeC7me38Qfb59a1aD7G/wBqg/dz/wDXT/pnXf6j8W/B/g7RLXR7e4u7q6v/AN4lqnz/ALuP/ppQBw3wr8OeH/iFr08mqeINWfSLu7uLh4X+T/R/+Wcf7z93HH+7rzb4o6dofi251fwX4b1yD+yPM8vZPa+XOnl/8tK9h+Kmq+G/DPgy18YaH/Ztre36SSWP/PSeST/lp5dfN91rOjx+JIPEn9sX+o3t3Y+XHZWSf6+8/wCWnmf/ABygDzaCe806z1i40O3u50jjj0uNEj8uP/rpX0f8HdK8QWifbNU8QRyJJB5n9np+4nnk8v8A1fmf89P+udeMQaHcfJb6h5+sTyfaLy7tYZ5P3En/AE08uuisdck+3/aNH8SSJZQfcdEk/cf89P8Av5QB3938X/HHhy2/4kf7i61KeS48ny/3nmSfu5K6id7i+8PWXmf2be6jP5cd1P8Ac3yf+jPMrz++1jT7G/TQ5I9l1JH5kF1NP5ez/tn/AMtK1fADx2sM8cmsSWUF/JJb2myPzJPM8ygDd1Hwxoc+/wAJ3Ec73V3/AKYiQfvIIP8Apn5lYN9qNxP4eTQ5NQjee0T9/BOknmQR/wCr/wBX/wAtK255/EGneJ72TT7i71F5LST7DO/lxx/Z/wDV/vP+edcV41n1S7vJ9c8QXEcF95kez7LJHJH/AN/KAMfxHY6fPDdaP4fs457W4k++8flyQR+X/wA8/wDlnXI2MdvIj3mh6hJAkH7vUkeT948n/PPzK14/E0kniF49Qjg/fxx3GzyJPMn8v/np/wBM6fP4O8N33223k1iweC4/0h0R9mz/AJ5//vKAP0I/YWMv/Co9VkeO5/eeIJXUzJGjsDaWvJCcUUv7CunRaZ8ItUs4Lq7mhj1+TyhcybpI0+x2mEJ9qKAOOl+GP9r/ABh8Va2JJ+NUuJ4/tM2I/M8yT/V12Gq+FdLu9ETwnp9xJa3t3BJHB5/yfapI/wDnpXl3xdPjfw1411rxD4WgjvtOTXLiV7J7uPz5JPM/ef8ATSOOvXvB19qF3okOsah5/wDa9/B5klq6SP5H/PPzPM/dyUAfJc/2fWbCTw3Z6HBp2tweZJG7zx/ZP3f7z/V/8s69h8FWtv8AE3RNL1jwX4gjutUtLX/S7KaP95BJ/wA9I5K3vip4R0PWb/SNUj0/SUnk8u3n1Dy/I+1R/wDLT/V15R4Y03xZ8K9bk1DS/C8j6JBPJJHsnkntE/6aUAe66r47+InhHw89neeE5Ne1H93H53l79/7z/lpJH/yzrQ8Pz6X4x+xa54Tku9L1G0jk89LpJPnk/wCWkfl11ngvxBqms6Dpclxp/wAl/H9oje1k/dweX/q//wB3VpINPgv/AO0LySd3tH/55yeYn/XT/lnQBnPpvh+Owgs9YvIN8E/l/ar1PLnS4/1kf/bOuQ8aWWt6dok/ijQry3/tSeCSRLJPk+2+X8kckcfl13niqe402Ge80vR7TVHtPMuI4Hj/AHj/APxz935leI+LfAHxE8VXPhqTQ5LvS7Wf927z/wDMOj8z95H/ANc6AIdG8f8AizwU6ap4w1z+0YILTy00/wC/J5n+s/d+X/rK5Of4m+OPiNcz/wDCB6P/AGXBYfvP3Kfu5/3n7zzJP+Wddzd/sw6HJZ3Wuffnnu7j55/MT95/q/8Atn5lbXhL/hC/Dmj3Xgvw3HHpd9JafaJ4II/Mjn8v/WR+fQBwniD4OyfF62/4SjxxqEGneIbSSPz0tX/4+v8AnnWdrkd54RubLXPD9vBHp1+n2e73p+/gj/5Z/u/+Wn/LSvoK70a3TydUt9Lj1SeS1kjjTzI3t3/d+Z/2zrkPFXhzT/8AhJNEjuPEEE7z/u57Kaf955n/AEzjoA+X/iN/wtT7BBefDvxRfz6R5/lzwfa5J98n/XP/AFdZes+P/wDhV3w30jwX4g8F+f8Aa55JLu1htJI/Pkk/1f8ArP8AWeXX12/hXT7SzupNP0eCC1v3kkjtU/1cn/PP/tp+7r4z+JsFx4/+K8/h+PXNmneHvL8+1up/M3ySSfu44/8ApnQBwk8GqWvidLzxRJv1S7k8y+2Rx/6Lbyfu/Lj/AOmldlJ4Y8FwTJJZ28CQR3f7+bUL793/ANtK6Gx8MXGjPPceJNLtL3VL+OOR3hn374/+mf8Azzrof+EVs001NDj0+OeCeSTz3uk/18f/AF0/5ZyUAVdD0DT9Nuf7Us9QntbKP/Q4LVP9Q8kn+f8AlpUPiDTrh7a91Dw/rmi6dq8Cf8esH7//AJZyeXH5fmfu67z4e+DtQ0PRILO3k8h7v93Pa3UflyXX7z/WR1oeNPB1ung+eTR9PgS9ksftFjdJHHHIn7z/AJ6UAeP6lrGoR/8AFL+MJP8AV2Mccl15f7+PzI/+Wf8Az0k/651l+Jn0eO2TT9QuL+9SC0juILq9kkgjnt/9XJJJH/y0kj/6aV6TfeFfEHirwxBZ6fp/9qajoUn2j+z9U8t5H8yP/pn/AMs68lj1yPVfsVn4s8P388H2v7OifvPMg/efu7eT/tpQA+102TVfEM+j6X4ku/Ig0qOO+urXy/38kcflxx+X/wA867LTvhr4w8P6DayeG/Ekdrql3+8vrXzI57uCP/lnJJH/ANs6y/BXgu8u5rLQ49Dgsp9WvpJJ7W6j8+O1j8z/AFcf/LSvUJ/FXiSfxna6hZ2dpp1rpM8dn/al1H+7njj/AHckdx/00oAvfBPxBb6/rHiH7Z5c+txweZOkMnmR33l/8tJP+mles+GfHHgzUruePxfK+yCD7Rb+Y/mP5cf7uSPfXhGsfC7Q/B3xCutQvI557K7n8yxfT/MTZ5kn7vzPLrqPAHw90u61jxL4T1DQ7+e6jSP/AEp/9Xa3En+rkoAf4q1jUNKTV/Enhu8tLWCP/SLG1TzJ5H/eeXH5dUtO+NnizwJZw6prusatfa1JaR+Zaw+WmzzP9X/10re8VeDpND8Hp4f0e3k1fUbS7jknukk/eeX/AM8/LkqP4ZeGLjwdrE/jzxRqFh4hgk+5C9rvjtZKAOl+GWs2fiOHUfFmoSXdlq9//ftY4/3kn/LOTzK5p7rwP4V8Q2WhyWcfiHUdSgk2P5HkRvHJJ+8/791i/EXWPEnxC1ia80uNNP0S7u45LH7L/wAff/XOua0qPS9RfRNc1jR7/wAPXumyfuHsn8/fcRx/9/I/+elAHrT/APCD+C7NNPt9Lv8ARLqSD7RBNaweZHP5n7uP95/z0/1dcU/wW8J/Eaa6k1Dxx5Go6LY+Z/ZiJ5cjx+X/AKzzP+mklcv4V+KnxA8W69BeaH5l7p0j+XG7/wCiSeZHH/zwj/5Z1V8XfFTS9D1LUfElnJaf2vafu5IZvkn+z+Z/q/8AyJQB13w8TwH8MtN1HzNPn05NWuvs8EF7B58l1J/y0/56fu68p8R6rodjrel6xo+j6Tp17JfSXk86SSeX+7/1f7v/AJ51a1LVfGGq39r4k+zyPp0CfaINP8zzJEk/56f9dP8ApnVXxxpWn+Lb/UdU1zXNN0RNNgj1SBPP2SJ+7/1fl/8AtOgDU+Lfjz/hMdH0jWLzw/Ak8cn7/wCxR+Xv8v8A5Zyf9dK88vvHFn4g0eDS9cvNWvZ7BP8ARfsvmeY8f/LO3k/65yUeEtH8YeONSTR7jUJ9I0GS7/ceRH/p91b/APLST/rnX0f4A+BHw/0eGyuJNH1K90678y3keZJPtdrH/wAs7iTy/wD0XQB826N8ULO0vLr+2NH1JH1KCOzgmf8Ad/vP+ecfmVR1X4myar9i1CTQ7h9Rg/4+p9T8v5JP+mf/AGzr6u1Xwd4f0OZJLzwvaXWl/wDH49099/p9jcR/8845P9ZH5cf/AGzqbxx4Z0e+sLrxhb+G9J339jceRa+R+7f93/mSgD5mn8XaPqulQWdvqFvpGqR+ZcIk0En/ADz/AOeklUtD064vrZ7fwn9k1fUdFn+2STz6lH5cH/bP/lp5n/POvU9f+G1n4j0HSLjVLiOygj0qOPTpn02Ty0j/AOWn7v8A6af89K5e7+AOh2t/a+F9H8WR6dpepSSSWOoWsnnxpcRx/wDLTzKAOA0PR/HHjHxbPZ6hpcc+oxv5c6JPHBs/6af6z/nnVGT4h6x4ceDT/FF5f2qTz/Z96P8Av4PL/wCedb0Hw58aaH4n/svQ9UtL1LSDzJHfzIPt1x/zzk/7Z/8APOueuvhd44nmg1jXLeBPtd9Js+2zyJBaxx/6uOTzKANR/EeseKkuo7jxJq11Bb2lvbpDNP5e/wD5aSSRx1zVj8V/Fl9pVlpfiDR4/wBwkckF15nlz+ZHJ/rJP+enmR/u67LxBY/EC1ubr+2LPw9deXBHJH5EfkSJH/07yeXXByf8JIkM8dn4L+2pBBJJH/Zflzxp/wBdJJP+WlAHvfws/aZ1v4UaXqGgaJdx+ItF1WT93ZSWMf7iST/lm8f+skj/AOWdVfGt5+zj4zijm+If7Hvgm4kunInv/DF6+iMmR+7c+R/H/v14x4ck09PstvcfDvxD9qu/9Ik/0T/l3/5ZyR/89K0b7xH4f0aafT9L1iC1/f8A79NQgkj2R/8APOOgD6V8WfEj4ceG/hZ4L+FnwosbjSfD1lolwlpHe3W/HmSP5kfmf8tJPMrybwB4j8QeDtSjj8Sfa7J7uP8A0W9nn/dvbyf8s44468okkuNN0dI9PjkeDyPM2P8Au98f/TP/AKaV0U/iPwfP4euriS4uNUTTY4/IgvY5Eg/6Z+XQBH4tnk0fxDdR6hJJ+/vvtGm3W/8Ad+ZW/wD8JbrHibRNRkks9J1S9/49/OSTy9/l/wDLPy68/g1m31LTfM/sv7VBJ/rLV5/37x/89I/MrRsb7ZpU/h/R/Cepac8kf+g77TzJ5P8AlpJ+8j/1dAHSaNa+G9N0pNQvPs+kXskH/bOfy/8Anp/zzo1z4hya5ptlbyafBBax+XHaQokb/wDLT/Wf9NKwYNO8ebJ9Y+IHhO/+xeZ5cbvBs/0j/rnWR4qsfFEE39seXJZfYII5PI/d/J5n/TP/AJaUAd/o3xNvPCum6jpeoWd3a6dqT/u5oJ/I2SVg+NdOj1nf5lvPO/kfaLu63+Z+8/56f+i65vVdck8QeErq3j8H3aXX7v53f935n/PSOP8A1nmVa03Q/ipqOjz659o0lLLTUkjn1C6kk8xP+mf/AE0oA2vAEd5dv5eqSXd7BJB5b2UH7uTy/wDWUeI/H/2S/wBR0uz8+9/tax+zyafv37PLrOu/BfxAguYNct4/7eso4I5JNQsr7ZJ9nrCvvDEfhh/7YuP7Sg1eCTzLtP3kckccn/TT/lpQB614H8OePPGNhax6XqEaaOlrJGif8s7X/wBqVtQeEdU1zw3e+B7P/Qte02f7R/aEH/LeP/ppXhdj4q8YeFb+DVPD+uf6F+7k2f6yP95/rPMr1rVf2hbeDVYLfR/9RHB5epIieZBPJQB3Gh+FbzStYg1zxR4kt9Rsr9P7PkeefzP3f/XT/rpXPeJ9D0fwjqX2fw3qH+ixvJ9huv8AWbJPM/1dQeFf+E0/4Ru91izvNF2X8f8AaHkPJs+yx+Z/n93VXy/BfhWw/tDxR5bvJJJvdJP3F1JJH/yz/wCedABrmjfEzUdBsvEFnJaXsEc/9oSO/wDz8f8APOu28cX2of8AEkk0fw3aTf21BH5E2oWsnnwSR/6yuT8zVL6bTo/C9vJ/YP2TzH3z/vJ/3f7yu502+s7Xwk+qeLLe70ue08z7DM/yefJ5fmfu46APQ9Ou9Y8FeCYPDdxpdhPda7HJHJv/AHEj/wDXOT/rnW58FPEfw5g8FeIrbR/HHhfUPGklhJbz2GsyTwaNGZP3fl3D+X/pEf8Az0/zJXzdH4j+JE/gO91D/hIJNbvb/wD0yBESOeOO38z/AFfmf8s5K1/AF39qs73XLPw3Alrd/Z7e6uof3ey4j/1n7v8A5ZyUAfLnjb/gmb+1dplzd6t4W8F+GvF2lrM7+Z4R1yO6gT/YRJ3Sc/kTX3t8RfDOofD5PA/wxt5tul+BvB2l6ZIqbJM3FvH+8uPL/wCelavhLTdPsbPUf+ELuNSfW5P9Y6Tx/J/zzj8z/npWhH8RvAb38HhfXLidPFEcnmTwah5nzyf89PMk/wBZ/wAs6AGeGLG4g8GXuoaxqmm3WoyQSeRBdWnlwf8APSPzJJK8e8TwWc+gz+NPFFxYWT/vLeOfzNkfmf8APOOCP/npXZ/tC/FTT9K8K3VnrGn2l1e6lH5mx3kjkf8Ad/8APOP/ANF18vT6H/wk9/ZR+NLeSC1g8uODSLWT/S/3kf7v7R/yzjoA6/4seLvA+seDLLR7Ozv/AO25I45NK2XUjyJH/wAtP+uflyViWsHg/wAK6P8A2xHeR6ve2nl/2lqHlyfP/wBM44/+ulUtK1nT/BUN1Z+F/DcDpJBJHHvk8/8A66eZJ/yzrmvDnh+TxBr17/xOLtII549junlxv/0zj/56UAb3hHWfFk/n6HHpc6PJJJsgsrv94/mV1HirStU+HsNlZ+LND+yvIkd5JPB/rHt/+efmV3nhz4EeH9K8Pf8ACeeMPEl3pc+mwSSb7X9xs/ef9NKZ8W4JPGP9l2eh3GyCNPtEE+qR/vIJJP3n/bT95QB554ck8D32zxRJ4onn1S3uv+PXUEkkkS3r0D7d4P1yH+x49U1K68u6+0PdJJI/7uP/AFcnl14poc9xa+IXuLzUJPI/5aJDBvj+2f8ALSST/wCN16Mklva37x6HJqyWt/a+XPevJ9//AJaf8s6ANfQ/GuoaH4e1GSSzn2SXX+iedB5kjx/9tK5TxA/n6rp3iDWLO7svLj8y7Ty4/I8vzP3cf7uur+JMHjC+hguNPt9JeytPs9vI6Xf7yf8Ad/6zy/8ArpXmyT+INHtp7fVI7SytY5JJJP3Enn/6z/lpJ/y0joA7KDxjbwCCS3vLCe1v7r93dTxxwf6P/wAtI/8AtnXGz2vh+6s7q81SOdHnnk+wun+seP8A5Zx0y103XPEeq/Z7zVI006wg8vz0tP3bx/6zzK1PAnhHT98+sSXEl0kH7yR54/LjtfL/APRlAH21/wAE3ZPM+B2uv5kj58W3fMn3v+PS060VqfsEaPpOn/CnxJDp1zFeQN4uvHEyjh821rRQB5V8efE3iDwx4113T7e3tb661LUbiSxtb5NiJH5n+sjkr3H4bX39q+CdL1TR9Ynsn8j7ZJaweY8n2j/V+XJ/yzj/AOudcz+0hp2n+Lvs9pJo9rJqljez/YbqQEf8tP76dK6n4SeEh4c8IWV/cF4dV1L/AEeeNJ/3H2iP/lp/10k/d0Ab8+j6HvsvD+qfZLKDUvM8zT7ry/M8yP8AeeZHXmXw9+LfhN/E918L5LyfVHu3k2TTeXJHBHJJ5f2eP/np/wA9K9J8Y+BI/F2j2Oj6pcX8M9hdfaHngk/1kkn+sjrg7r4H+B/BVmnjTwvp8b6hpt9HcXyXv7j/ALZ0AdRqunap4Hv5tL8J2ccdlf8AlySPs/d+X/0zjrsdNkttV0t9Sk1R9USSPzJrmC1j2b/+edQp448J3oSz1e7gh3+XJOJv9X5klR6Tpdl8N9Pvbi4v53tY/MuEZP3hFv8A7FAGkk9vqtm95ofl/Zb/AMv5H/55x/8ATOoDBeT/APHtLBNpFj+8j2Psd/8Apn5kleMal8TdD8I6bZa5pej61PPJd3FvaQP+/j/66SVNoH/C8PHEN1qHiC4sdO0u08uS0h+SCBP/AEZ5n/LP93JQB6PfQfcj1TV57p7uf7Zshkj8yCSP/ln/ANNKs6dpdpcm9uLSL7Af9XvFpG+yT/lp5jon7z/nnWvp1pLa28FpcSWjzxjzNRdE/fp/1z/6Z1hePI7fXPD2qW8esala/ZPL1BNnmRyQf9M6AKXxJ8Tap4V8Mf254b0eO6e0n8t3n/1aRx/88642x1iz+JrvJ/Z9/av9h8y1meOOSSyuP+WknmSf9M/+Wddla/EPwvfWD2/iDVJ/39r5nkzeX8knmeX+7k/1da9rJaT6H9n8NeXq9tB/x9Ij7P3f+s8uN/8AnpQBxXxb0630rwZqN5p8d3vtI7Py7qGT7n7v/WV8b3em6pBrfiu48UfZL2f+1dP2Xunzxps8z/V/9NK+3PEd3pcfh66jvdLt9O0+N/8AiZJN5c8iR/8APOSOT/0ZXxb4m8Y6XrnxCvbPS/3+katd2cdpdJaSQSP5cf8Aq5I/+WkFAHXSaVHvfS7i3kur2OOS3jukfy4/L/1nl1e/4mn2bUY9Hk8/yIPLd3eOTZ/yz/5aVdtILfTba9uPEFv9tkjeP7I6XXmQT/8ATOPy/wDWf9c6xL7UdDvkg8vT40upLuSSdEgkgjegCGx8R3GjeGP9I1TZaxwSRxzv+/2f885Kf4g8cW/i6206TXLPw9q91JHHcXUDzyQSQR/8/H7v/nnWJr6aPfW0Gl6pbwXVrd/u402SJJ/20ok8HaPB4k0641zWJLL+zZPL+ypH+7e3/wCWf7z/ALaUAdRoz+PPGl5/alvrn9iJpv2e3kuk8yOOePzP+uf7yuU8T2OsR+IZ45NPtHsoJPtH9p/u0kurfzP+Wkf/ACzrX0201TTdHvbPS9Lu545779wjv5kj/wDTxH5n/LOOuA1V9cj0dNQvI7ufVINVkt76dLr95PJJ+7/1dAFrQ5/A+m+MNX1yTxpf6dB/o8lpO8/mfvJJPLkr6Zj/AOFf+LvDz+E9QkgT9/8A2hJO8myOe4j/ANXJH5n/AD0r5z0b4SSeONb1uz0+O3S18+3jtIdQn2RvcRx+Z5nmeX/q6988K6V4X8AWcEfiy8kg1Ge0kk07TL3yPLTy5P3kkf7v95QBafQ7fUdHsrzXP3CaFfRxxvZT+XHBcSf6uOSOun1nVdL8F2D6p4kkgfUZLH+z7p4ZPIjn8z/V+ZH/AMtPLrhPiN478B6U91qnh/UJJ/FGpTxyQWqeXJHdeX/q5JI6wfI8aeOE0688QRwJBJP9nn0/y5PMST/pp/zzoA0PD/xe1i60S90e80O0stU1KD9w6fPOn/POT/ppXD6NaePES90OS4117W+u/Mf7LP8Au4JJP3kf+f8AppWpfaVZ/Dy/TzI4E16wvpP9N+y+fIkcf+s/66V2unar448P3l14w1DT7RNO1pPs8c37uOB/3f8A5DkoA5S78Y+IND/s688P3n2p7RI5JIILSSSd/L/6aeXVW+8XSfEZHvLe3k+yz+ZJJZWs8cEn2iT/AJ5/8tI6zrH/AITSOw1GTT7O/wBB/wBLk8v7baeZd+X/ANdI/wDlnVL/AIRjxJ4DtnuPEGjyPa38f2iP7K/lyJ/1z8v/AKaUAdrdfEr4d/DbwNdWfgvS7SC9ktI/M0+6tY45Ek/5afvP+WleUeH/ABB8N/sdr4T1TQ4NU1ud5Ljz4bX/AJ6f6uOSp/FuneH7rwrZeNLPR7uy1GCO4kkgvZNkif8Afz/WVyFp488N32q6Rqmj6XHZXtgkdnPPN5nmPJ5f+soA6KCeTX9en0+30+7+26Sn2eO1/eQeRceZ/wAtI/8AlpXl/jG+8QeONe1GTxZrEb2vh7y/9NSCPy/M8zy/+/kdfU2jT2cGm3Wqf8JJH/wkuvWskdo/2T955f8ArI5P+udfPsmq/wBovP8A25cR2sFpPJHPaw2MfyXkcf7uSST/AKaUAer+BP8AhD4NNfXPC+qatZXWm2nlzpNB/wAf0n7v95J/9rr02+vvEl94Jgjj1ywsXk/0jen+svpP+Wdv5n+f9XXjXwy07WNYRLj7RGl1YQfaHRJI0tL63/1nmSf9M/8A43XKJJqGuQ/8JBeSakl1/aX2eCBJ5PIfzP8AVyR/9c6APUIPE3jyxs/+Jho+9/tXmSXt1fbPI8yT/WSRyR/6usjUvjprFppWo6hZ+XBe2GqyRwaej74E/wCmkfmR/wCrrkPiFqvxEtNb+x+PLjUrpJJ/L+1I/wC8nj8yP/VyR/6yP/ln5dYPjjw5b6Pqv/Er0f7U93B5kiP8+z/tpJ/y0oA7y1+P3ijVYX1DUNPu7r7fP9ou57Ly5I0j/wBX5ckH/LvHVXVfibpcFt9s0fS9NefWo4444LWT/UXkf7vy44/8+ZXnqeFdPg0Ty/Cfn2urxySf2qnn+XJ5cn/LOST/AKaVa8P+HPC+97O30vUv7Rg+4kP7zyPL/wBZHJJ/zzoA7KC68P8Aiqwsrjxh4sk0R7RP9K+2xyWmyTzP+Wf/AD0p/ibxpo99DZaXqHiCwvYLT7PH9tguoIPtVv8A9NI5K8i8Y2nizVfENrpeoapGiRp5j3Xl+Z/9rqbSvA8d9eQap4kktPIsP3fnw6b+7T/n38ygD6JuvjF4L1L+y/Dej+WlrBB9jvpp3jgkgj/1flxyf9dKqzwaHptzp1nJoem3ul3aXEn7mSSSSS4j/wCWf/TSvANS8Haxo8N1rGh+LLCfS5P3l3A8HmQTyf8ALPzI/wDln/10ql4E8R+PLGz1S8j0+w1fS7SP/jytb7y/Ij/5aUAe96V4K8N+PL+y8Wah4L13+15P3kcNl5kEaW8f7uPzI/8AlnV7XPA/w31m51Hw3Z6f9luo/LjkgeT94n/LT7PJHJ/00rxvTvjb400aznvNH0vxRp8E/wC7unSDz4/s8kf/AEzqOf46a5rmlfY7PQ9SgfZ9o3paSR7JI/8AWfvP9ZJQB6bpvwd0uD7V9nk02C1k/d6jBBaSTyJ5ckfl/wCs/wBX/wBdK9Dg8P8Agf7G+qaPo93BZatPHbx/ZYP3drcf9c/+ef7uvPPDn7Qsk/hXVJPsep6vPOlv/wATBNK2fYfL/wCWckdYmq/tGSQabZf2f4gnggkf7PPP/ZX2TZ5f7yP/AFn+s8ygD2/R9K+F99f6joeqaPI9rBBJ5F1e2Pl+R5n+r8uT/nn5lYms/AvR9K02y/sO8v531J5PtV1BJ9q8+P8A5Zyf89I/+edeLwfG3xpPeXWoeJPBepXryeXJpz+R9qkST/nn5f8A38qr/wANPa5oF/PeaX5lr9r/AHclrPa+R+8k/wBZ5fl/6uT/AK6UAe5R+A/Cepara6xqFxPPqmm3fl6lZTRyJ/1z8vzP9ZVH4m/CHwfp017caXod3dajGn2ydLWOSTz45P3nmSSf8s/+ef7uvM/GP7XUeo3KaXp/g+N0kjj3+f8AvJILj/lp5kkf/oyo9S/aX1zxBDPpdvHrqQfYfLjtdPtPM2Sf+1KAO5tL7w//AGb/AMI3pdvBpDyJHcPe/ZfMkgjjj/56VSkg8UWnl+E9LjtNU0jy/tnkeR+7/ef9NP8AlpJXikfxw8QWOt3v9n6HrSPOn+lWr2vmSP8Au/L/AHf/ADzqDR/HnxI1/VZ9U0PR7udI4Ps6Pe/PJB5cf/POOgD6Q8MQa5HpWqeG7zT7Say8vy4NPRP3EHl/6v8AeR/8tKx7GfQ9R8N33/CUaXab76T+y0vYYJE+yyf9c/8Alp5n/PSvC4Pij48gmSSz/tp/t6SXl99igk8vy/8Anp5dXdK+IfxAn0RNQj8J6te6RYT+Ymp3trH5/mf885P3n7ygDqPHHwvjtbB7PwHcQX0dpPH5nnJJ5fmf8tP+udcNfeGNU+zWul6pJaJax+XJA6J5c8Ef/LT/AFf/AH88ytF/ix4kgsINPs7eexvZP9InmnTZJPXNaV4juLvxI+oXkcDvfv5fn3UH/Lv/AKv/AFf+r/eUAetQarb6z4M/4RPwnqEk97aT+ZfXUEnlx3Vn/wBc/wD2pXN3fg7y/CsH9j6fJdQanP8Av3n/AHnkf8s4/wB3XIabBceGb/V7iO4v5E3/AGOCeFPL2eX/AMs5K1/hz44vPB15Pqmn6pHa3Uk/lxpP5kkj+Z/rI/8ApnQB3ngCe3sdN+2ahef6baPJZ/ZUg/d/9dJP+eddtfeHPi54j0qCTS5NNj06TzPMgupPtX/bSP8A6Z15X4u8T64/i1/+Efkjup7+0kkvvssGzyLj/V+ZJ/0zrtvB3xY1DQ/D2iaHqGnz3WqT332dJ9knlv8A89P/AEXQBdvvDniDw/badpfhPS5NU07y5N91Ba+X5H/PSTy4/wDV167o134L8HaDpeh3H2S107Vo/tF9qCeX5d1JJJ/rPL/1lcbH8afBfhx/EVnrniiC1utSTzPP8zy43/6Zyf8ALSP/AJ51574u+PfgPWPDaeF/h/4T/tG9jg/eTvaf6jy/+m9AHrXiqfUPCupP488Jx6Fpel2l988ED+Z5nmf6v93/AKuvG/Hnxw8UOllJb6haap4l+1yXEaWtpskTzP8AV/vK8lnTxZ4gtns5JJNO0uO7+0bH+eR5JP8AlnHJHV3Wb6PwJYJeafb2CPHHJHJezyRzzv8A884446AD+zvEljf2viTxxHaPq8k/2iN3upPMtf8AnnHH/wBtKHvrjxN4qg0u41DTXvdW/wBYnn7IE/6+JP8AlpJJWJPqXizxb5F55c+nWsFj5aJax/vII/8AnpJXsOleHPB/gT4V/wBqf8S2e6u4/tHn7/Mu/tEn+rk/+10AaPhX4Ox+CtbsrP4mSeel3afuIbJN8c9x/wAs/wB3/wBc6o+NZNH8cawml2d5J4e0iCP/AFLxxpO8n+Y/9XWxo9pb/F6w06zvNUktYI4P3EyeY8iSR/8ATSsHUfhlrGh+IU0/VNUu572SOOSPz5PMkf8A6Z0AUbWS4uvA2qSaxeX8CXb/AGe1gefzI7r/AL9/9s69y8AeHLOf4V2Nveah/aj2HmW6Okn2qRPL/wCecn/POqPwr8Aax4cmn/tiP/SoPMk06CaON/Mk/wCeckfmVtz6bqmgaldf8IvrlpZPJ5d5PZPBHH/pH/LT93/z0oA+ZvijBZ6N48uo7zT7CP7fHHeQWtrPvkeT/pnHH/y0/wCulTeBLGOOH+0LO4uE1SeOSOxTf+7SP/45Wp8VPDNn4L8W/wBuSeH/ALVe6laSW/8Aab/P/pEn/LSP/np/10rzmDSvsmmpp9nHJBqk93+8f+5/1zoA9K1nXNQ1nUvtkkk6PH+7S6uv3cb+X/z08v8A1lWrHwr4ke2e41yPZPdyfZ/tSXXmb7f/AKZx1oeFfLj0S98Px+G7/V9UtI/Mjnef93B/z08v/npWp4Zsbyew06PWNPkfy55Psm+T7/mf8tKAPNv+Eft3sLr+x9Yu57XzPtDpNPJHH/rP9XXQ6HBbx2f9l+MJL/UU1KD/AIlyeZ5f/XTzI/8AnnWp4O8vw/f6pefY5/ssd1JcTo8f/LSOT935dZfjyC8nmTXJI/8ARZH8uO1e7/f/APXTy6APuD9hTTBpHwj1e0WQNB/wklwbc/8ATMW1sv8ANWopv7CV1FcfCTWJF1EXIPiObnzN3l/6Ja/Jn2/rRQBpTeHLCDx3q8d7rl3BJcXV5eWs8EG+3gkkk/1cn/TSmeCPFvh+TxNrGjW+uQTXVq8ccCff2eX/ANNJP3dcw/j/AEj4v674s8D6DcPp/ibwv4ins7jzpMjy7e7k8uTYled+PNN0+Txza6hp/wBkutUkn8uffBJBH9o/5afu/wDV0AfUFp4g+1TT6pp+uRvpckckn7iPzJHuP+ef/TPy65T4heKtH0rR/wCy7zwvP4hfVo5PMRI40/0iOP8A5aVV+Fz+A7FNRj0OO0stUtPLj1FPMkSN/wB5/rI//jldld2NnaXMFv8AZ7dIdSn8u+tXk8ySeP8A5Z+XHQB498FvFXhfw5Dql54s1SOyTZ9ogsnTfsj/AOmf/PSu5jnt/iEn/CP2dvd2L+R5kF07/wDLOT/WRx/9M66EfD3wR5b3ieCLSQ+f9nkhvfn/AHf/AC0kp2g+E7fQvFNzrGh3EFlpNr5j/Zfv7P8Arn/zzjegDi/CvwhHhJL3ULu8fUfM8vz7WaCST7LJ5n/LOvSrrTf7N8iO48ifyEjkkmeT7/l/9M6muozqLx38txdlPPj/ANDSD7n/AMcjqlrOhyaj4bnjuJJ59UtPMkRIU2SP/wBM/wDppHQBj6rqumajqT+KLTxRBpb2nl2/kzP/AKv/AJ6VwHxR+KEeq6VqOl6HeSXVrd/6O97p/wDywuJP3ccdx/z0rrNN+F/g7WdE+2+JPDb2t0j+Z5P7yCT/AL9+Z/rK5nVf2ftOsJtOHhDTL60srWSO4e58+OSSeP8A2/M/1dAGXp3w68Z2PgGPU9P0i31DUryDMEF1P+4gk/5ZxyVwPju1+JHhKzfUI/L0/wAS38EckmnwT+X9l/6aR19S3kGix2dpp8wnkfZJ9lSGTEjj/nn/ALn/AE0rw/xPod54c8YPrlv4gtLLz7ST/QtQgjkkf/ln/rJJP+WkdAGd8MviN4sfwT9j8cR2E6TySfbrXVI5PM/66fvP+WdeD+PNH1jVfiLqnjDVLe0fwjf2P9l2KJB5eyOP95+78v8A5aR13PiPxx4T+JPi260fxB4otNIfw1BHHpXzx+XP/wDHP+udYni7wB4sk8KwXH9n2l1Y2l9/aED2s8j+RJ/00jj/ANZ+7oA0fhRqXhefwN9jjkjvXj8z7DewQeZJ/wBdPL/1kclEkeoWiPJcSfbUSxkjdJ02SPcf9NI/+WfmV5LHqtx4SvJ/Elvrk9lBPBJH/pUEkciW/wDq/Ljg/wBXJ/10r1Dw/wCLrjR/DCXmsahJ58F1JHaeSkjyXXl/6v7R/wA8/wB3QBV07w5cSQv4k/tSBNUtPLk2eRJ5Dx/u/wB35dH9nf2rfpqGseRB9rguLiC9gST/AFf/ADz8v/pp/wA85K6jQ/GOj+I7+fR7jVJLKysP9M3zQbJHk8z/AJ6f8tKy77xxbx3ia5HJB5+kyeZdokcfySSf8tJI/wDlpHQBneP38QeHNNSzvI7v7bb+XJYpewSPJZR/89JP+Wcn+srh/DPhXVNSudO8F3GsSf2vfySfbtaSOOCeDT5P+ekf/PSukS68WfFvUr2PS5LS+nggjkkuvt0if6P/AM844/8A0XWp8MvB2n654t+2aprk9rBaRyXk73VrJBd+X/10/wCulAGRoHh+4+Bfjl47y8u9X0SOxk8/VJp/I/1cfl/u4/8AlpJXs/g6x8L+KraC31C4uPEutzvJHY6vC+y7gt5P9ZH+8/6Z0zVfDngvxVqtrHcSWGtz2/2eSNL2CR4/+efl/wDkSn/ELx54f+HN4nhe4jj0TTpJ44/9CsZPtfmR/wDTSgCr8QvAHgfwd4V8vWNUtPPu/LjSZE/fpb/8s5PM/wCWf/XSvKdKg8aa/Z3vjDwv4ov7q10mO3uILVEk+eP/AFcnmSf8tK9W8d+Drf4hQ2WuWfiSe+n1ZP8AQZ4Pkknj/wCffy/+enmVymm2viD4LQw+H/ElxG9lqSSSXc3mRx+RHJQBB4H8aa54/uU1jUNDuL268NQSWdqiJHJH+8/1cn7yvZNZ/wCEfu9B+z6po99dJf2se+BJ5J4/tH/PTy/9Z5f/AKLrxyx0rw34V+J0Fn4Pkk0vTtWtI/3N78m+P/rpXffFA/FTwXYSeN47y3utInjjjktXsdnl/wDTvHQBi6d4u1zww974Pj0/+3ktII447qeSPy08v/npJ/y0krsvDD+B9R1if+3PEFpPdQfvJ/tU8kH7zy/+mn/LOvOYPFVn442a5b+A9WR55I7N0vf3Ed9JH+8/8h0ar4Vj1/Xp/wC3NQkgup4/tGlWqR+f5/7z/V0AVfi+nhfWfFWl+Z4Lu44I/wB3JepqXkb4/wDWRyVgv8MrfUnfXPB+nyXVjaJ5aTzfvP3cn/kSvRtSvvh3o2lJqnjTUNNS68iO3+xJBI+yP/nn5n/LOSoPHeq+E/DnhXS9Pj/tKyvdWeOODULWeTy3jkj/ANXJQB5n4j8K65puq3VvqF5YQQabBH8iSeZPB5cf+r8yvFNfns9KubLWLPT/ALLPq08nn3UzyPG/mf8AtSvZNcsdL0O5/wCEk+2TpPaXccl9C88k8flx/wCr/ef9NK8s8d3154q0rV9Y0O8tJ9O8+O33pHI8nl+Z+7j/AOmclAHcfDXVdP8ADltdXFx4k2aRaQfZ4Euo5Pnkk/1nl+X/AO1K858a6N4outKn0uPWLv7LPfRyQPP/AKy+jj/eeZHXZeANK09LO6k0+3j1S6tL6T/RdQk8yCe3/wCenlx/6z95R8dPLgm07xRHocCav4hf+y761Ty/tdjJH/y0jj/1ccclAG3a31nBYRx6h9vtdLksfMtYPP8ALkeT/WRyeX/z0/5aVo+GfHHw/k8N+ZJqEd1e+ZcRpZXUckE/l/8ALSTzK4y08I28Gg+ZeSf2XrFpPHcOmpz/ALxI4/8AnnJ/yzrvfFXhz4T+INV0u40P7Xq/i+/tY9iWvlxxz/u/+WlAEEHhXwn4m0eDxZ4Ps47K9/dxujvGkE8cn+sjrtdK0fVPhk+l65J8O4NEtdSSTzJ3/f8Akf8AxvzK42PwdeeDvB73HiyS0tU8yTy7V/8AlnJH/wA9JI69e+FfjuS+8Hpb/ES80lEu7WS4gunnjk/1f/LOSP8A55/9M6APKL74Gah4nvNU8eafqEllBst5INM2f6//AJ6VnaV4cuNG8N+IY/GHkP8A6X9jf7VBJJJax+X+7k/d/u5P+2lelX3xG8F6B4YvbfS7z/TZP3ckCJJJH+8/1f7v/lnHXksHi7xRoGj33/CaahHr1rqVpcSPAkf7uD/nn/10koAo6N8NdH0DR/s9vqH2p/EMcf7/AM/9x+7/ANXXFal4f8SQaVe+H9LuI9Iuo5Ps7vBJGn2qT/pp/wBM66jwxPeeC5vD3izVNDtLqB/Lk/02P95Bbx/9M69J8VeOPD/xCttbuNL8Nzul2n+nef5b/vPL/wCPiP8A6Z0AfNNj4H8aaMjx6frE/wC4njt5/ss/mSP/ANc4/wDnnXoHhzwd4o8R6xBZyahBAnnySST3UcnlwR/8/FdxBY+B/wCwdOs45Lu1ewj/AHc8EH37iT/npH/zz/d1S0rw5eXyQSXmsf6Df2kdxdvdRxxxwR/8845P+en/AEzoA5rUdH8aWOt3tx/wkmkyWscEnmTvJ9//AJZ/u65rSvDGsXyXUmoeIIJ9I0mOT7Jvj/d/aJP+ede/xp8H9Z0GDwXHbzpqmrJHb/PP5nkRx/6v/wC2VD4m1zwf4c0TTvAen6pstYLuON3m039w8f8Az0joA4q+0PXNGvNO0PR5Ptut6tY/6JPBJ+48z/ln/wBtK8uuvh58QNAmn1jxZZ+RPcSSW87z+X5k8n/LSOvpD4a6VqGq399/wj9nJPax/aJIH+yeZskj/d+ZH/0zrjfGKa5Hpr+E9U8N3evavdz/AGiDZBvj/wCunmUAeG2mleLPEdz9s0+TTftUkn7t502f9s/LrqNf03xI9hZR2dnd/wBqT/u3urXy/wDSv+ekccn/ADzr0Dxj8FvFHg7w8niDVLPz/L/dweS/7tP+mflyVj6Brmqf8J5p15qGn3c+nabHHJ9lSeOOS1j8v/yHQBz1p4V8QfEbz45NL+xXump5cj2vmRz3X/XSSsSD/hIPhrqSf2XqF/ZJPBJbyQJH5n7z/VyeZJXZeFfHF5qWveK9Dt/Dc/kX8/mR3U8/7xLeOSmXd3odok+l3Gn3b3Uk8dxHNP8A6y68v/0ZQBwcEfiSxS6s49cu3jv4/L/fx+RIn/TOOt7wl4H8WX3kSXGn6s9r+88zz5/Lj8uP/lpXQ+ILr+1YdE8QaHeQQTwSSW8lldR/v4PMj/dyVJaar4g0aafwfcW8F1q93H+7dEkjjtZKALWlaV4gfwTN4kj8L2l6kF1JH8kmySeP/npJHJXJ6l8NdUsUsdQuPC/yan+8dJ/MjkT/AK5+X/yzreTw54s+zWviDVNYjuoI47iSfT4J/wB5HJH/AMtPLjre1Xxb4sn8DTx+E7y/unkuvLjgh06Ty54/L/eRxz/9s6AOU8d+DtQ8VW1lb6HrEe+BJJH+1T+XJ5cf+rj/AOuleX6NrlvdWf8AY+qW8drqMEnmSTzJJ5nl/wDXOP8A1n/XSu/tPGNx9gSTWPD9h/okf79HTfP/AN/P+elM8R+HNPsfD1l4sk8N/bU1KT7Rv/5bpH5f+roA4C1n8L3d/wDY7f8AtK1uoL7y/tU+pSJI8f8Ay0jrU1X/AIkd4+safrF/BBJJJJ/Zfn+ZJB/00j/56f8AXSrXhLwVpfxD8Tz+INct9Wg0u/f5N6b/AD/+mfmV3HgP4M/DefW/7U8SaPPa6d58lvBZTv5l/wCXH/0zoA82gtPCem3KapcapYa3rF2klxOmqSefHax/9NI/+elb2j+P/CelaU+jx3EdlJd/8fbu++OeP/rnH/6LrU+Ifwy8P2niGfxB4b8B/YtLnj+zz2Tp/qJP+udb3wksfh3v1HT/ABB4b02189/Lguk/1f8A10oA8yj1Lxx4gm1GPw3Zyacl/JHvmvX2R2tv/wBO8H/XOtGDwP8A8I/oL2enxxz+XP8A6VdTwSSSXX/LSOvZL74bfCu1Se80u8+1Xs/+mefqF3JHAkn/AD0j8v8A1lcpqXwy+IFppv8AaklxPdWscnzvD8kb2/8AyzoA52003wv4fh8zUJL+11S4jk/0VPMkjnj/AOWcddRd6NJ4Z8MWV5Z+E/7U8Qz/ALvY6eZJp1v/AMs5PLrjYJ9/ieeS8uPPurCOPyJvM8yvQPh7JqkEyaP5c8E/2r7RBqCf8vUcn/LOgA8K6NcaPZwaxrHjS405JHkkg2Jsj8zzP+ef/TOvZNKjj8XWbyfbLvUZ7Sf7ZY3V78kk8n/XSud/4Rzw3aa2+seMI4ILW08yOPT7X/WPJ/q/3n/XSu5k8aaHo/h610/wfo/kPaf6RGnkeXs/66Sf8tKAMjX9RvLpNOvNP0/yHtJPMn/f+ZOlv/y0kjkrX1y+8JyQ2uh6hcRwXupf6jUL1I/Pfy/9ZH5n/XOsvwJ4j0+fxV9n1C3ksrXz/wBx+/8A3l1J/wA9P+udanxfj+G/ipH0vXLOf7bpP7yC9soN8n7ygDl/jb4Ok1zwTpGqeH7OS9n02P8Acb/9Z5f/AFzrweDRpNN32/l/Ynu/3li/9/8A56f9s6948I/bP+EJ1DQ5LiSC18j7R9qfy/MSP/nn5n+srxXWYP7cv7rS9L1ySC1v447N0SD7lvH/AKz95J/q6ALmm+I7ePyJPsciahJP5eyGT7kf/LSu5sZI9DsINHvPFF3ZaDYXcdxHvj8zz/8Ap3rxHUvD/iC11X+y7eOP7LaTyf2dev8AJIn/AF0j/wCmlTz/ABQ8SQW0Gl3HiCDyI45LfZBHHJI8n/TSgD1fWfiVbzu8ml3FpZaRHH5bpP8Av5Hjj/55x/6yuN1W70uCw1GPWNHjeS+n8xJrWSP/AEWT/lnJJXnM+q3Ej2tvoel/2Wnl+Y+qOkk8/wC7/wCWn/XOoI77VIHfS9Y1eed53jkn3x7PLj/5Zyf9tKAP0b/4J6aMNL+DGt28uom7dvFFxI0oPUm0tOP0oqD/AIJwWjWXwR1+JpI3J8W3bZXpzaWlFAHzX4n1OTwT+1v4j8Q6hcrpGnXGt3/2q+uIZDF5fnyff8uvWfHGq6PqOqwWcniCwtYNS8uS02SeX5Ef/LP95/y0jkry39pTxH4fuviH4nf7RH9tsNY1CztLV5JEeSSSSSOT93/q5P3ldN+y1pVx448NvqHiSOR4NNvv7PtPOj2Rv/y0/wBX/wAs6ANXxP41+KHw58SWtvb28j/6J+4TfHP+78uP/Vx/8tK9n+CfifxxqvhK68WeLNPjvfInjkg/0HyJ08z/AJZx/wDXOpp9V8Hx6ra2+sR2n2qeCSOTf5afvP8AlnHH/wA84/3dbdraaf4L1Wy/4nEiPPB/oqeR/r45JP8Aj3kg8z95/wBdKANrwz4ngn1u90+K2t9PjkSOSx/f+f53lyeX/wBs66yee4nmeOP7BPPAnmeT/c/7aVyHiPWY9Dm/4Si4/sXSHTy7Oed0/wCmn+rk/wCedXPDvjzwf43mOg28qedvkjnD/wAfl/8ALPf/AMtE/wCmlAHRajpWn+INKngTPn7P3dz8/wC4k/66f7FZek3mp21lHaahqkN1Np3N08M3l/8AfH9+Ord1rMCTXUklxJO6eZJ5P8EEcf8Ay0/d/wCsrL1zWY7VNPuLe8gvYJ/+XJPn/ef9dP8Arp/z0oAs63aat4p0qdW1SfRPtU8ZQMn7yORP+We+oZ77R9KtvLkjv7V7uTy4N6fvJ/Lj/wCmn/LOue8W+O7Ka2urKLU5ILm+gkt7eN/n8u4+/wCZ5kf/ALTrzLxV4x0N9Ntby81D7V4otE8yC1fUZPLg/wCunl/6ygDqPFvxYkTVbrwZ4cv7S51Gx/eT3llY+Z+7/wC2f/PT/wBp1zfjjwPea54Vuri80OefUZ5447GCC63yTx+X+8/5afu68803SvEH9sQa5Jo93avq0/mT3T/6i1/ef+RK9uvrTxZBrH/CUeF7yw1fz/M8uF7T95/10joA+etN8I/8IPpV7ceLPC8j2XmRxve2sfmSPJH/ANdP9XXSfCfXLe+1K1t449Sn0Gd5JLu6f93Gkn/POSP/AJaV61P47/tW8/4Rf4gaf/YL3cf2d73Z+/f/AJaeX/0zjrotD+FHhfSvDd1p9vJIljPP9oSaGf8AeXUn/PTzI/8A0XQB82fGnwj4g8f+M7XwPocl2+gyQeX+/sf9E/7Z/u/3deeeMfAGsfD3Srqzt7zUtUgjg8uP7Um+NJP9XHJ/00r64+LegeJNVs7LR/DeqalPe2nl/J5f3I/+2dPk0fR/Ctta+KLy3j1HUY/Ls53eD94kn/POSgD5L8B/Dbxp4/03TpJNUsLLw99qt7h/9Bkjj8yT93H+8jk/56V734c/Zlj0C8e88YeLJNbeO68xIYfLggS8/wCWf/TSSqXxX1LxRp2tvH4Ps49LSeOO8+ypBHPB9oj/ANZV3VfHHiifwTJeXH2SfVP3fkeTJI8fmSf89KAN6D4SWela3qNxqGjyIl/5cm+COSPfJHHRP8IPB+gJrFx4kFpNoni+1jkdESRLu1/56f8AbOj4e/8ACQR/D17zxBcXc+o3/wDpFi/nyTz2sf8A1z/5aV0Wm6HrHia2f+0PEEbzzwfvH1CD/UR/8tJPL/6aUAcT8NvCXhu+8VT3H2i007Uf3cenIn7z7VZx/wDLSOofiFofwn+Kl5r2oeLNUgfV9Fk/f6ek8cf2W38zy4/+2klXZP2fv7G1WDxHJ8QJ43n/AOJfau8n7vy/+mclZfhW+8H+ALm6+2SQeK3/AHkkk6eR8kkcn/LxJ/y0oA56D4bah8MvDel6x/wnkcFlJP5k6P5kmyPzPM/9F16TqMnwr1+z07T/ABxqnhp0ktPMknn/ANZPb+Z/z0rLn+Nngd4Z7O88J3c97af8eL2Sef8Au/M/5Z/9NK5TTvi34b8a+MPEOl3Hh+DS/MgjjjSa0/48Y4/+ekfl/vI5P+edAHZWMfwf+KNn/wAJ54P0u0n/AOEeupPI8+TZO9vb/wDLOOP/AOOVVu9Y1T42aPdaXb+F47rS4I/tF0l7JH5b/wDXST/lnJXOwfs+6XfeEtR1TQ/FF3pDz3XmWt1PB5cn7z/npH/zzk/56Vl/AvWPiBBr3iLwXZ6xpu+0eOO1nmg2efJ/z0j8z/WUASaHPHoHhX+w9H1z+zv7NvvnTVI/M2XHmf8ALOur0r4c+KLWzvfEmofFTTb211K6t/Mhmgjgnn8uTzPLjk/56VkfE3TdYTRL3S/EHjDSXhkkjvJ0tUj8xP3n7yP/AK6VqeFdS8B2PgO9/wCEX8P614hS0T/XXUHmbJP+Wcn7ygCPTvh7Jr51vWLzwo6WUE8kdpM/7vZcf9NIP9XJJ/00rU8OJJp3h59H8ceH9W0SfUpPkh1B45/tUf8A0zk/5Z1o/DnUfEl1/wAVRrF5Alld6bJH9lf95Hayf8tJJI6g8Y/EnwXqum2Wl3FxJewRxx28Fr/x9yTyf89P3n/POgDxXxP4OuNV0fUbfxJHHB58/wBnsZt/lxz28cn/AD0/5aSV87fEbQ/7DvNIs9D1TyNO1Kf54En8yD/ppJ5dfS3irWLyOz1fR9YvJ7211L/kHTXvlx+R/wBM468A1zw5H4c8SaJrGl6fH9i8u4t0eeT93dSSR0Aer/DXwro9pC9n4k8FyJBdx+Xa6vZTxpv/AHf/AC0/550fFH4a2/2N7fUNPu9LtYNOk1DTZ3/eR/aP9ZH5kkf/AH7r0Pwr4Kt4PBOjyaHrGkyWUf2P7d508k8E9R/GzTfGE/g+fVLP7I8f2638vUEn/dp5f/LTy/8A45QB84WOlafdeAJ/FEkm/W/P8tPtU/mSfvP+eldXpWv6P4E03TtYs7OD+3o7u3juvIg3xpb/APPSPzKyPhl8OfiJ4g0Txf4ot5I59I026k8yeeOOSTUZP+Wkkf8A38rR8OeLtL8QW11p+seH7900ny7d0so/IneT/V+XQB9CwX3g/wAa6I/jCSzj/tG/gk+fUIPM8/y/3fmf9dPMrjZ/EfhPxBpVlo+qaP5F7J+7urW1/eb/AC/+eldlpXhKTX/h7/bnh+4u9B0HTYLi3+ypHJ9v8zy68sn/ANE/sjVPBel6t/aMkH9n6k6fv5H8z/np/wA86AO/sZ/Aeh6PdaH4P8tII/3l99qk8z/SP+WckcleeeNfsdjZvH44s5ILq7fzI5/9fG/mf9NP+Wddf8LtG8F65Z3XhvxpcQeGtXtJ5LdEup/MnnuI/wDVyR1a+JvgTWPGOgp4f8N3Gm3qaTHHJPe6hJ/x9f8ATOSSOgCDx34u8F32g2ul6fo8F7ZWGmx28/zx/v5P3f7uPzK82vrS8+GXh59Qt9Pj8i/j+xyWs7/vIJJP+Wcf/PSu51n4SeLL6/0i88SXkE8Fv5ccFlBPGk//AF0/d/6zy66jXNY8P+C5oPD/AI08Sabr2nf6yxtfI3zvJJ/q/wDWUAec6zo3maJ4e8ef8JJYI8kEkc9lMm+fzP8Ann5fl/8AkSud8K/EPS/seo+D7zQ79LWS1jvLv93HJJB5kn+r8ur3n+LLHxzPJ4k8P3dlPYT/AGixh8+Py0jj/wBXJ/00o8Y+OPFmm+RceD9Hu4INW/dz3SR/v3k8z/rn/q5KANfwrBp99DqOj6pp8CXWi/6RY3t1aSR74/8Ann/10rX1HStH8MXNl4guPMe9u4P3Fr+78iD/ALaSf89K0fhl4t8SXdndah4svNFn07Vp5PnuruPz7Xy/+Wf/AF0q74g8T/D/APtKCzk8QQQaDqz+Xdo/7yS1/wCecccckdAHG6l8c9YtbPS/Dfw38QTpoM8//E1h+y+RI/8A0zjk/wBZ5ddl/wASO0s7LxJrmsJa2U/2jy4P3fmJJ/0z/wCen/POuH8W+IP7K8T/ANl6hociWv7uO11C1T92nl/vPs/l10kHjHS7FILO80fRdeurufzESaOOCSD/ALZ0AUru08P/AGnS9P1i4kuppE+0acn2vfA8f/PvJ5n/AC0rLu/Csl3rF74kj1jQtES0g8udL2eOSR4/+ucn+srXfWdH0q81e81SS00h7vzJIE8jzPIk/wCekdcb4Z8K6X4xuZ/HHiiSwTRIPLkndPMeTUf+eccfl/6uSgDF8R/C7xJ/Ymo3Fx9kstIn/wBIR4ZP37+Z/q/L8v8A1f8A1zrodK8P6Po+j6JJeW8l7HYf6HaTv5f2tP8AMldLqvjiztPBOvXkdv8A6LP+70rZHIm//ln5cnlx/vP+elch4Rgk1n4b3WqahrEllqNhJJ9k2J+78v8A5afu6ALseh+C9D/t7ULiOeDW5JI7ixdLST5I4/8AnpH/AM9Kz7Hx5H4qv5/EFxo88CfZZI7FNkbxvcf89JJP9ZW14H8VeB7rw8+n65qk+o3Vpayfann/AOW8f/TOSuK03VfC/hzSn0vQ7ePVLqeeSSP+ORLeT/ln5lAEHjHUpND1if7PcbNR1LzLi7tUg2eRJXZ6VrMf9laXHpel2lrdfu5LuBI5PMeT95/q6zvHF3o+q2dlHcaPdweZB5bo88iT+X/rP9ZXn+geFbPSk1fVLjxBfvdRx+XpyeZJ8n/xygDovE+h2fxG+IWo+F7PS49OnjjjknvYfLjk8yifwxqFp5/2PxJI9lpMcdnPBPJH/wAtP3f7yuX8JaVeQaxdWd5qlpOk7x291e2sn7+COT95/rK6G00Ozfx5p3hu31ywngu4/Lvn8/zI/wDpn+8oAzvBWjahrniFNH8P3k/n6bJ9o2PJ/oiR+Z+8r0PxBqOsz6Je6PeafpOiajfyfZ49Ud9//ov/AJ6VDrHhyPwrqr6fHqGkpZTpH5l1p/7z/pp/rP8AnpXSeH9K8N6zfvJcapHv8yS4u98++N/L/wCmf/tSgDip/CXiiDwr5eqa5aXT3/7yCdE/fvJ/00k/551zXh+DxZPoMH2fT457WCOSzj3/AOr8v/0ZW9P4m8N6x4z1HwnofhuTToI9N8uP7bdSJsj/AOWklHw9/tC01jTvD/hO4knsY0kkvnSTzJPM/wCmdAHNP4g+Jmh+Ev7P0e3g0tLuSP7Wj2n7xP3n7vy60fEHjHxxoH9kah4g1DUrJ4JI45Nkm+N/+mkf/bOvTdN0C48Ta29xqlxJe6faT/6VC8f797eOP95WV4+0rQNRj1e80nw++n21+I/stteTSTTpHH/z0/5Z0AYXjG08F6r4hsvEHgPQ7C9/tKD7PdvNH+4j/wCniT/ppXSeFdD1zSrPUfsfizw9e/2bHJ+5tYJPMST/ANqUtr8OdL8HJ9ouNQ3/ALiO4/0WT9xPJJ/z0j/7aVleGPhz4o8KpqmsaHqH2q+1KfzH8mCSeBP+2n+roA6XQ/DnhvxxDa6heR6k/wBkgk+1fZY/I2SR/wDPOua+Ieq+II7mD7HrECT2EkcfkbJI/Pt/M/1knmV6N8GfhPrGla9qGseKNQ+1XVpa/aI3g8vy08z/AJ5+XWjr/gDT9ctrX+2LO/geOeSP55PMkeT/AK4UAP06x8Nz+GNO/tC4gfXtM/0iSeyvo08/7R/5E/d1JquseML7TdL0Pwvp8F7rcfmahqKWsmyN44/3cckklc1o3wnvL5/+JXqmm6ckf3HvU8idP+en7usG08P+LPDGq/8ACP6hrn9nPd/Z49llP5l2/wC8/wBX/wBc6AOa8cf25d+JINP0fWJLKy1K1jju7X935EHmSVasfglZ6HeQ3Gsahd2uiRz/AL+a1/eTzyf8s45P+mdd5471XS/t/mf25B9ltEjknup4I/nj/wBX5cn/AFz/AOmdcbp3iqTxBM8ml+IJNY0iOfzILKCfZH+7/wCWf/TSgDpfiN4c+Hbw2usW+sfZbK/SOPfdQRyT+ZXAWPwW8H+KtS1GTR5I7J45Lf7Jep8kfl/8tP8AWf6yuu1Hxj4LktoLjXI/+PT/AI9dPSfzP+ufmR/9/K43xxqOn/2V/Zen6pBBp0ccd5db/Ljjn/55xx/8tKAMH4h6V4T0OaD+2NUu/wC0bD/R5IIZP3cnl/8ATOvPfHngPWLrTYPFml6PfwWWpT+ZGk8/7x4/M/1n/XOuk8FaN4svteTxhceH7+90u0kj8yG9j3/u/wDpn/z0jr0OC+2P/wAJBb6Hd/6JPJJGj3cfl+X/AM8/LoA+nf8AgnNZSwfAzVQzsgk8S3DhBJv2g2lpxmitv9hLUrfWPhVr+qW9nLbJdeKLiQRyR7SM2lp2ooA+Rv2gvEGjX/xV8d6Bp2iWivBql39qu55/3hk+0SeZ5e//AFdZnwg1zULSw/sfxRrE9lp1vPJqEdr58nn/ALz/AFf7urPx70fV9d+Lvia08G+CJNVvbjW9Tjmk+0RmOGT7XJH5n+x/q/8AVyVpfDz4V6prN/8A8I34svLtL2TzLe1gmvvMk+z/APPPzI/9XQBteJ/H+j6H8QrXVNL0vyNO3x/a3f59lx5f+sjjrYkvviR478Qwa54b8YT6o9/J5ezf5H7vzP8AV+XJ/q/Lr0bTf2b/AIX+HLCDS9Yt5HurSPy/tr/v5E/8iV3+m+B/Bc7z6fp+nxwJHBHcWM0M++Ty/wDnn/20/wBZQBxWm/DbWNVvLLR/ihqH9rpaSfuLW1n8vZJ/rP8ASJP+Wknl/wDLOvVtN8K+G0mstL8N6fHp0FhJJJBMn+reST/l3k/56VzfiPw/qFrbJ4s0/WLfSLL93Jd2uoSeX/10/eVwfxb+I2uXbvb+A9Qk05NCeO41FIJP3n/XxHQB9EXcGoT23l2f2C1uv3knkQv5m/y//alcBqUHxEsd9neRwajBf+XHd3UE8ccif9dI/wDVx+ZWX8PdNuNZ8E+Gv+Eg1C7+238/9oT+f893/wB/I5P+WldY+jWaWc+h28l++nSX0nmeR+8k/wCenl+ZJQB5dqvw88WWtnJ4X8N6PHpEEE8nlu/+s/ef6zy64rSvhPeal42utU8Yahqz3Vp9njf7Kmzz4/8AnnJXo3xbn8WaNYeXb2d3BoNg8cljrXn/ALz95/yzkj/5aVa8K2l5/Y7+JNc8uC61aS3uJEgjkeRP3f8ArP3f+roAf8YtKt9c8H2tvHJBZJH+7sf+JlJHJ5n/ALUrI+EPjHxBod5/whfjCzjgvfLj+yvaySeY/l/89P8AnnXV+ONK1TUtKn1S4kj+ywP5j2Sf6uf93Xheoz+KPiNZ2uqW9vf2r6L+8tXtX/dv5cn7yOSgD1P4heNPB2sawln4gvL9720kjs5P9XHH5n/LOS3/AHdeh+Fb7y/Df2PR9P1J/sn+sSeDzJH/AOuf/bSvlj4heIPEniOz/wCJh8P/APhF4J/Ljg+yz+ZI8fmf6yvV/A/xR0v+wdL0+TS9aspLDy45NX/6aRyfvI/L/wCefl0Aek6T8VI71/KuNITQZ5LX7Rvk+Sd/L+T/ALaV0n9o6fdeH0l/tOS1tb/zJP31rsk8yT/nnXh3xe+Onw/sYZPDdxHdu92n+g3SWMnkJef9M5P9ZXS/BnxrsttI8J658+qTwSeRO8n7x4//AEXQBr6l8Hvh/wCItatZbzxBqf8AbzwSSbHn2fvP+mn/AG0q7pdp408LTXtxJ4f0a60u3SOP9xAke/y/9Z/5D/5aVn/EL4ueDvANtqOqeLNY3vAkckiafH58afu/+PfzI/8AVySV4Pqv7VHxMutBg0/S/h/aaRa6t5cmmzahP58CW8kf7ySSeOgD0y7/AGiNP1l73R/CGh6lPq8d35cCW0eyNI/ueX5n/LT/AK51D4x8afa7xLPxBb6kk+kxxyar9iuvIjTy/wDWeZJH/wAs68vu/FXxg8P3j2/gOO0S1nnj2Qpa75Hk/wCWkknmf89P+WdUvHfxp1SfRNR0Pxp8P7u1vdN8uS61SCPz43/ef6uSgD3TVtY8SfGjXdFg8NT2mkaRYR+Z9sf5/wB3J8kfl/8APSjVfgz4X0fwx/ZdnrEk81pP5l3qCeXBGn/PTzJK4Pwx8bfB+h/C77Z4TuJNXso4I/7NtYJI0kkk/wCef/TOuR8QfHfwvfWF14f1y4v9OtZ4PMnhggnkk+0eX/y8f9M6APZ/DPgC8j02eOPxBYPBd/6iCfy3k8z/AJZyR1l+FbT4d6bqs9vp9nqWl6vPH5f23ULXfBP/AM9I/Mrzz4V/tA+B/EHhKx8F6f4ksLW90yP7ZHdTJJ5lr/0zj/6Z1sX3iDw34x+xeH9H8YabqKTwSRzul1+8eT/nnHH/AM86AO/8a+CvC/ieGfR9Q1j+wbqODy49Tg/1n7z/AJZ//bKwdK+Hn/CAeHrXQ9H1SPW9bv7qOTfeyf8APP8A1cnmf8868b1Xwl4w8AXmnR6hb6tBpcl9JH9t8/8AeJH/AMs/3f8Azz8yvXfBV9qGm6xBbx6xd+IZ9Nn8zUp/sPnyP5n+s8v/AJ5/6ygDUn+Bnh/wjNa6hJrnhqyvZEvJI4NQk8yN5JP+WfmSfvK898R+B/iRY63e6fHcTzz6nHHJI+kXcaQPH/1z/wCef/XOvXfH/gDQ/ib4StdL8aSXdk/n/wCg7P3E6W/l/wDLST/lnXNeB/CvhvwjqryW8l29l4Tg/wBR+8k8+T/V+ZH/AM9KAMjxB8K7jwloiXEniy707UbuTy5HT/VvJ/z7yeZ/rI6434jeHPEmnaP9j0PS9Wnuri+js01pII/9XH/yz8yP/V1qeMdc8QeKtStbPxBpcF1pcclvvRJJP9Fjk/1f7uT/AFddXBquoaBYJeeG5LTXvD0kHz2vnxyQT3H/AC0/65+X/wA9JKAPG/HGuSaVfv4b1zT9N1SCO1jkjT/WefJ/y0/ef8s5K8L1m11DxV4w0jT9LvJ/PgeS8jgh/wBXax/8tI//AGnXtXhHx/o+ueOZ7jUPsD6dd3X2iedE/eWsfmfu/wDtnXKeFY7f4h/GbW/Enw/0+CO6jvvs+lI8/wC7fy5P9I8zzP8AlnQB9LeBPDkfgezSPR45PIkgjk1KC9k/49ZI/wDphJ/z0/6Z14r+0744s7TQX0/Q9Lnsvtdr9jksrLzJN+oSSf8AHvJ/yz/1de6T+EpI0n8aap4w866+yR28aXUfl3cEkfmeX5f/AG0r5E+L9p4w+IfxstfB8ccklrBPb3GyCf8AdvJ5f+sk/wCedAFLwz4t8QeB/Adr4L0P7XZXupeXHPap8/n3En/PP/nnXsHwJ8A6gNX0/RI47Syvbd/MnguZv9fcSf8APTzKzLHwHcR217/wmFnYImkyRyef+8kjT/WSfu5K9G8D6d4X8T+EoPEFnqEetvYT/aLu9/eJI8cf+rjoA9C8T/8ACyPDF++h2fhven9/T03wTyf8s/8AWf8ALSsuxtbixvNXuLfT49I1e7gk8+CePz98kcf+s8uP/V1Jp3xG+Hfj/WNR1DXPEE9lp2myRyfYneSP95H/ANc6x5NY0PWdeTR/DdvHapJJJcWl1PdSeZdSf8tPs/8Az0oA4fxB4g1Dw/YWv/CwLOR72/SSNLqD93J+8/1cnmeX5flyR/u688g0r4iazqWkR+G9UnTTv+QfPZeZsgg8z/V/aP8A45Xuvg6Sz+Leq694X8Uafd6pBYSfZ553j2SeZH/q5P8ArnT/ABx4L0/4SaD/AMUX9vgfUp/s9pBayefGn7v95J/9soAtajBH8OfDEEesXEE+oyTxxxzzySQRpH/07yV5toGsx6zc6940/wBE/s+C1+x2u+Pz53/56Rxyf884/wDWVl+I/E3jDUfD1l/wlGn36QSeZH/bV1BJ5kkf/LTy/wDnnXUeDvA/w3T4Y3uj6X8RPsU9/afaNn2uPzP+2cf/AE0oAmsfEHw3+IVtpcknguTQZ7T/AFGrvdyT/u44/wDWeX/y0rRsYND8D2H/AAlGoWcH2LUv3kGyfzPt0cf+rkjrl/CPgTQ7TwfP4g0ePVp3+ySWd3a2v7yR/L/551qabofijxBc2tnqGjzpp1pBHcQQO8kEkEcn/LSP/lnJJQBvT+Dvhf41v01DT7eBLK/f/iYpNafvP9X5nmRx1V0bwB8P/CXi29vNUs/7R8Na75el6VNNJ5EljJ/y0/d/89K1PB2lWdo+o+G/C/8AaT2siSXn2p5/LkST/nnJ5lUvGmlW/i2/Tw3Ho93Brcc8cex54/8AlnH/AMfEccf7z95QBR+Jvwk0+103To/h34sSC11K7kjnnnkjkkfy/wDnn5n/AC0rlI9O8H+HNVn8L6XqH/E3jg8yP93J5byf6z95JXq9j4V8Qa54DvfC+oSWll4invvMgd/Lk8+OP/nn/wA84681+HuneKPAfjDV7jxBb2kD2HmW8d7a+XP5En/PT/ppQB1+h6VJ4j8Sa3p/ijUP9Fv7Sz2Qp/q/tH+f+Wlc9408R654K+yx6XcabO8b/wDIP/d/YPL/AOmleha/4K8P+IEsvFGoaxJe/a9N8uP9/HBJP/10/wCuf/XOvPdZ8B+A9K03+y9Qkkn1S0gkk/0qfZ5/2j/j3/d0ATQeEdD8ceDL34gW/wBr0tNMn+0WiJHsgupI/wDpn/zzrgPEHjzQ7vwrdeG7y4+xXUc/2zYif8fUcldX4f8ADnxg1KGDw/eaxIllBJ5j2Xl/8s/+mc8dMg8Dx6z8Trrwfb3n7vRYPtH2p4I3j8z/AFnl+ZJHQBg6j4f+GfjHwN/xRenyaCkHlxyXV1BHJPdSeZ+8/eVg6B4Rt/7bns9LuIPsUcEkkkDybJHkr2HUv7P0aa68P/bNC8Q2V3H5mxPLSSCT/lp/20rz/wD4SP4f2Pjy60fT9Pv9OtZLXy97ybJJ/wDpn/2zoA43xj4V0vUdb+2W+qSad5b+X9tSSS6kgrm7XTrix8bWul+INHu/EuifZPMvvtXmR/vP+ekfl16h4V8VR2Nz/wAIfJcWH+iT/Z472Dy/PST/AKaSVR1zTdYj8Q3Un9uf6LpqR+Qn+rk+zySf6ugCr4c0Dw3farqNncefZWvlyeW6f6xI4/8AV+ZHHWf4u+F+sWN/Zf2HHHBawfvP7Q/5bv5n/LPy/wDlpXNJ44s7XVb3xJpej6tp3ijz/L3zx+ZA8fmf+Q69Gn+x2Pgyy1y31STVNeku/MvpofMnjST95/q5P+WdAGJYyXGuPZeG7fVJEvZLWSOdHg8vz5I/+WklaNr4fj02/TS9UuLTf5/l77WeTzPL8v8A1kn/AG0pl98SfAcF5p2oeG/D+tO8Fp5c+r74443uP9Z+7/56VR8R6rqHiOH/AITDxJo9/pF68Hl2uqQ/vIHj/wCWcnl/8s6AKsk+qWmt6deaHZx69a3aXFvO8Dx+Ynl/89P+WlT+GYLNNVvo49Pu7W9sJPLRNPf95/28f89K5PwPPqHgPUk1TUPEG/yLv/XfvHkSP/ppXoF3aah41v8ASLjw3pf9iPqXl/6a9psgeSP/AJZx+X/y0oA1/D994wkd5NU0+d9XtJ/Le68vZGkf/POT/lnWpfeI/ip4chnj8YWdpeyT/vHh8yP5I5P9XJHW9448VeMPh5o6eH9Y8jUUu/3k979+d/8AnpH5f/LSmWmlaXoej/254wk/4+/uQah5kEcH7v8A56f9+/8AV0Ac9o2ueIPiNZ3Wlx6xHZaRAn7jT/uXd1/0zk8z/lnXceHNK8P+HIX0vw/qEGn3Uf34IL6SSdJPL/5515fpUGj6P8Qn1zT9YkfSL+Dy3gS1k+STzP8AlpJJ/wBNP+edem6baeG9Gv4PFnh/yJ3nkk8y6eCR4EoA0dV8XeKPDOlT3EdnYWul+ZcXH2Xz9k/mRx/u/M8z95JWJpXxN1S+8N6j8SPFlvpukJHHb26JPBJHJPJJ/wAtI6peIND/AOEqmtfEFxrElrZQeXHJvgj8x5P+WckclZfxNjj1jwlZeF9Q1CffHdR3E9ldPH8kf/TOgCD/AIWxeeKvFV1Hpelxuk6eXBvf/v55dPvvF2seNbmy/wCJfpv7yf7PBsf95BH/AM9JP3dYvxG8QeF/A/gnUfDeh3EE89on7i12R+Y9vJ/rP3leeeHL7UJNNTw/rlxcac/lyfYU8z94n/POgDtfHHi3wHBZv4f8SeR9qjg+RPLkj/1n/TSubfwd4bsdB/tCPxBJ58EH2iDYnlx/aI/+XfzI5K5qDwxo+s+Hrq88UahdpqMk/wBjjTfv2f8A2ute7sdPsXS3uLjyLKOT7Qlr5knyeXQBD4c8HeONVv08WahHJ/al3+7j/dxvRd+Ef7KsNU1TxRqH22Cd/L2PP5fkSf8ATStDxH8Q7zStHgk0OS02Xafv9n8Ef/tSub0PwzrnjS//ALH0vUIINLj8vz57p/3n/PT/ALaUAdRqvxfkvkg0vw/o/wDoUcfl3b+f+48uP/WeX/y0qOTxBJ4Y1h7fUPD9xa2VhHHJsupP+mf+f3lcvrniPS/BWpQaPeR77WCT9w8MG/8A/eVaj8Wx/EbXnkj0uS6kjg8u7+1T+ZIkf/LPy4/+elAH6AfsPXd9e/CLULm6tUs9+v3Bjh83dsTyLfAz+dFT/sVWthpXwv1fTrbUYn8jX5EkRSMQv9jtcx/hx+dFAHFW2taf8NPF3i5vEGqabawa34m1CWN4bRHk/eXckn7z+/8Au65TxB488J6H4zn1jQ9Lt5/M/gsv3c7x/wDTSOu4+NGm+B9Y1e60K81CS1vbrUbjy5/M2eRJ+8/1f/bSuV8AfCfVLvXofEFvp9gllYTyafPBBB5kj/8AbP8A56f9NKANDwX8V9P8W+J7q3jt5P7Lk/dpqE/7yfzJP9X/ANs67Xx4nijTdH/s/wAL+IPJnuIJI/8ARf8AVwf8s6ksfhtpdpc/aNPt7vTn02ePVPstr8nnx+Z5ckf+s/5Z11GjJqF94nupI9Q36XYQf6JBD5aSPJ/y0jk/5aUAfImpeAPGHj/xDayeNPHkdk8cn79H/gk/1fmf9tK7+10DS/B2pQR+OPFmm3WnR2v2eSa1/wDIcclem+NPDnjzxBYPJ/wi+hSPHJ5c/wDq/tbx/wDLPzP+mleK+I/A/wAQNY8eaR4X8SSf2Wl3B8872Mckf2iP/wBGUAfRehpoenaDZR6fJG8Ec8dvY/avkkg/6aSVo/25bpDPqmoW9gnkXf2f7Ukn7ue4/wCudc9aeANLgeCPxBHf/wBqa7B5cjwv+7+0R/8ALSSP/lnXkuq/Bb4ieLdSSOS4jtdOtJ5JLGe6j8uR5KAPSfjFpUmq+A9R0e30eTVL3Z5k/wBlu/Lkf/ppHHXiOmz+OPhleQf8JJo+ta15cf8Ax6zRyRx/Z4/+Wnmf9M69Jj+KHiDwPCng+z0Ow8UapaQW9nfXv7z/AI9/+uf/AD0r02+njk021j1T+zXnjf8AcWTpJ5f/AG0oA5Dw5r9n4j8MT+KPB+n6lP8AYPM8zT3n/eJH/rP9XJXnXgTx34gsZvseh6XA7z6jJJqr3sfl/u/+efl/9M69g0Pwdp+jzPcWen6bpF758ckE9lPJPB5f+r/1f/LOOvDvix8LvGmm+J9b8UfCu4kutLv4LiO+0xIPMne4/wCWn7v/ANqUAbXjHxr9u01PEGuafJJ9guvLg+yp5m+3/wCWn7uqugeI/wCytHsvipeahBq8H7ySO18v/S4P+mkn/bOub8Aad/auiajp/iTR7+y1G7gkjjup5N888n/TPy/9XJT9Nn0/4XPP4T8QeF59R07XYP8ARNQmf/Uf9dJKAN7xB8cPD+uJa3ln4ftNR1G0n+x2kF1HH+4/6aeZ/wA9P3lc944/aBs/D7veeD7iS1upP9Dj0v7DHJI9x/z0j/551tf8IB4X8MXmlySXFh5Gu6rHqE8O/ZdwR/8APSPy/wDnnXmf7RHl6d8afDV5b6fPBP5cnkPBB/z0k/4+JP8Anp5kdAG98IPgf4g+If8AbeqeLNPgnnjvo7i78i+keS+uJP3nmeZ/yz/5Z+XX1H4K+GWj6BNPZ3Gn2mo2scce/wA5Nn7yT/pnH+7rzn4A6PeWulT/AGeO7R5545IIPPkS0+zx/wDPST/np/zzr3ueeSxs59Qt7O0d5/L+T7Xv8+4/66f9c6AMTVfBXhvVXstL8vTZJ4P9IjmfzHn8v/V/6yuK8f8AwZ8J+MfP0vVNHu4II4I7f5JJJN8n+sjkjk/5aRx/9NK9duNLt7q2H2ieEwQQyOm/f5gk/wCWn/XSuX1UX91oU2maXpw06Ge6+0Wief5H7v8A56UAfm98X/Adx8D/AIlwXmh3kGo2upX39n3yP5fkQSSf6v8Adx/u45PMrtfh78K7fxbquo6hrmqRvBHBJHPA/mSSWsnmf8tJP+WkfmV2X7bmnXn/AAgF1p/2OCf+1rr7ZI9raSR+RJ5f7vzP+/fl1578DPiF5nh7TriS3+1PBBH5j/avMjg/56SSR/6zzP8AlnQB3d3+zRpd9Z2WqafqEenXUDxxxo/z+fHHH5kn+rj/ANXXIp4E8B6HNPrlxZ6tawT/AGj+zkgtPL2XEf8Aq/Lk/wDIle9x3XiCfR4P7P1z7L9veS4sbKGPz/8ArpHH5f8Aq/3deeeJ77xR4f0x7i40uDUdLnk8vTUnjk8xP3f/AE0/5aUAcHd+Kvipfarp2h6pHf63pfmRyTpdXUnn6d5n7vzPMj/1leh+JrG3+FfiTS5PA+qX9rPdx2/n3ryeZBPH5n7yT/tpVXwJ4Z0/ybW88P8AkaclhHJHdw3SR+X5kn+s/eSf6uqs/jHS/ECT/C/w/ocmr+KLT95BdbN8CW//AC0j8z/lpQB9H6z48/4RzwTdapp/iD+29Uu3/wCPK6n8yOfzJP3nlx0fDzw5rFp4enuPFFxBBrerQeZJ9lf9wlv5n7v/AK5/886yPBXw11DSvhKlnqkkn9r+R9sS9RI3+yx/8tK6XwjpXh+1sLWO38SatqLyQSff+Tf/ANM/M/56UAcvr/gfwfBbavqFv591qOu2n2ePT7V/MjSSP/lp5f8ArK+YrvWdP+GXhi6j0vXNSnee+kt5NLmTyIE/5af6v/lnX2RpuleC9GvJ/Emn6PqyXW/zPPd/3lrJ5f8Ay08yvlz9o/7PAnmeH7iPUb3Uo7jUL7ekfyeZ+7j/AHn/ALToA+ffEE8c9ha6X4HuJ7rW9SSSOf8A2LfzP3n7uvpn4F+FbfwV4SS4k0v7FdR2vlzz3snlz30fmfu5P+mcleN/s/fCTxJY6wnjSz0v/So38t53j8u7/wCmknlyV7P8UPipocE39h/2hoTwQeXcalepP+48vy/+Wn/TT/pnHQBkfEb4sXmsJ4l1TT7y7gTw9B5cCQT/APH9qH/POOP/AJaeX/y0ryz4Tz+KLG28S65rFvqT69q37u+vZ4/9Rb1B8MvCtx8Rrz/hILjxJ/ZGgxySf2dBN/00/wBZJHH/AMtPM/56V7X8FoI9V1jW9D1yO0tbqPy5LS6gjk8t7eP/AFn/AEzoAm+HN3ceMdKuvDd5qEcFlYTxxvqHn/f8v/lpJXS+FfAdx/wn7ySappP9g6lB5kaafBJHHPJ/q/8Aln/y0/6aVrz/ABb+Efw5hn8UXFn5H9rSfY0tYYI5PP8AL/1knkSVt+B/i/4b+I3n6fo9n/Z2nQP9njgnSOON/M/55+X/AOQ6AGWvgfR/7butD0/4f2GnPGkfnzzf6h44/wDV/vP+mlYPiP4V/Dv+1f7H1DWL+CCwT7RB+/8A3aeZ/rPL/wCefl17Ba+Zo9ykml3EjwR2P2jToXg+5J/zz/eV5f8AH74Zax4/03RPFl5qlpe3sccfl2UM/wBl+1W8f7yTzKAM/wCJPgvXPDHh6yvPh38QJLWy1axt7e+nhkjkneP/AJZyR/8APT/nnXE/ErSvEmleFdB8Bx6fqVk++PzNXvZPIjT93/7Ur3Xwx418PweGNI1CTT7eygsJI45PtSRzyeXJ/q44/wDnnWd41sfCfiC51fT9c8QX+o+f+8jsvL8v93/00/56UAcv8Mr648VeBp/B95Zzz2V3HJHY3T2v+s/d/wCrk/efu45P+ekdeMaV8EtPksPEtx4fuNNtf+Een/0q6vZ5P9F/6Zxx17Do/hWTSvFWneE9Y1j7LpEnl3likL+RIkfl/wCr/d1V/aMk1zTYbLw/4Ts5IP7S+z3ju/mfv4/+mkn/AD0oAj0ODxJBoMEcmsWlq9pa+X573XkQTx/6z93WjaeJvGnjSz1u8j0fTdL+wT+Z9qtZP+PWPy/+WfmVwelaV4g1n4RT6p4ks7t7qO++zx+fJ+8fy/8AlpJ5ldfoeo/EzxVZv4Tks4306OC38i1n8uCeeT/np/08R0ATfCjwxqGqzeIbPULOSfSJII7iDU0j3+feeZ+8jrttYtLzw/bWuqfY9NtX8vy5J4IP9f8A+1I6j8M33/CM6ba6Hea5HpDxzyfbrL/WQJ/0zjrm4NH0PWPH+qeMNL8YT6imi+Z9h0jZ5Ek//PSOOgDzXWdZ8WX3iSC3j1CCygv777PHs8zz0j/65/8ATSui1Lw5eTzJ4Tjj+1QbJLi+vUjkSOeP/V/8s/3lR+MfEGoajon2zS9HgS6tLuOSDe8f7iT/AJ5yR/6ysWTVfjZa3+l6hHocaXV/B9njS6TZOnmf8tJKAMG1TVNc1tPB95bzwpoU/mR+RaSeelvH/wA8/M/1ldrPaf8ACcJ4ls/tEf8Aq440n8j95aySR/6uT/nn/wDbK0ZPDmsWmq/8JJea5suoLSOOd/ubP3n7yT/ppV2TUo/ByT2cd5G+natHHvd0j8x5I/8Aln5f+skoA57wBrPiS18ST6Pcax9hS0gk8hLKDfHJ/wBNP3n/AD08ute11jxZO/8AZeoXFgn2+eTzJ3+STy5I/wDVyf8ATOjxbd6hrj2OqSeH7DTp5/Ls7V7WTyJHj/55/wDXSst49P1Lx/pfiDxp/aUEGkx+XBp7/wAckf8AyzkoA2v2dfDnhHTvE2t6V4+0TSBJ+8uPMR8xvH/yz+evEvGmpR+IPjZrd5/onhfS7Cfy0h8uPy0t/L/1kcld5418W2+q+J72z1D/AEK6kSSOP7FJ+48v/lnHWdawahJpWn6Hb+E4En8j/l6SSOd5P/akdAGRB4c+E/jG2S8uLOeyg+wyeQ7wbJEk/wDjlUfFXmaNf2Wj6PeT3vkfvJLp/MeR/L/5Z/8ATOuy03TtUk0qDwnrmh+Q/wBq8y0dJ9mzy/8AWRxyf6yuRgu/EiXn9l2euaS7+IUjj/0qSTzII/M8v/WeX/rP+ulAHG3d9qE+sP4kj1SSeD7JHHGjx+ZAlx/zzkjkqbwX8Stc8P8AiG9/4R+82WsHmXGpWr2n7t5I6veJtVt/Dnn+C5LyPW7X7X9nefZ5cHmR/wCs8v8A5aVieMfAmofY38QWeqTwadBaffnk8yR5JP8Aln/z0/7+UAanirxNp/irwA/iSO3sNLgtLr9+8Nr9/wD6af8ATOtfwr4HvPGvgaezvLy/TQY4/tmnXST/AL+6uP8AWSR/9M6yNGsdPtfCqaHqHhO7gS/j/tC7uv8AXwQSeXWjY65JoGm/8In4T1DUr17t497w2nlwQR+X/q/PoA53+yrzwrpUF5rEfkQ6ldf2fd3XmeZHax/9M69ag0rQ7vStI8cW/iDz9I0lPs8GmJd7I3rLtfHEniaay0+3t43e0j8yfzpP3f7v/lpJ/wDa6xbXwPqHi7xbqP8AZenxz6J5kdx+/n8uOf8A6Z0Adq/iPwPofiTRNUvLyS9vf9I+yQPPHffu5P8AV/u4/wB5XQ6V4u1jxp4b8vXPCd2lrvuI7SaaDy5P3f8Aq/M/651wGq+J/Dc95pEen+F7SDWLB/3d09pJ5afu/L/d+X/rJK6/wd448UXXhL7Pbx376jH5lx5M6fv/APrnHQBnaPrnh+TXv7P1D4fwT2s/mST3t1B+7f8A56eZWjfeI9c8D6qnhvwPo8+saDfyW8k97+8jjgj/AOWkdeX6V8WLOPxJdXHiDR9/meZ5m+78uR/+mcklaHi34xaxY3OneD9c0f8As/SLuCPzHST94/mf9NP9XQBg/E3xHrnh/wAVJrmh28cFlqUnmR2T3e+O1j/6af8APOpHtJNS0pPEmqaxBa6pYf8AH1PB+8jf/nn5n/PSuh8P+H9H1nWHuJNYtL6Cxk8uOF7HfJPJVL4qadeabptr/Y+j7IY5JLy7d4/L/wBX/wA86AMdNS8J6B4e/tC38vVNRkj8yPzo/P3yf9NKpT+INQ8Qef4wk8HyXt15/lxzXU8kEaR+X+8/d/6uuGtPiHqkd4+qR2eyyj++nl/u4463vEHxC8UfEaGG38P6hJsgT7ZAkMH35P8AV/6ugCd47i18JP4g1C832V3P+4ggSSDZWdd6rrGozT3FnJPAl3+7tXh/5b/9NJKtaVqv2rw2mn6pcbLrz/Mge6k/dwR/8tP3dYOm+Kri11L7PockaWUDyR+c8H7ueT/2nQBP4f8ADmnpN/ZfizVNSS6u4JLiCG18vy5/+efmf8862/CqWeq6J9s8UeMLCyRLvy0urKSNP3dvVXxBB4g1nRINUk1y0eC0k/12n/Psk8us7w58PdP1LVU0fxRHPBPB+8/cx/vJ/MjoAg8aXeqal4n0vT/Bdx9tSSeT7L+7/wCWkn/LTzK9y8MfDX4Z6U8+uXFvJPr0HlyTzzyfu/Mkj/8AIn/LSuDk1K38OfavD+n6fBdT+fHZxzz2kifZY44/+Wf/AMcrqJPAniTZ9svPEEF1ZQWP2ye6tZ/v/wDTP/WUAfaP7JGjpp/gHXFGs21953iO4m3rCFCZgt/kx7Y/Wis/9iOOQfB248i0to4P7Yl8lfK2vs+z2+PMH9/1/CigDy/xhdeMNS+NGtafp+h33iTSP7VuJJ0ubH93Y+XJ/wAs/wDnpX0DYzW2pW9qkd5Ba2upPHJBBazpHP8Au/8Ab/8AaddLq8NwbiY3FvstbibZ9pR0fZXAeO/D9p4uhS30TWJ7G+tE8yx3wbJEeP7/AP1zjoAxYPiVH/wn974b8N+C7/UXjkkjk3p5EfmR/vPL/wCmlP1zUdQjttO1i3s/sWqeZ9okhuvMj3xyf6yOT/npJH/zzrU8Cabrlij6feahI7yR+Z+4SOSOC48vzP8AWf6ySvPPjnaeL/EuhzWz209u91BgXnnx77S4/wCen/XP/wAiUAe6JoegX0U14EEDXaeZJepMiJJJJ/z0Ss++nk05Ps9xH9qT/VyWuz948cf/AC08yT95XkX7Psmh6V4YtfD+lx67qk8nl+fPqE//AB9SR/8AXSvYPEV9cWWlpeR2yTfbpI/PS1tdj2sn/ozzKAKWo+HJNfeywNdjjnTzIP3/AJF3BJH/AKuOT/pnWxPpscEKaHb70g8uOSf/AJ6XX/PT95/z0rxf4m+O/Enh/wAW6dpdv591ZQfvPtUEn3/Mj/1ckdZmo+I/Hng7WJ/EmqeNNFnuv3cj2qabJ5nl/wDov/v3QB67v0fxP/aMd5bwP5Hl+R/yzneP/Vx+ZHH+8/1lchr+peMPh7qVroeoXkmqaddz+XHqH7v/AFkn/LPzJP8AnnHXL+Etd1zxF4vk13Sx4ekh1af7HdahNPvkTy/+Wnl/8tI6teLvhXeX2sad4wt/FEmrwWjxx6kiRyf6z/nnHB/yz/d0AaPxQk1DWNBfS9Pkv3eP/SJ9QsrSOCT95J+7/eR/5krE+FfwW/4QTW/+E81T4sXer3sbybLL/lnPJJ/z08yn+GdS1jxb4t1vwv8AaLuyvdJ/0iR3k8iNI/L/AHf/AF0on1yTSvE/h7VI9c02C9v45NPvkeT92lv/AM/H/XSgDYvtO/4Q7xJda5J5/hq1u4JJPtTwRzxpJ/rJJI44/wDlp5lQefoepeGIJPHHijSdbgjkk8jU7qD7LG8n+s8us7x58UfD882keC/Mjf7fPJ/pt1BvsHjj/wCmn/LOvB/iV4jjsdN1HS9c0vUtb067u/MjR7T9x/2z/wCedAHWeMfDGj+ONNTVPAfixNU1Sw8y8kg+3fu3k/5Zxxyf9M468R8fz+OL7wBpeuap56eIdN1ny5PtskfmJb//ABv/AJ516Fo/wI0//hBtBvNLvL/wvqk8klxIl6/+o8v/AFn/AE0/eUy68Hf8Jpqv9n6XrEmqXUcHmXcM/lpfpHH/AKuS3kk/1lAHs/7PXi7S9S8H/bNDvJ0g8iPzLW6k/eeZJ/y0kk/5aSf9M46+iYP7Dt4YbiO3tEsneOON5t/mJJJ/0zr8xbHWPiB8KPEkFn/Zd3pFlot3JJ+4k8+0uvM/5aeZ/wAs/wDrnX2Fo/x68Dz+HtIj1TUI7W6/5e98n2qT/V+X/q/+WfmSSfu6APfrGe8uHdo7hBJI/wBngj2fu/3f+r+f/WeXJXPeLtSj03y7y8jk8i0fy9lrJ+/eT/2pHXnt3+0L4X8OeJE0f/hII3SDy4/sv2r78fl+Z5kcf/LP/nnXmXi79ozUPHGvaj4T+Fen39lPJ5lnaQwRx+fPeSfvP9Z/yzjoA439q/4o6P4f03UfCej3ker6jf3X+lwQwfu3kkj/AHf+rr5z1L4c6x8OdE0vxZ8P7i7/AHkH2PxBp91BH58Fx/zz8v8A5aV9GeAP2evFFp4hS4+JHijTf7bu5PtkiXv7ye1k/wBX5nmf8tPLjr2H4jeH/A+mu+uSaW8/iXSUt7PTkgTyI7qT/WfvP+mnl/8ALSgDw34V/Ea4vke3vP7N0668+3uHSC78y7sv3f7zzI5P+WdSeMfEdva62klvrmpXXlpJcO/l74/3cn/fv/pnXf6/B8N/Gnh7SPiR4o+H8mkajInlz3trJHBPBcf8s45PL/1lcprngDxJr9hZaPpf/CS3U9/H+8tZ/L8jy45P9X+7oAy9Y8a6PaWGt6P4f1SwvdUn/wBMR4ZPtfkSf8tJP+ecdWv2afEdn/wnKf2xp+pWWoa7B5cc8/7yNP8Aln5kkn/LPzK7Xwr8C7jWPHn9n+NPhnd6R4egTzLVIfLSCSPy/wDVyf8ATTzP+mle8eAND8L+H9S16O31i0kgk+z28FrDBH/otvH+7/ef9tKAKU+h+LNZuftln4g1b7L+8+5P5cl1/wAs/wB3HWXP4c1zQPGCaX9onn0uNI/P/g8iT/lnXeXeuR3d/wCZb28aXth+8gvX+SCCPzP3leSfEn4vaHoSXuqXnhNPIfzPIutPvvvyf8s7jy/+un/LOgDR+LfjHw/4Z8H3XjDxJcbLK0nuJPJ/dySP+7/d+Z/z0r4q0DRtU+KniefxheW//Eu1KTy988ciWiR/884PL/5aVPrl98RPHHiHW7eTxBdzprT+XY2V7B5/7uOTy5P3f/LOjx/pXizwHYWvhPUNQktbW7upPsk8M8byWPlx/vP3kcn7ugB/xG+LHiTxjcv4f+HenwWunaFPb6PHdTweXPdXFxJ/rJPLql4R+ANvJfp/wtSTWrq6j/ePZPJ+4vvLk/7+R1R+DPgez8TQ2WueINYn0+1jkkkg8ieT55P+ekn/AE0/efu69h8P6j4Pnv8A7HJrF/qmo+XHbvBdJHHJ+7/1fmSeZ5fl0AFpo2l+H7Oyj0eTRdOngu5LiC1vZ5H+xWf/ADz8v/V16b4L8T+G9VR47zwnHp2ozv5nzzxyQfu/+ef/AEzkryj4sWn9lW09n4Tjj+yyeZcT6e8HmT+Z/rI/L/6Z/wCsojtNc+zWWuaXrkeo6dGkf26ymgjgk06Py/3n7uP/AFn/AF0oA6Xxxpvwn+Knip5LPWJJ9X8iSz07TPI8v95/0zk/5aV6n8K/hzcWOm6dcaho8aJYR3Ec8N0n7xLj/V/aI5K8Uk+CV54gvP8Ahcnhe4j1G6+1/wCg6RazyeW//PT95X0F4LvtY8QaPP8A8JJJd6ckkHl3c6Xcf+s/59/L/wCudAFrVfGOj6BZp4Tt/Ej6Jex+XcT3qPH5/l/8s/8AWf6yuAvvEd5pviR7jR/En9twRvHHOlrPHJst/wDVyVynx3+I1xpXiG6k8aaXaav4UktY7OxTT/3c/wDq/wB3JJJVL4c+HNDk8Gaj4g8ceXp1rGn2jSpoZ/Mkgjj/AHnlyR0AdJ4jvrPwrc3WofY450kgkj/s/wA/Z+8k/wBXJ/008uuN1WP4meLrPTrPxho8+kT6bdx3Fi8P+ouo/wDln/2zpmv+MdL+KOt6RqGh+XdWvlx2/wBtngkj3yeX/rJP/adanw503xJB8V30/XPFF3ql1pNr9oggT5JP+ekcccdAHq1p4x8B6x8NEvNU/wCJXe6LH5aInmSTweZ/7T/6Z1l+HNK8P+PPCqXGn+MJ729/gun1L/UfvP8AlpH/AKyP93WL4m8f3mq+Nv7P8SRx6DB5flx2uoQR+RfR1vWPgPwXYpe+NPD+l+HrVNSkjkg1R44/LTy/+XeP/tpQBBrng7XNKh/sPT47vW9OkkkkjSGf/j1uP+ekn/PSqvi6DxJofkaXHZ6ToPkWsf2HU9Unk8+D93+88vy/+uldz4Y+Nvg/WdVk0fw/5jvpMf790j8jfJH/AMtPL/5aR1R+I3hjxB8Rt/2ezsL61g8u4tYNQ/dyXUf/AEz8ygDx/wAYwWcnh7TreO8j1uf/AI/PtWnwSJHP/wA9JJJ/+edd/wCGZI7Hw3B9s0uRNOn/ANMj33XnyJHJ/wA85P8AlnXNad8UdQ8HeGJ/Dfjz4f8A2XSNNk+/9h8vz5P+Wccfmf6yue8I/E24+LevXvhvw34b03T9Ov5PM+xOnnz+Xb/88/8An3oA7mP4Jx+I7b/hIPtk+napqV19ojS68ySPy/8AlnJJ/wBNK43wPpXxYn8WveeNPEEGnTzzyW9pqD/u4Lry/wDV13Hxp0a8/tKCP4f6x5CW9jb+e/2uSONLiT93H5n/AJE/d15T4gtfjRB/ZfhvUPEGi/YoIPs8E11H9+SST/lnH/z0oA9x8K+INQ1jTYP9Hu572DzLd7rfHBG//XOOT/npJXIeHPFWnz/FHUbP4iWcEF1H+70qe6g/55/9NK24LrR76GDVP7cnd/CaRyTwI8cfn+X/ANM6wf7Zk+JWlapeeB9HjurW0nkj+1WUn7/y5JP+mlAG94n1m38M69qPijXI5/7EtJ4/7Od7X93BJJ/rJPMk/wBXHXFeLk0fX9ETxJb+JP7QeOTzPsr/AOvuv3n7zy5P+WcdejSabp9r8KE0e8k8vVJ/9fDdSSeY/wDz0/eV4VqulSWusaR4gk0v+y44L79//Z7/ALu6jkoAxLG0/wCE41J7jT7iR/7G8u3kfy/Ljg/5af8AXSvYY/HEeleLbLUNP1CTUXtIJI4IZ4P3n/TT95UGh/D3XLHXtU0fwHJYadZX88nmTTeZ/pXmf9M//IdedazpWuaH4h/4RfVNQ1L7baPJJA7x/f8A+udAHY+O9V8J3fieyvLeOfTvEsc/2zznjk/f+Z+8/wC2lec6BJqEiX15rHmavqkGueXaae8H797iT/Vyf9s6vPfeLNAsLK81Szj+y2k9vb2MGoT+f58f/XP/AFlUvEfw88Uar4qg+IGj3myeCOS4/s+ykkkoA0P2l9AjsbzTrez8SST3UEn2ie1/1Eb3lYnwvsfEmsQ2seoaH+4kk/0u9fy/L8yP/V+ZH/y0kqH/AISeT4sXOkafeWc6avqz/Z9837yTy/8A2nXf2Pw5kk8PP4X0/XJ4PENp/wAg21gj/eP5f/PxQBy/jHQ9U1HXrLw/HqFpPa2k8kkFrD5ccl1H/wAs5P8Ann5dXdKtNH0OzSTT9QgtYL+f7PdWV6n7y1kj/wCWkdYvhXUfHHirxIlx4st9JtX0KPy7t/I/fweX/wAs/wDrn5lb2ueB/h3rNy+oeMPEEdlqMEEn+i2V35cEEn/TT95QBN44e4sYYPD+jyQada2kcnz+XHHJPbyR/u5P3n7z95VL4eeIPD8+pXWn3El3pd7afZ7ee6tfnjT/AKaf9M68y8T+HNUk1691zxB8QLDUbXy47dHgnkeef/nnH5f/AFzrPvtZ8QTwpb28cFlPB5dvJap+7knj/wCmn/PTzKAPbtZ8Qap4K3+LI7zTdUtbu++0WMz/ALuNI4/9X5dcHd/GLUNc8Wvqmj6hfwJfz/6dNAkaRvH/AMtI65Cx1y88OTPZ+INYv7KCCf8A0W1nj8+P/wC1/wDXOsvRtRuHe9vLiOCfyLv9xZJB+7n8v/0XQB2uo+J/C+jpBpfh/S9+qX6faJ9/z+fJ5n/xus/xPY3ms2enXn9lx7PP/eQum+T/ALZxx/6vy6577dZz+f8A8JJefZZ9/mWkMEH7/wAuT/0XXTz33hu+1uyt9LuNZsvskfmSOk8fz/8AxuSgDen8eapoafY/7D/sjUZ4/s8b2scaT/8AXTy/+/dc34g8TeOPFsP2jxpb3b6RaP5abEkj3yVvQarZ2N5dax/Y+rajqMf7y0ur2D7XG/8Az0/7aVag1jxJd3llJqGnyJa6lH5kH7zfs8v/AJ6UAc14Zn8Fwaa/iDxBp9xZJHH9nT95+7vo/M/1fmV0MHmazZ3v/CJ+E7TSILu18uR0/eSJ/wBdP+edUrSC41W8/sePULDyLvy/M2QeXHHHJ/yzjrX+wyeANmoSa5A8EknlwQI/mSf9c5P+mdAHG6xoFn4c0GDQ/wC0PI8SwQRxx/v43jeP/wCOUad4VuNV0F/Cflwad+/+0SIk+/ZJ/wBdP+WlYt94juPGl49nHp8iXs8/3N//AKL/AOeddRa/DnUNch1G41jXJNEtYLXzIPsvmSbPL/5Z/wDXSgDnZ7vwX4V8MT6Hb6hO+tyTyRokEfmRp/008v8A5aVqfDK1j0qG6j1T7XpCXcnlve3s8nl/9M657wP8ObfUteutPuLiD7D5/wBskuvv3f7uvTdV8cfD+Cwks5JJ9RgtH8uCCeP92kn/ACzkk8ygCP8AtzS7TW9Xj0+zk+1R/u47rzP3bx123gTxrpelaJa2ckkkCRx/aIPtUHnyTyf8tK81tfGOj3dhpenx6HG6X93JGkGz9/8A9s/+eler6dBZ+CtBtbzWPC8EFlaT/Z4NXn/f/u/+enmR0AfVf7Ic0OpfDzWtRVdoufEVxJ5fmlvLzBb/AC59qKk/ZDudLvPhxqtxplxbzxvr87u8H3C7QQMcfmKKAOi1ifQJtcutPg1N9PSKeS4nmjd/3lxJ+7eN/Lq3quqy6HptrqGoW88FrHPHGkMPzyeX/wA9JJP+mdcTb/2j/wAJT4n0+9vI7IyajcXFlCJ/nePzJP3n/TOuetfi34f1W5/4V3p9vdwapdySWciXUnlxz/vP3kkcn/PT/pnQBd+J/juz0oZj8TzzJA8kabPuf9s6z77XNQ8QeBr3WJNP2ax5n2eNEj8ySeP/AJZ/9c/+mlT+I/hReazbP9o+z/YUeOOfT5pNkaRxyfvJP+ulZ3irVZNKR7zwPo/9najd/Z7fe8kkkfl/6v8AeR/8tJPLoAzvhRrkehzP4T1TQ49Rgj/eT3VrHsjSSP8A5Z+X/wA9K9Dg1LxBJr11HZ2cenaXH+73/bpJPIj/AOuf/PSuG8B654X1XWNR8N/aJ31ew8y3kT/VwJJUmparcQW32Pwnp8iPAknmOn7uSDy/9Z+78z95QBzXxU8XaPo+q2uuSfuPsH+j+QljI8nlyf8APSsjxj8fvA8cOlx/aJ4NOjtPscjun7yeOT/ln/1z/wCmlYnjj/hJNV8DfY5JI73VJ5I5J3nuvI/dyf6v/V/u65fQ7r4d+H/BMH/C2LPUn1TTZ5NLjRH8j93J/wCjKAPf/AHi7wfpvg/SJP8AhH4PIjgkjg2TwPH+8r0nQNct01L/AEOSDUX+wySWNlZR+Xsj8z95/wBdK+WPiNfeB/CvwWtbjwnef2d5n+kQQP5iSf8AbSP/AK51zX7TP7SvxQ+Dn7LXgzxt+z9pnlQeJF/szXfEt5GJ77SbsINkEcezy4w+ZNknt/fOaAPSfFmk+Povi7Cniawu9JfxHa3A06HzPP8APgj/AOen/LOOT+Py/wDbjrn7rSvFngrxUmqeZpt7oN3BJceRdSfvEuK8E/4Js/tW3fizX739nn4yeJbvU7jX7uXVvCmq6ncvPImpycz2jvJklJ+X/wB/zOpkr6f1zSo7HxJq+l+NNUjgstSnk8vz44/9ZH/rP+udAFLwr47t77RNUvPFHg/Tb3+zfuJ5nl2iSRx13PgCTy/Bnl3Gj2E/7yS8/fvv2R/8tP3/APzz/wBX+7r5O8cado/w5uUt/CdxPq761J9seaefZA//AEz8vzK6XTvGNxrPhWD/AIRPWLS1vbCP7PdwT3ckfkSf89PL/wBXJHHQB6hB4t8QeMfGyW8cd/8AYrTzJEdI/Mkfy/8Aln/0z/651434/wBK8Wf8Jzp2sf2X/YNlaXXl2moJ/rJ/3n7z95Wp8L7vT7vWPtGqeIIH1TTZ/wDiZTQySRwXUf8Az0re+I3xs0vxNYaj4f8Ascf9g2j/AOg3vkeZ/pH+f+edAHa6VaXCaJayaX4gjvbKeeSOBL1I554JJP8AWeZH/wAtI68s+I3wMjg1ifxZofiTTfEME/lyXaWU8ljJ5n/PPy4/+edWvhd4j+Jmq2cH9h6pBp0Ecnyahewf8s4/+ulc1/wlWj/D2/1eOS31K9efUY/tz3V3+7eT/pnHQB7J4E/Zo+C/jHwx/amoafrVrdSP/pyJffu/Lj/efu/M/wBZ+7r2rw/8J/hf4YTTtY+H/hvw1BZQJ9nS90uePz0/6aeZJ/y0/wBXXm2jaxea58MX8P6H4otLKfWo/wB39ig8zZ/zzjj/AOefmV0XhXSvFng7wr/wi9vZ2Flpcf7z7V5cf/Hv5n+keZJQB2vxX8H6nfwpcaNJIl7P9njk2T/6XJb/APTSSP8A1cdeMfHfwx/wjKaRpejyb727g8y6n8z/AF/7z95b/wDXSu18Y+KvA9poll4gvLeOB7t/scl7v8uP93/q5JJI/wDVx14/4/8Aj9HPrc+n2dxYPa2n7ye9S1+1Xflx/u/Ljkj/AOelAHT/AAr1y3un1Tw3eeD/ALEl/H+4ea78y0S4j/5afvP9XWpo3xY1T4c+Lf8AhF/FmsQfbY4/9BhtY5P7NtY5P+fj/npJXlmpal4g8Wuln4L8N6kl1fpHb/2fdRyfJJJ/q7iST/V/6unx+BPiBrGjz2+qaf5+nWDySfJH9+P/AJaeZ+8/8iUAew+J/ivpcF5qPiTT7OTUdRtII/M0y9SeSCeT/rnJ/wCjK4Cf4saf4Z03VNY/svWrGfXY5LieygnjgtP+unmSfvPLj/1nl1xPiPwdrnjGaG3juL+C1gn+0X1l9qjSODzI/Ljk8+P/AFcdZGm/CDxp4g+y/wDCUaxPdf2a/wA9r5n7z/V/6yOT/Vyfu6AOl07x/p+m6rqniDxR4w03+wZ/Ljgd76TzPL/d+Z9nj/5aVneIL7UPEfiSez0vVIE8NXz+XHqc0cc8jx/6yPy4KpaV8MtHg03TrzT9Dk154JP9KS6fyJEt/wDtp/yz8uvXfDM/hvwkkGqXnhu0uvLtPMguof3ccEfmf6uT/nnQBP8ACv4C6f8ADnXr3xprGuWk97BPHsSaOSSR47j/AKZ188/tl+A5ND1uf+0JLRLK/tJJLSC1k2SJ+8/1kkf/AD0r6kjn0u6S61S4vNWnksEkkneefzJPM/5Z/wDTOOP/AKaV8nfEa+1jx34nuvB8lvP4h1u7T9xO939q+y/9NJJI46AM7wB/bGh2dlcah4su57KPy7f7FBaefH9nkj/1f/2yvSrHTbPX9bns9D0e7ktZPs8m+1sY4I4P3n+sk/8AtdaFj8D/ABpo1tZXGueF7u1e0tI7NHSf/QNRk/5ZxyV0uh+B/HnhWGO48QeF5NU+yaVJGj2scbx2v/LTy/3f7z/nnQBz3xD8Vax4f8Pajeaf9nurWw8yPzvMkk2Xn/xuvL/hQ+qeJr/TtU8WapBp3mX0dnJZQP8Av5/+efmf9M69TvtD8Uf2rp15caHIml3af6ciR/fkk/56R/6vy/8AlpW9pXw88J+EvG1lJeXGm2qfu43/AOWkaSf89PLoA9n/AOEc+Hfwu8N2Xl3F3pdlf/8ALf8A1kieZ/zzryL9oi+k+F3h6y/4R/XJL1Lt/Mkd5I3u/M/56eZH/wCi691utA/4pW6/tS403VNEgSS4nmuo/wB5/wBM/s9fG+vvrGh+M9es/Denwau+pQR3Hn6o/wC7/ef88/8AppQB2Ws65p//AArqfUNU0uDffx/aJ5r3+D935fmf9c/3lHgDxN4P0r4ewaf400uC1tY4/s8GoJHI+yOSP/Vyf89Ky9R0fT9V+GmneKJLON0nn+x2lrNP+/gk/wCWn/XSOu48Bv4b1XRJ4/iBcR3t75cdmlr5Hl+RZ/8AXP8A1dAHFfDKfwPB4bvdUs/EEcCaTdyf8fX7vZJ/yzk/6Z1z2s+P/Hni3xtpGoeE5PI8UWjyeRs/5bx/8s/M/wCWdek/Gzwd/blnpfg/w/4XsNI0S7k/eOkH/H1/10jrmtZg1zwxqWiSXng+R4LBI7O0ntfLtJH/AHf/AH8oA5v4jXXiTxV4h0ST4wahPdWU8Hl2l7BH+8+0R11GgWOh6j48spPEmoala+GrSeOzntZ7uOOBJP8Aln/38qbR/HGn+I/GGiaXrHhOd4NCeO4tJ5k3xp+7/wBXHXtcfgeTxbZ6Xpd5odh5EaXF5Hsk/wBLSTzP+en+rj/650AdZP8AB3wvd6C+j2dnBpbwSSSR+Qkccl1+78yOOST/AJaV49ffHez8Of2v4XuLeTSPEuiz/Pe2X+onj/55/vP9XXoV98LtYk1tI49Y1KDToLT/AEWaGeRPtUn/AC0jk/7Z1438W9D8H2ni210vw/eWk+qSR/bH2SeZA/l0AVdV+I3iDVbPQfC/xAvJLpNau/Mke6nkkgf/AKaeZ/yz/wBZ/wAs66mf4LeA9Dm8vwf4sj0HW9Fj8ueZJ/Lkf95/q/8Atp/z0qz4q8D6P8VNb8NXHhPxJHpEFhB+8+yx+ZIn/tStjVfhJcXyPHbyf8Tu0kjknutUnkfz/wDnn+7/AOedAEGo6B8TPOk8QSaPaXqSXfl3cDwSSSeX/wAs/L/56f8AbSsvx5odn4/8K+GpNP8AM0vxRaT+ZI80EiSf9c/M/wBX5dez/Cy7OuadNZ+JPE9rdavHa+XIkf8AqLS48zy/3f8A9nXFfE3UdU8K+KtL1iS4jn06Py44Nmpfu3k/9p/vP3lAHlmlfDLxJ4YfV/FnxE1C0tdI/eRzv9yeeSSptA+L3gfwP4A1Cw8L6Ibq61mT/Tprp3gkTy/9X5FbHirxrb/EK21G3uLe7srqSePT/J2b4L7/AJ6SR15L8RtD0vw5eWWl2+uTuk6RxpqH7vy4I4/+Wfl0Adzoeq+LPE/gmC4s7eR7qB/L3v5kcnl/8tI5P/jlP/tXXL7wra3F5pek/wBnRySeRa7/ADI/3f8ArI5P+mn/AC0rk9H1X4oWqQaPp+qWmt6JPH9ngvbWSOOfy/M/eV2XgD4eaXJreqeH9c1COfSJJPtFrB5/7x/+en+r/wCWlAHZf8Jx4surPTvElv4Xgnggg+zxzJH5f27/AJ5x/u6858a+Jv8AhLbyxvNct49LvYI/s9jsvvLng/eeZ5kkkf8A0zr2HxBqsngO8tdH0/T4/wCxPsklv5CTyPsj/wBXHJHB/wA9K+bPip4H0/WPHllceF7eSeCefy5LpJ/MkT/tnQAJ4H1CfxP/AGxJ40jtbW78ySxe6eSSN/8A95XWT6HrFjf2tvqHjCdII9O8tLWyn8uO6j/66f8APSuT+KPhzxJ/Yl1b+E/+JddaLPH/AMTCD95J5fl/6uqulaz4w1XR9I1zxBHG8Gkp5k8CJsk8zy/9ZceXQAzz9Q8OfGPS/Hlv4f1KDRI7H7PvupP3c8n+r/d+XXQ+P/ijqkHieDT9L0v7L5lj5k8Frdf+i/8AppXSyfErw/8AEKwn0O4+36RBptp5n7+SOONP3f8ArPL/ANZXj3n+G9N8YXUd54gk1u6/d/YUgj+5/wBdKAOi0bx5rmgeJLrzPCcd7PPH5c800Hkf6z/lp5n/AD0ripH8FzpqMeqWf/E0u77/AER0n8/Z/wA9PM/ef6urvjyfxRqN/BoeuaxJp2nX8/2eef8AefP/ANs652ex8N6Vqtl9jt47ry38uBJp4/MnjjoAq6rY6x4j8Qz+H7fR44LWS+j/AH/2rZv/AOmleoXfgvwP4K01PFGn+JJJ9Rjjk8+ffH5H+r/5Z1wfiOx8Wa49rqmqR/ZdBnn8u0dE8jf/AMtP+/cdMvns9YsEj8P+H/kt5I44IEj3xz/9M6ALWpajJqsL6XJHv8+DzIL2effO8lYia/HodzdW9xcSXv2eD/l1/gk/55yV0uq2PiBH0uTxh4btNB0S7j8yD5/38f8A37pl1ptvfeHn0fwXp8EDun2z7U8f7y6kjoA4nxPpWoa/qsGoWeqQeXH5lxBv8yOOus8FWlx4H02fxBb3kH2qeDy03weZv/7Z1zXhzxN4o1X/AIp+40e7ur2Cfy7SdP3caV3M+laHY6De3HiDULu61vTf+PT9/wCXB5f/AC08v/np/wA86ACTxr4w8azaR4fj0ePfaT+Xvhg2RpHJ/wAtP3deteGPAHhfw5oN1ql5cQXt7YJcW8j/AH4/+mdeV2vjy807wx5knh+R/PT/AETZJJHJXod38VNc1jwHa6P4f8H2lqk9r+4dP9Yn/PSSSP8A5aUAcpaeHJI7+e81CSNNOn/1n+s8v93H/rI65P8A4RGTVXuvsdnHevJB5kmoQ+YkaR/9M4/+Wdeo+A/+EX8QPZeF/FGsf8T6RLiTfaz+Xv8AMj/9GVgeKtf0/wCHPiSPw34bkjT7fPH5d0k/7tI4/wDWfu/+WlAGf8NdV8N/CG8sY9UvL957uDy0tZ4P9ZH5ld5488HSX3hh9UkuJLWynj/g/wDRf/TSuT+Ifi7VI9YsbyTQ49e060n+0QJaxyeZR4u1/UNc8PJeW8cmnXV3PHHJZeZ5ccEcf/LOSOgDz3Snj0bxgmj6HJsgng+fZJ5n7uvSdR0PS/Eb2uoR3Gyyjgk8yfyPMk/7aUzw58OdU0awuvHEdnbvpccfmT2tlP8Ac8v/AKaV2s+gSeJ9HfxBZ+LLS1fz/MvoPsP7uP8Ad/6uOgDg7u78N6VqWg3Gn2ep/wDCQx+Xb2KXVpH5f/XTzKtQeJ/Gmuf8hy8tINIsJ5I44PP/AOWfmfvJJP8ApnR4x8tLD+y9D0+/neBJPIukgk/1n/PSvOb7Q/EF1pV1Hp9nJ/Z3/HvqM6T+fBPJ/wBNP+edAH6LfsT674c1/wCE+o6n4ehs7eGXX7jzY7Y/IsvkW+cf8B20VyX/AATk0a10D4H61p0SylV8U3LfNb7TzZ2nbFFAHIfGTwr4v8EeK9d8S+Fr2+1S01rVLjenmZjtZJLiSST/AL9/886zPhfP8O9VR7zxZrkGl+KILqOORE8uCN/+ecnmVF45+Ip8N/FXxPFruqzrI+t6hb2Mkfz7I/Mk/d/9+65zXPhBp/j/AE1JNL8QSf2pBHJcQTwQSf6VJ/y0oA+jL7xHo9okfiDVNUsEeOSO3eCfy3/6Z+ZHJ/7Urjdc+I3w7gvI7y81CRPMuo7if7LB5knmf9c//alfLeq/Z/CqP4b8UeNNSgd7Ty3S9SSeSul0rVdLkv8ATrPT7e/1R53j8yC1SO1jn/d/u/3cn+roA9a+JPw98L+I7y68WeB9Q1LW/EP/ACEEsrKT928cf/TSuTsdN8cQWd7rElxd2ryeZb2lr5ckmyOSP95/rP8AWVJaa5cWmt3VvZ3lp4Xuv3f2V5o/LkeT/lp/10rO8OfHC8/tvxF4H8UeH9S+ywSfZ473z/MgSSP/AFkkn/PPzKAOyg8MahHo76hqHiCwsrWeOP8AcpY7I/8Atp5n7z/v3Xj+peLdQ8K+LdEj+LGjwT6JaeZHJ9q/1c/mf6vzP+elaF9d+IL7w9qPhvT9Ygg/tp/tFjCn+sgk/wCun+r/ANXXN32pa5AiaH48+yXvkR+Z9q1CTfHPJH/y08z/AL90AereHLHR/ivqqap4f0vTXso4/wBw97JJ8n/TSOOT/nn/AM866CyvfCesWmr/ALP3xnfTZ9G8awf2fcw2v3II5P8AUTx/885Ek/ef9M68n8a2OqeC9BsvEHhvwvfp+4juPtUHzwPH/wAtPtEdZ2h3WufHtPs+n/DOw1HxLBJHHY6on+ix/Z/+nj/lnQB8A/Gj4SePP2Y/jVqvgTV7mW11vwtepcafqNqPLE8YxJb3cJ4xkbH45Q8fwV+l3wq8X+FP2zvDPgr4r6z8Q9C8Na1Bd23hjxppl39+61gjZaSWkB/1n2r+5/0z4z5b1gf8FJ/gJ408UfCb4fSx/DnxV4z+JHh2I291rvhrR5LqxTTMHNtO4/eu6vseN9neTON9fKf/AATk8CXf/DXGkat4o0u6s7X4faXqfinUoLqJoJI47e3eOMvv+5++nioA+qPip4fj8OfHjV9L0Pw3OnhqOT+y4Lq6fz98kf7u4kj/AOef7zzKveJ/BWuaxo72/g/R9NgS0kkjk1REjk/d/wDtOuG8a/HC80OGy1DVPD8Gr3urRyXD3ST/ALiCSST95XnnxD+JPiyD7Lp/w/1C/tU1q0jkvvss++N5I5P9XJQB7/a/AvUPCvgnVNPvPElonnxx3mowQwbN8n/TOSvG/Dni3R/DGiXul3lxPvtNS8uRLWSN/Mj/AOmdb2lfEb4oeONKg0PVLyN7qPy7Od98fmTxyfu/LkqCP/hG9N0fUPA95p92mt391+/+yps+wxx/9NP+WlAEmufE2z02zfw3pck90nkeX9ln8uOP7P8A6z/tnXNabr9n4gvIJNYkv9Ogg/eWOoP+82Sf8s7eT/npXIeI7vw3pV+/2e3v98aeXPvj/fz/APXSqVr/AGhJ4b8zR7ffdf6vf5H7tI/+edAHv+lfHuODwHZeH7Pw/YXt1H5lwk1l8kiSRyf6yvp/Ufiv8O3+FF1qHiDXNNmS/tI7jyN/kSf9e/8A20r4C8P3Xh+xhgt9Lk/tvxDP+8voLX5IILf/AFn+sr0DwH8J9Q8R6ra65rn2ue9tIJLiP9x5lolv/rI5LeP/AKZ0AamgeGLz4m68mqeMPP0vRJ55Li1svt0kcH2f/lnHH/00r6Wu/Dnw38QeHrLwf4b8WT6XpciSST2tlP8AZYJ/L/1cdxJ5fmSf9c68e8cX2oeFfBP/AAj8n7/S7T7PcP8Au9k7yf8ALT95/wAs/wB5/wAs68b1XxVrkiQR6XqkmqJqUfl/fk8i1kk/55/9NKAPsHVfH/gOx8JPodn4k0LTrq0T9xCnnvOkcf7uuA1/42aha+G30vwfoerSX0CfY5Hd/vySSf6uOP8A6aR/8s65r4V/DyTxxrcGn6h8SLt7WCf7RO9rPGk7yf8AbT/ln/00r6g8MeC/DfhjXn0vwv8AYJ9R8vzP7Q1RJLu/nj/5afvI5I6APjv/AISDxx4O1XUdcvND1mDS7+CP5/MjjkS3k/1cf/TPy69q8F+LvD+uaDpF54gvILV7+6j+yun/AC/R+X5cdvJ/y08+vQ/i3qOn6wn9qeG7fQtRupEk0ff/AKyNJI/+Wcn+r/d/9NK8y8MWuh6Nc2XizxBHaJq+rR/Y4Jrq+8v7dJ5fmRx+X/q/Lj/6Z/vKANjWPEH26ZLez1S3kSOeON7q1nj+SOP/AJd/M/1lZfi660/wUl7peh+fPe+R+43z7JE8yP8A56Sfu/8Av5WdfWOlvrc/h/wvb+fqmu3f7yf7DJBaf8e/7uST/np5f+r/AHdVb7wx4HsYdO/4SzxxfQeIY/3cHnz7I3jj/wBZH5f/AF0/1f8Az0oA4bSvF0eqw3smqXmrai8F3JHfaRBP5n7uSP8AdySf6vzK+jPgz8HdL8D6JP4w1iS00vVNSjj8xHtZP9Fs/wDppJ/7Tr5z8I6rZp4kuo/C+h3F0+m2lxH9tmtP3c9xJ/y0kkk/9F13PgDwx48nudb0+4vNS2as/wDr72eTyJ/+mkfl/wCroA6vSvjFcR3niHT9P1iPV0+3fuL29uv3aR/8844/+WlSTwW/jy8e8kkv7WytJ7f7dZbJE8//AJ6fvK81n+F3w/8ADmvQ3HijUJJ9BkupLe+RJP8Ajx/d/u5JP+en7yvqDTbGTxH4VtZLfXLT+zoI45I/n/d+XH+7/d/9M6APKfA/i7UND1KeTy4NRg0nzI5LJIPPkjj8z93HJJ/1z/5aV6FP4H8D+Krmy8caxZ2lrrerR+Z5L+X5djb/APPP/tpXjfxQ+EnxA8MeJNO1zwHrkeovqyeXPa2UkkEif88/+ulWvjbr9v8ADLwlpfgu41y7uteu4LeS7/1n2uCST/V0AdL8UPE/9o+HtX0/wnJf3V7pr/v7WGT94/8A8bjryXSvA/ijSt/xEt7O7tZ55I7fyb278yN/3ddz4O8MyeDvDGqXnizVJ4NU1aP93NdQb9//AF0rmrvxj8TNZ1j/AIQ+PUP9Ckjj894LH92n/XP/AKZ0Ab2gSaPfeBrrwP4T0+wvZ5HkkkSd5I4J5JP9Z5fmf6utSe6t/gDoL+JPFlv9qvY08uCyhkj8j/V+XH/20rofE+q2/wAMofLk0vTL2yu/L+3PBafvIP8App5n+r/d1yPxD+JPgPx5f2ulyahHPZRxxyf8tJI3kk/1kkn/ADz/AHdAFX4SeLfGnxD1h9Y8QaPJp1lBpv2iO6uoN+yT955flx1g/wBj/FzX/ijPpeueJI9b06w8uS0RP3myP/v3Xf6r8RtPsUutY8Pyf2j9kjjt/sSJIk6Sf9M/+WclQay9w9npfxEkuI0tZ/Lt7WySCTz/ALR/q/3lAGj4c/4RuTxhY3njDw/d3s8d15dps8vyII/+en/2uu/+IfjjwX4LhtfEHiC8nS6k/eWmkeZH5j/8s45PLrwHxB41uPhy8EfiDwvG7yT/ALuCf95H5kn/AC08v/lpHXoXhHwx4LnhstQ8UW8c91vk1Cd9++Py/wDnnH5n/LOgDx+7+O/xE8R6VqknmSQJpP7u13xyf89P+en/AD0rX+Duq2/xD03VLPUPCcCajH/rJof4P3n/AJDr6J1XxB8P/Cug6prkf9hR2upSRxomyOeNPMk/7915/wCH/jLo/gu8urez8F2l09/B8j6f5bxzx+Z/zzoA0dK8ASaVc2uuWeoTvBJdx/ZHgg/eQSf89JJP+eddr4xn1iB9L8J+IPEEd1dSQSXk87vJBJP5deZ/CTxj4g1Xx/418aWf9rajPPBHH9ie0kggtbf/AJ5161Ha+KPsb3HiCztN9x9n8v8As+DzJPs9AGP4qutL8JIniiz0ueCynj/0v9x5cH/XP93Xj/x30rUPFWg+HvFkmn2FrdWEH+gwafP/AMs//Rdbvx38VfEyRLXwf4b0eSfS5J5I7q12SPIn/TOP/tnXq8GnaXrPgZNLk8JwWr2lpH/oV7aeXI8f/LSgD5p/sfVLXwTpcml+IJNXsrTy7y6guo/LkT93/wAs5P8AlnXN33iezsfBmnafH4Hkey1O7kj+y/vJ98nmfu5JPMr27xP4A8WaNqX2jwv4gsNUh8iTzPD/AJcck/8A00/8h1w2m/DmT4o6a9n9s/sj+zbqOOfZJ/5DjoAxPB3wP8WaqifETw/caTpF1BJ9o8h/kkSP/lp5nl1ynjHxB/aWqv4X1zR7uDxRJdSRwXqSffk/65x17j4O/tDQ01S38N65HHqNpP8AY0nup/3b/wDPT/rnXj/xX1y8054PEHiT4dwXTyX0lvBNvkSdP+mkf/xygDrrWx1jwjok/iy48Qak91psnlz/AGq037I5I/8Aln/y0k/66Vn+NfhJo/kw+MND8aTzvfSRxvDs8z/rp5fl/wDLOuXn+JsfjHwl/wAIvJeX6eJbtI/If92kCRyf6yPzP+mdVU8T6x8Ofh1ZapeRz2V1aTyWdo73e/7V/wBc4/8AnnQB1GuT3GlfZf7Yt500iP8AePPB5iRvHH/z0jrjfiF8XtHk8JSW95pe945/3k1r+48yP/lnJJ/z0qDTvHlx8Sv+JfcSRz3t+8kepJ/r9lv/ANO//POsG+8CeA0v38P29xHZJB5m+aZP+WclAHPeKkt/Fvl3mj3F3PqN2n7uy2SeXBH/AOjK3tNsdP8ACOvadcXmnyPdWlr9xE8yOeSSuN1ifw34Hm8vwveT3U8HmW/77zK6S08R+KJ/DCXmj3H2KCOT7PPDP/y0joAZquseMPGmqpp8nh+SySSf59QfzPM+z/8ALOSPzK1NK1nQ9D8YQSafJ5/7vy5EuoPM2Vag8AeMNR0FPFniDVNT/suRPksknj8xP3n/AC0j/wCuddX4c8JfDeDUrr+3LiD+zvI+0QTef+/8v/lnQBg+MbSODTfL1jXJH+wf8g618jy9/wD00/65yVnx+KtY1W20vS/h/wCH49O+wR+ZfT/8s4JP+2lUfH/iO31HxPdeF9Ds/PSeCS3jn8/zJE/55yfvKZ8K9c8SeS/hvwnbx3qSSfv7p7v93+7/AOWckdAGXqvi23vrn+z/AIqXF3dJH/BZfwSf8863p4LzVdK/sOz1iNINkcljs8uPyI/+ef8A10rBtPFXhvwd4h1G41Twmk893+78l0j+S4rufBXguz8W36eJNY8zw9pcn+kWO+D93H/10koA5OfR/Fmpf8U34fjnn067fy/tXn/vIJI/9ZJ5leh+DvA+n6HYJea5Jd6v4ejSORPtvl+Za/8ATOSui8OPocHhLVNY0/Q4HS0kuI9/nx+Z5kcnmf6vzP3lcT4H8QSeIPGH9oahod/qKSfvINLR/LjupI/9Z/q6AO1jtPC8+vXX/CN2cc+lz+X/AK759kn/AD0jrU0B5LrxJa6pJ4gj0hLCCS3gskSPy/8Atp/00qSOezS5spLeztPDyRz+XPa2qRz/AGWST/npU3jjwdpfiDXrKTWPM8jTII7iN7J45JPM/wCWcknmf8tKAOo/4Ul8P9l14g/sO7/0uPzI0gu98kEn/XT/AFkdYtj8Fvh//wAvmoefqOm/aLyNH/j8z/ln5n/TOuo8OeA9QgtoLy31yD7VJP8Au5p5PMn/AOufmf6vzKx5PAcfiO/n0PVPEF3a63aXUkkHn/8ALf8A7af6ugDlPEenW+mzWWoeG/EF28+rfu5JoEjSqvirw/rmq2GnWesWdp+8/eRpB8888cf/AC0kk/5aVBp3grxRYve6PceIPtWnRv5kcD+XHH5n/PP/AKaSf8tKpal470/wdqtr/wATi08+weOz05H/ANXBH/y0oA6ix+LHgfQ/CWo6fJp891ayeXZx2s8Ekcc8lch4g1n7c6axo+lyWunQQfaHRPMSB69An+JWoeMUfT7PS4J9OtII/wDiaTRxxyJJJ/q/Lj/5515f4uutY1zUn0vQ7P7L5EEdvBDaySRxzyf9s/8AWUAUbW08ceP/AD/FGqahJp2iQT/Y5HST93/2zrUn1XwH4HsLqPT9Yv53knkknSCD9xP+7/5Z/wDTOmabpXijw/eXXgPxZpeyykg8yd38zy0/651r6x4V8Nxp5ngOzSfVJIPtF1apBI8cH/bP/ln/AM9KAPrP9ii9tNd+FOp6vbfaIY7rxBcSCOb76/uLfg0VqfseeH/7A+F195upW97Pf61NdzNB9xJPIgjKD6eWPzooA+Wfin4wsrf4g+K9C8X5/s6LxHqjwTSSfc8y4k/79x1xWh+INU8OePLXVNL+IkkGkQJHGkEP+oT/AJ6fu/8AnnXUfE/wr4kk+KvjS8s/sF7NPreqR+dcwf6i3kuJP3debaH4Vs59Yf8Aty3gsoL947eS6RJPMtf+eccdAHqfj/wd4b+K8yeILiSN3sLSOzg1OdPP3/vP3klZ9j8MtQtYdOt/C+qXb3V3/pE81rJs2f8AbSt6B9Pg8HweD9P1D7bBpsH7i9gj/dpJ/wA9JP8AnpUHhHx5rnhy2ns7zVINXhgu5Lf7FayRxx2P/TOgCDXNf8QQXOg/2pp8et/2TP8AY5POg8yf/wC2Vg+MfCPh+TxOnijxJrkEGialBJ9r0+1eSD/Vx/8AHvJHXS+LvFWj315/wkng+Pz77TbTzLuB/wB5I8n/AMcrxHX/ABHH4jmfS7yTUrK6u5/M2eRJJI8kn/LOSgDqNc0b/hFdNg1DwvHJPoMFrH5ib/3aSSSf+Q65T4heMf7ctrX+x/Mn0jfJJ5HkSeZB/wBO/mV7p4Rvo9Z8DJ4P8WeF4PIjtfL1G6RPv/8APOSvEfGnhLwn8NfPs7O41LUdI1a78yCDz/L/AHnl/wDPOgDY0P4xXj6U95b/AGHVLXy/s88M8n/tOT/WeXUGj+LtU8FeJ31zw3cSadpF/Yxx3UF1JJ/20kjjrgPCV3bx6rPeaPJfwT/8+X7vzJ/3f/LSOruqya54Yf8AtjUNU+2wTv8Au/tSfuLG4k/1nmSUAep6x8Yv2iINej1D4b+IJ7rTo4I9lrZTyQeRH/00j8z95XST/tR/EPWPDHivwf8AFPVLCO1utKk0/fMifa3juI/3ke/y68PvviT8TPscHhPULOwSy8z7R/allB+8g8v/AKaVVj8MafrNnB4o8YSf2u/keXHBBd+fJdeZ/wAtPMj/ANX5f/POgDE1zVdL8W6JZaXb65/Z1rHH+409JI/LSP8A6Z//AGyuX1+Oz8KzQW9nql3PZf6vyPuSfu62/FXh+PRrCez8N6fH9i/d+XM8f7x/+mf7z/lpXn6Tx+HL/wC0Xl5Hrflp5ez78ElAHRaPd6xpsL/Z9ckggkj+R3n8uT95/wAs6j1LxVqmo3P9h/aJ7rVI/uXv+sk8uuR/0jUpoP7QuLTToII/kfZ+7T/v3XZWmjaPdWFrcR3kGlpGkcj3t1/rJ45P+feOgB+q+I/+Eghsvtkd/q+qWEEn2rZB+8f/AJ5yeZXZaPaah4u1LTrOTWP7LS/kj2WVlJ+8f93/AKySSuh0r4c6fBo76HZ+f/Zdo8d5Bq80f2SS68z/AJZyf89K7axnk0awgj0OPSb29ngk2O9p/wAg6T/nnHHJQAeHPhB/Zthe6PqEekwWumx3HkJ5m/7Vcf8ATT/lpXeWuo6HquiQaHb6hHoN1otpHJvtY/L/AHccf7z95XnNprnh/SrmDw/eeJE1TW55/Mu5n/5YSf8ALT/V/wDLP95Xn+seLZI9Y1fw34X1i71Se78y3gTy98drH/y0kuJP+WlAHc/E3xPH4xd/h/H4gg1G6kjjksb21f8Ad/Z/9ZJHJJ/10rLtYNH8Oalp2uappcenajaWtvJYveweZvuI/wB5/q4/+enl1w3gfxVZ/DLxD9o1Tw3Hrd1JB5cfnx/u0k/56V7D4YTWPECeZ4s8J3+qPq0cmoRun7/yPL/4944/M/1cdAHV+HPFXiDX/EM/jDxJHHolrqf2e4nsnn/dpH/y08uOOP8Ad1DrPxN8Ua5qWqeC9Ds7DTtBsEk+yfbbqTyPM8v/AJZ+X+88v/nnWP8AEKDxJB4A/seTw/5z61ax3H2pJI45PL8z/lp5dZHhmDw/feG55Li8sHntH+zyQQTxxzzxx/vPL/7Z+XQB39jPcaVYeXqlnpPnz2klw8KSSPH5knl+ZHHHH/z0pmm/Ce48Y+G54/7Un8Lzwf6ZBZeXJdQeZ5f/ADz8z93J/wBNI67X4e2moXzpeXml272uuz2f+m2VjJPPP5kn7v8A1n7uPy67m+0Oz+06jp+l6fqegvYQfZ5ER44LS+jkk/1kkn7zy5P+udAHznYv4k8FOkdx48kT7JJ5kdrqEHn+RcRx/u/L/wC/ldF4n8FeKNcs9E1zxRJ5+qTpH/qfk+1Rxx+ZH+8/5Z13Gv8AhzQ7XTb241Tw3Ak/hqf7ZdPdfJB5nl/6PHcSf89P+mleS/AXxV4b8Y69qPhvxRpd3ql7Jd+ZazzXWyCx8yT95H5cn7ySgDq9c8MWdqk8l5p8+nWTwR3movdSefJ9ok/eSeZ/z0/d12Wh+I7zSvCVj/wkmsWE+nXcH8EnmQQf88/tEf8ArK2PjT4V+1OniSPwvJqj6bPHZwT3UHmRvHJH/rI4P+mcleQ6b4L8YeI9VurPT/hv/wATGN4983mSRx+Z/wAs7jyP+WdAGf4g8T6H4uubrw/p+j3+qa9JH9o8i1k8uOCSOT/0XJXunwn8dyfDz4b6dp/ii802fzILiN3R408vzJP3nmf8868pn+Anijwd4nTVNcvI73V9avv390n7uOD/AJaf6z/lnXQ+OND1Sx8Kpqkmn2iQSeZJqKJ5f7+SP/np5f7yTzP+elAHsFj8SvBc+sSRxahafYoI4443tpP39r+7/wBZHH/y0pdf8B6H4jf/AITzVNLggngn8uCabzPMnjj/ANX9o8yvmzTdN0PxVZ2sfhOOCeBLGT5Pss/2u1kk/wCWcclep/CTxBqFj4Y/4R/4ieZe6XJ/x6zvfRzyfu5PL/eR/wDPP/pnQBvJdSeKvtWh6xeQPPHJ9onT/WR/9s66LxBoel+H7O6t9L8L3f8AwkNpYx28Gqfu3jnjkk/6Z/vKu6zY+E3s7q4t7z+yJ44PLjuoY/8AX2/l/u/9Z/5ErgNR+LH2HSn1DR47T+0Y7SPyNn/POP8A5aSf9M6APP8Awl4D8ceP9e1HT/FlxP8A2XAnmT2vmb4/M/66f6uPzK2/E/g7Q/D8M/hu3/s21Sfy44HeT/S3j/66f89Kq+ALvx5pv9r3El5dwadqSfbJ7pJPIj+z/wDLSSP/AJZ1veGfhPoev6Pq/iiTUNe1R7v7P5j/AG6Py3k/5aSRyUAeX2vgDXNVSeOTXJIL3SZ5JP33mRzz+ZXcweIND8T+LdL8L6x4s1KySwgjt7WB38yN4/8AppH/AM9PMrpPjuln4c8i3/tS00GCeCO3+1QJ5l/5ccf+r8z/AJaV4rB8PLO+v9B1Twf/AMs5PLvrq6jkSNI5P+mn+s8ygD6Z8VeFdP8AibollpfiCSN/+Wn2qGxjeNI4/wDVxyf9NPLp6eEfh/odn5msf8SuCweO3kun/wBX5cn/ACz8uT/np/z0o8AeH9YsfEPl2cf9nWMEEcd2l1JJ5l1H/wA9I/8AnpWL4xg8Qa5Ne+F9U8v/AIReefzJEnTzJH8uT/ln/wA9I6APMtc+Hln8cPE97pfh+O707whpM8kdpdJ/q5/+ecnl/wDTP/V1zXhnxxJ4R+JGifDOTT4J302f5721jk8x/wDrpHXt3/CzfC+jeDL3R7fT5E0uP/Q55v3nlpJJXFeHIPgfd6rBb6XHqSa3s+0ac6Sf8vH/AE0oA9htfGsfhnVZPD9x/pXmT/bLX7L5fzxyf6yuDvvihrGpfFe98J/Z7TTtLtLTzLW61B5I/wDrpJ+7q14f1y8tbx9cvNLnnvZP9HjdLTfI/wD20/5Z1zsljcX3jDTtPvNL/te6v5/tF3dOmyOCPzP+2lAHr0HxD0O617UND0u8tJ54II7h3h8x5Hj/AOmclP8AE3iy21/SrLQ4reOPVJE2QfPI/kW//XT/AJaf9c66KPwr4D8JaPPHpej2H9lzweXJ5M//AH8k8yoLTwr4bgfS9L0/wfaQfZH+eb95/ov7vzPMj/56UAYljJrn2bUY7PR9G1HXoEkt3vYPLgk+zxx/885P+WkleHa/4u1zw/ptrJoehweGtRsJPtFrpn7uTf8A89PMk/5ZyV9M+ZZ6Nc2WsSXnnpfyeWlrdSRv5FeReOPDOn/E3WHuLfS7SxSC6/f3s/mSR/aI/wDnpH/yzjoA8o8cQeG/F1trd5eeIP7OvYIPLkSH93I9x/2z/d/9tK4nUZ/iB8Q/BNlo/mSQPpMnmWl1dfu/3f8A00rY+M3hz4gSalpd5qkekwfZJ5LeC1SeOCNI/wDnpJJ/8cq18X9ct7H4e6RZ+LLOSCefy47Se1/eSP8A89P3kdAHFal5kGq6DpeoaPGl1aXcn2698yNI/wB5+8/d/wDTOsf4har4g8Y6rZeG9H0+DUbXZJ9ltU/55/8APSp/E0mqar4bg8L+A9YndJIP9O3/AOog8yT/AKaVV8R/bPDNy9v/AG5b3s9h+7nurKffv/d/6uOgDI+1aH8GrmCz1Czjn1T/AI+EuofM+T/rnXNarrFvr8L6xcafH58fmXEDv/z0/wCedR6r/Z8/iS10/ULePUZ7uCOR5rr/AFaf9c67bwx4A0OTRJ5LjzLK1uP9Y7vvkTy/9Z/rKAMj4ZeHLfxBN/wkHmabZXUE8cc8/kb9n/PT93Xq13oHw7g/s7Q7PWI9R1GdPtEDzybIILj/AO2f8864PxB9s8Of6R4PvJJ4JI447qZLXz/+/lbfgDw5eaNZ3XiDxJZyXvlz/aH/AHEkcHl/9M6AO81/xjH9mTQ7iOC1SCCO33wvv8iP/lp5n7v/AFdec6lo1n4jh1STT7f+y4LGSTyHtXj+f/v5XKePNV8Sa54k1S4j1Sey0SOTy57LfH5if8846u6Ha2ev+JLLw34f+13r3c8cl1vj2R+XH/q6AMvXPA94mzxRp/mXX7j7P9lm8zzIPL/1knmV1HgCC4jsNO0vR7Oe6uruT94lqnkRwf8AXT/npXa/GzQPDcCWuj28lpa3U8Em/Z/q/M/55/8ATSu2+DMeh6V8N7K41iz0W1SPzJPtX2vzJP8Apn5dAHi+m/BbXI/FV7J4gt47WeNJPsPnJ/r5P+mldR/wiMev2cGj3HiCfUX8z59P+1eXA/l1a8f+IJI/EllqFxqEeqaRGn3/ALd+/eT/AJaSfu6z4Luz8VfEW98L+E/DdpDaxwRx/wBoTXf/AC0/6Z/9NKAOk0rw/wCH/DOtwW+sXlxZaXPH9okfZ5kCf9M/MqeTwz/wrVP7U8N3k+rwX6SXE86J+8TzJP8AVx1BqPjzUILaDwH/AGXHqNraT/Z5Hnkj8vy/+uf+s/1lM1LUdYTXv7U/tS7fS44Ps8+meZvjgj/1cccckn+soApeGLXVPEGlapcaXcX6TyX37+fyP3n2jy//ACH/AM86x9DsfiJrmlWVxpdvJe2vn+X56R+Z5/7zy5PMqfRtY1DWdbTwf8O7e7T7RJHcalvjkgjuo/8Alp5kcle3eEdNuNRm0/R445LLVLSSSSCytY/3fl/8tP3kf/LOgDnvDGuXHg6aDR/EEc9ra/u/tzzXXlxyR/8APOtr/hJvh3/Zs8fgOT+1I5/Ms5HSTfsjk8z93/1zq18RrvwHPc3vhPxJcaLa69q13Hbvav8Awfu/Lj/651y/h/4Hx6VqX2PR/Fn9lvJHJIiWqb4J5P8Ann5lAGXrj2+uXP8AZf2eOx06/wDLkgvYfk3yeX5f7v8A6aVyni3wHp+lax/xJ9Pn1fUZIPnhvYP3afvP/IddLaz3Hge50681S3g1TW7CTy/sXlySRwSf89P+/ddJ8V/GNx4f02DxBp9vHa6jqXlxyTJPvjSP/rpQByPif7RaaU9vb2f9l695f2eT7FBsjSSuT8Aad4gsdSgj0/UI4LqT/Ub45PMf/ppXeQPceINStdQ1TS54E1KD93e/8s5/3f8ArP8AppWLqvirVI7ZI9H/AH+opP8AZ4/ssH7yCP8A55+Z/wA9P3dAFq7sfFkdhe2eqSSaxexvJceenl+fBJ/rI/MrpPDngvXPDlhdeMI7zyLrVk+d/P8A37x+X/q/+mdcH4V8R6xaPdR2fmadqkl15cED/PJ5n/LSSuyu/EHiDwVePeaxcT3WiRvHHvvYPM2eZ/rPMk/1dAH1V+ynqGnXnwzmfT7nciak6PH5OzyXEEGY8e3H50Vg/sY3x1X4ba5qIeaWO48S3Lxse6fZ7fFFAHmWvXXguw+LfiS/g8TiPWI9UvI/sUz8P/pEnmV4r4u1zxR4m1W9ks/A9xPp0eqx+e8EcfkfZ/M/1nlx12NtH4a/4XJ8QdO1e00yeO+8Ra5HHdTO/wC4uPtcknl/9M5P+mleqeFfCtxB4G1HQ9U8PwJpcb+X53mRyQRx/wDoygDxvxHdeE/CMP2fR/Gk/wDaMnlybIZPLj8yT/npXnsng7WJ/EN1eapJIiXbyefdQP8Au0jkj/d+Z5f/AKMr1PxN8Mvh/faC/jzwfZyJBYTxyX0Ez/fkj/55/wDPSOurtZ/D/iN7WPw3qH2K9u7HzL5J4Nkcn7v/AOOf6ugD591jTvHHgNLLVI7idNIkTzJ5rKDz5PtH/LOSOT/lnXZfD3xH8P8AxVo765qmoT2OryTyfbtjxyT3X7v/AJZ11muQeJNNuZ9Lj1TfZR+Z5FrdeZ5klx5f/PSP/WR14P4/8FeH7Xx5Pb6PZ3ekXU8HmSbIJPI8z/lpQBd0r9oXxR4Y8f33h/ULf7bp3mfZ0tbqSSSNLf8A55/9NI6yLXw54L1HW9UvNQ1iB7WS7kuLHS/tX7vzP/adQaNo3/COaxZaf4okt7q+8+O4+1TJH8lv/wA8/Mkq1rMHw78Va8lxZ2dp+48y301P3cn+kR/89I/9XQBz3iPXLzwreajHHpdolrq0nlwPqCb5/wB3J/q45I6uwfFC4/4R6y0vT5I4IJ0uPPsr2x8+P/Wf6yuD8WpbwaxdeXqEFreyT/v7VI9n2WP/AJ5/vP8AlnWJHrNxpt4/9n3F3PdTx+ZHdTpH5Cf9M4/+edAHUeEdY0+C/uvM8UXb+X5kcDwf6v8Aef6zzPMrnvFV9Z6Ul1b2eoRvB5n+gvZeYkfl/wDXT/lpWDBBrGq6rBJp/lvPJHH5808n7tP+mlFpYx6w8/8AZ8d/dT2E8n2tLX/jw8v/AJ6RyUAT3Xi7xh4js3/4ml9qGl2kflu88n7uCSs7R9Ot55oP7PuI7r/qH/8ALd5P+Wn7z/lnW9pvg7WPEGjwW9vqG+C7u4/M0+yjk8x5P+mldz4c0PR0+1R6xp9pB5CSafa2Vrafv4PL/wCenl/6ygDkND0O4g8/T/EGlyajqMHmSWukQXcaQQf9NLivULW+8N+FbPUY9c1S71fUb/Tre3juoU8+OP8A5afu45I6peGPDFx4jh1GPw/o/wDZHyeXJ53mJ58cf+sk/wCudR3euXmjwpJpeqXd6lhBH58z+XH5En/XSgDrLTR5NNvLXxRcaxf3uiR/8f1l5n7xI/8AWf6uOT93JXG+Mfihbz6xPrGn+KI0SPzP+JXNB5d//wBc/wDv3XL+LvHn9sXj/wBjxxw3WzzNVntZPLtP+2fl/wCskrl77WLO0s73/hH7iTUb2T7+oTx75H8z/rpQBqaz4q1C6toP+EguJLG12eX/AGXZf6x45P3kclxP/wAtKuweONQjsNU0vQ9H/s77f+7jeyT/AF8f/wBsrOj0PT4LZ9P8QaxJ9qj/ANMjRP3kddt8OdN0e+v/ALZpeuT2V1aP87vafu/3n/POP/lnQBveDvhJp9pc2sd54wu43njj+3In7vyI5P8AnnHJX0t4Y0fxR4A8K2ul+E9YjvdLgn8y7Tz986Ryf9dP3leZeHPhrrEHiG1t5Li4vfMkkk/4SF5/3EEcn/LSvdfB3wP0+61u6j1jxRJr17A/7jyZP9XH5f7vzKAI9R+Fen2OiX0kdvdpZal5cnk2sEk8iR/6zzJI/wDln+8/551876b4Yk+33ul+JLew1HT9N1L7Pv8A+PX+0fM/6af89I6+yNR8Of8ACB+FU/sPXLC1nkk+/e3Un7iT/lp/2zryjwz+z14on8bavceJPsGtwX8kcmlQPJ+7T/lp+7oA6vwjquqfY7XVNLjv7G102C30/Un/ALV/cJ/yz/d/9NPLqfxN4m0ODxPPeah5mqRx/wCj+ekfkfYfL/1clYMHg7wvpvjC98N+G/ihb6R4hv5P3+lppXnwQXH/AC0kjjk/1clQeIPgf480qwgvLjxJpN7ZRxyR3119kk8//Wf6ySOT/Wf9tKAPNvi3daf481XSNU8L3l/qL+JX/svWdPtf+W8cf/LTy4/+ef8Az0retP2V9U8M/C6ykvNHjfUd8mqXzu/kef8A8845K9N8FeBPA+labZah4ft5NU8S2H7v7bqE8cH2W38z/Vxxx/8ALP8A6Z13HjjxNo8+lJZ295qV1dX93HJfPdQR/wCi2/8Ay0/7ZyUAUtH+JXhPRvDf9h+ILjUrWyv7HzLvVPPknj/65x/u63tN8a+D31WyvP8AhII9O8u18x/9ZBvj/wCuklPvtG+Fes6PpFnbxwR2U6fZ43d/I3/u/wDnnXKfFf4c+B9D8K6JZx6f9iSOCSOPZdO/7z/pp/z0/wCmdAHoesaVZ654enjs7jTb3TpP3fn3U/8Ay08v/npXznrH/CWeGdbvdH8QeF7/AFtNNn/cXVrH9r3x/wDTST/lnH/6Lr1D4Q65p/hLw6lnqlp5f2j95aJcz+fI9v8A9NP3f+r/APIlZXxF+KFvpOsWsWl6HIn/AAlE/wBjjef5IPL/AOWnlpQB5tYwapaabq95p9nPomlwSXEkllZalHJ+8k/56SR/8tKxY9VjeH+0PCel3d1BH5kcj+X5c7/9NP8AppHHXrvibwP4b8I6lP4gs7y78jVrGPUPsqf8eieX/wAs5K8s0rx5ceIPEmo+G9P8P3cGnSeZ9qhf93H5nl/u/L/d0Add4E1XUNA1VNP8UeG7uOC7037Y97ez/u3k/wDaf/XOvTdN0fQ9Gh0iPQ9P0l/t8cf2qb928lrb/wCY68y0qfS9Hs7qzj1S/gtYJPMR7qPz9kn/AEz/APjclaPwn0PXJNH1GTVPEl3ep9rkt43fy/Ivv3n/ACz8v/V/8s6ANTVbHULGbVPMt4LrS54/tEDzP+7/AOvf/pn5lcp8LvF2h2KJ4L+0R6IlhfeWll/rIJ4/+ukn/TSvVvHGh+f4SstL0vXIE1Gwk8zZayeZsjj/AOmclfJ/xN+FHxQtdV0jxZbyTul3fSW9j9lT/pn/AM86APpnUfCvh/xjo+oySa5He3sE/wC8f7LH5Cf8s/MtI5P+mn/LSuK02+0f4V6q+oeINUkng1JLePen7zyI4/8AlpJ/z0krnbGTxJ4V0HSLf4geLJ9UvYI5JP7MSP78f/LOOqVp4gvNK0qyk8UXkdlo+pXXlzv9+78vzP8AWeXQB6H/AMLQ0u68YWul+H/+Ji9+/mSXrz/uLW3/APjn/TOtrxBfeINKvLKzkt47Xy0k+w2u/wD5af6yP93XzFp3xC8P6B4h16zj0+O6sv8AVwP5ckkfl+Z/0z/1dew3Wpa54xm0uPWPDclrdQQRySXrpJHJBH/z08yOgDpbH4h6Hqtnex/EzT7TSINNk+0I+yOSSeT/AJaeXHUnwk0P4P3Wsaj4k8J2cEGrzzyW9rZeZ/r4/L/1kcclcTqvhjS00291Cz8WWk/hrUr77GjvHHHJP/z0jjjk/wCmla/g6Dw/4O1t9c8P6fB/ZEkf2OCf/lonl/6z/rnQB7raPp88P9l3EkG+DzJJPk8yB/L/AOWccf8AyzrBg8W6fBpqahqEcdrda1BJHdJ5EbyeXH/q/L/6ZyVBB4m0uTVYI/7LkvXv3/ju4/3cckf+suP3lcvJ4O8L+J9buvEl54gnSewf7PsSfzLRLf8A5Z+XJ/y0koA9Gn8QaPdW3+jyf2R9v8u3kTy4/n/6Z/vK4P4xfFjUPh54JtfEnh+TZdX7yR+S/mTyeX/yzjqlqvj/AEPwHrdl4f8AEFxGj3/7yCZI454Ej/56eXJ/y0/66V13n+E7FP8Aim5LBHv7WO3jmunj8u6uPM/1ccdAEnhjXJPF3g/RPEGuaXYWt1qXl3lr5FjGknl/8tJP3n/LOvNtc+I2j+Ffijq/g+Szje91aSS4g8h/3b/8869G1/XNLtdS07S9Y1CO1nnj+z2MGzzPP/56eZXinxN8P3l34/T/AIRvS4ES0kj+yJN/y38z/WeX/wBNKAOe8Va5Z33iHUbjxZZ3c76lJ9ngtU8t4P3cf+s8v/nnWD4x1Xw/rGiWuh29ns1S08uODT5v9R/10/551ryfCiPR3fXPHlvf6Q8l19ogut/mQf8AXOvIvEF9ca5rE+h6HJJdR2CSSSPdeXH/AKP5n/LOgDL0rVfGGh6VPodnHBB/pf8ABJ/r4/M/1f8A00qbxdBpejeGJ5NPkkn1T/l7Sfy/3Hmf8tI/+WlZ/hjw5bx69dXGqXEmt2Vgnyb5JPL/AO2clbXiax0u+0ee8t9H1P7bAn7h0/1kHmf6uOP/AJ6UAeZ+H7vUNZv00fxBcXbpv8tHSDzNle1Wnwr8Wf2VZafpeoQT2ukyfbHeGfzJH/6Z1n6HpvheC2tbfxRHd+Hn2RyX32qTZvk/56f6v/yHWh4Kg1jQ9eutQ0e3kngkSSTznnk/f28n/LST/nnQBn65JcaV4te80vQ9dstL8zzP9N/cTvJ/zz/6aV3+o+Ko9c1uy8Px2ccFrptrH5n+nbI0j/1nmfu6n8T+NNLsbbS9Y8SaPO97P5kdok7+ZH9nj/1deN+LrvR9N1iPWPFml36Pf2sn2Hyf3cb/APTOSP8A550AVYNc0ue51uTT9Du9bup5JP8ASvv/ALvzP3kldD8INZ0fxHc6dp9nofkapJP/AMfr/wAEn/LOuK0PxHeWKWuh+F9P1bS7WTUo5JL395/6L/5516nJfeH9KvP7Q0u8nuteu/Lju98fkQeX/wA9KAGfEn4QfETRtSfxxeapaXVjYP5l1C8n7uCT/wBp1zujaPrHjXZeRxx6Jp08kkmxP9RP5f8Ay0re+IafETVbaPQ7O8ntdBngjku0up98b/vP+mddf4H8Aah4n8H6pqFncSaon/HulrC+yOD/AK5/886AKV94S+H/AIZ0qfVNQ8/VJ4LW38tH+TfH/wAtJP3dcH4R0rxJrPidLzwvZ3ei2Un/AB9T+fs3x/8ATSuy8R6NoeleG7XwvJ8O9dR4/wDj+d5P+Wkf/PSSsu1vpL7fqGj6Xq1lax/8eiTx/uEjj/56UAcnfQfEjw/4/fS7O3nnSC78yeZI/Pj/AOmcnmf88/3le+aVfae+lQaPqFvGmryf6tL2CSSOf/nnJH/20qj4O8YyT2c+l+H7y0ntZP3l06J/n/lpVX4h6H4k1/QdO8QXlnqVklv+7RN/mSP/ANc/L/5Z0Adl4V8Haf4Zv9R8WeJNcnS6n/0NLLy/3if89K3rqx1DTksvFmh65aPa3aSR3bpJJJOkcn7vy/3f/LOvBI/FXiye/TT9Y8QX90lhP+7tbr93+7r1Cf44eB/D+j+ZHp8nkSf6xPL8z/SP+Wcn7v8A550AT+DtD/4RXxDq/iCTw3B9tggjk869g+17I/8Anp5n/PSvRvGNj/atnayeG/EEGnpPBHJBdeR5fnx/8tPLj/5ZyVyFj4q+G9pbJ4gk1yNNU117fy7VLv8AePH/ANc4/wDVyf8ATOqWpeLbzwl4t+z2el6l4r07WnjjjgT/AJdY4/8Al48z/wAif886ALV9/wAJJHZp8P8AxBp93PBIn2iO90/y/Pvo/wDlpHJ/00rifEela5d+D7WO38L390/n+ZHZJB+8eP8A5512XxC+KEng7VdL8Lyfb7q1jgjjn/s+Py/9Z/zzk/8ARlc94x1zxJ8SrPS5PB+sSaJaxxxxyane+f588n/LOP8A6Z/6ugDhrH4jW9jDZf8ACP8Ag+eCCOSTS9978/keZ/rJPL/56R13s/wr8J6bef2xZ3k73Un7y7up3j8u6k/55+X/AMs6yv8AhFf+Ef8ACWqWfiSP7VBd+ZHA8EcccaSf9NJP+WnmSVwfj/8Atixs73VJNUggutFS38vT7Kfy4H8z/np/z0oAxfF3wv8AFn2+fxJ4T1zenmf66aSTy/8AtnVrXPGuuWnhhPDesWd3q+t3cf2P7Ekm/wDd/wCs8z/nn5dYMHjH4ieLtKury8uLTz9Skj/5aeX/ANs7f/45RPr8ceqpo/hfUI4LrTf3f23/AFkfmf6vy/8ArnQB+g37EUKxfBYwPow09otTkRkx98i3g+f8f6UVl/sFvrKfCHWk1u6hmuF8TXIAEu4Rp9mtcJn25ooA86+IPwP8P6p8RNa8SSaxfo8+v3EkkEKeQnmSXH/kSu5sfD8ljpsHhfw3Hd+fpsckcaTTyTxwf9NPL/8AalS+PdcktPEWs3/ijR/Jsre9uLe0ngtc/wDLSTy5JDXJf2x8TPEd59ouPMTy/L8t7KSPz3/5Z/aJJI/9XH5dAHZXc9n/AGl9n1CPTbqOeOTT75P3cez93/yzr551Xxpo/wAJ7nVLjwfo93+4+0R7Lr9/+7/55ySf8s69D8QfDnVJ5rK3t9UkvdRtJ5JJN7xwefJWJrnhXxZr/iG90/xB4fkggjg8vVfsUn7uSPy/3fmR/wDPSgDkZPHdx4x0GDxpp9xYWKXDx2c9ldXf7vzP+mdY/iPWdYtU/s/xJHHsv4PMgdJI5JP+uf7z/WVtyeA/Afw103/hILjxpYTwTzx+XD+7jnSP/pnJ/wAs6xPib4q8P+OE0Sz0e3+xad5/+vn8tJ/3f/POSgDwTxVJeWlz9suLiTUX0l5PM093/wCPX95/rPL/AOWlZaa5/bl5BHb6XJpz2nmSWk9lHJ5nmR/vP9XXX+LbXw/PYaXrFnrEdlBdzyR307zyP+8j/wBZHJ5f+sriYNO1zTkurjwvqk6Wsj/Y/ts8Hkb/AN5/q6ACe70+x1XTvEmqSf2jBI/2i7tdQ8vz55P+udGv6brHjzVX1DT/AAn/AGRpEf8Ax6f2h/rPL/5Zxxx16H4c+GuqaBc6XrklxHdf2b/x9Xvmb5PMuP8AV119rPZ6dcz3mj+F4Lq98yS3nnnn8yBJP+Wkkn/POSgDxuP4ZSfb3uP7Dnunn0395NMnkaalx/0z8v8A1lddY+H9LTwlp/8AwkGoa9P5lpJb2un6fBsgST/lnJ5f/LSuy1G+uJ9NutP8QRyXt1qdrHJpun6fd7/7Oj/6aeX/AKyuKj8Rx6NYP9nk13VL3y/7QtX3xx+RJHQBd1hNctLzS9L0+3g0S9sLWO8unePZHdR+X/00/wCWn/TOuR0q+j025n0+zuLu91GDzJLSe68uP/tpH/z0rH1zxxrGub5NcuJ9Rnk/gSP7n/PPy65vWZ7yPUp5PEl5H/aN/H9ne1tZ/I8j/v3/AOi6AOu8R+MfIS10PUPMeeODy5PIfzJ0kj/56eXXPTpZ2Nn9j1zyJ7KR/wDUQeZ5j/8AXST/AFdYulR6pAl1pejxwWtrPJ+8neP95XQ6b4Vjje10+TVIHeT/AF6J/q/3f/POgCCDQLzVUSzks9NhtY5P3GyP7n/TOSvQ9c8FaP4V0fSLzT/38l3BJvvUj8vZXrXg6+s5/DH9n6PpdhBPJBJbz2rybJE/6eP3kdeeax5njXVUs9P0u/vYII5I40nT92//AG0oA881nwxeT6lBcSSf8ff7uT93s/79/wDTSvTfDPgu3sdK1G81DUJ01HTfLktP9E8zz4/+Wn7yOqvjHStY1iHSNL8SSWGnT2nlx79nn+ZH5n7v95/z0jrtfDnxDt/Bc0mj6heR63awQSRyT2tj+8SST/pvH/6MoAtf8JH8YLHTf7H0vR/sulzwRx6bOj+X5H/XPzP9ZXoHwk8F6fA7654g8eQWX9pfu/O8+T5/Lj/eR/8AbSsG7+IVxqusado8eoQaI8ljH9lh1CD9wn/XOT/lpXoWueGI5PBMGqeE9cgnupE/48kjj8i1/wCen+s8z/lpQB574qvvHnhXWLq8vI4L2yv/ADJEskn/AHH7v/VyefJ/5ErqPhl8bbPwrC9v4s0/VpPMnt5LS6/18djJ/wBdP+ef/bOuatZ/sM2l2fjjw3d3V7dvJHab3kkg8z/2nJXeWPw81C1Sy1TXJNFgS7kks44IZPMjSP8A595I4/8AV0AdlY6rHrmvXWqaXrFpqM+teZH5/keRPBH/AM9I5P8AlpJXQ2viPxX4OttUt9V/4nel2ifZ4/3f7ya3/wCecleN+OPhdeaHfvrmj+ML/S38PQeY8KeX8lx5f/ouuv8ADPxG0fxH8PX1DxJod/Pa+RHHI6Sf6+T/AFfmRyR/vP8AtpQBykHhjw34xufL0f4oR6DPJP8A8eqTxvHPJJ/q4/Mj/wDald54L+HviCOwS31zWI3eC7uLieeeTz5ILiP/AJaSeX/rI6wfhz8LvAd1M9nb+KNjz3f2j7LPJHH5Efmf6yOT/lpVL4hyf8Kr+JGl6p4b1SCOy1P93fOk/lxvH+8/1lAHumnfDK4sfEKeOLyS02R/u5IfL2Rv+7/1n/TOsv4v2Pg/xV4J/svxpeR2SSX3lwa1BP5f2WSP/rn/AKz/AK51ymq+O7jxdpSXEckn2W0/eQPp99JJv8v/AFfmf89I6o6/8MvGHjywtfD/AIg8/wDsTUo5LiB0k+/J5f7v/V/8s46AL2jWPwv8I+FZ/Emj+MI/EtrB/qLp545Nlx/00j/5Z+XXNX3ibXPiprdreXmuaba2uhTySfbXj/dv5f8Ay0j8z/2nXG+P/wBlC30fw3BrnhPVNSutU0V44/7PtY9kF1JJJ+88v95VLxBofiDw/wDB/VNYvND1K11Swnkt44Ekjk+yxx/+1KAPXfEfhzxZ440ey/tDxhP/AGIj/aJ4IY/+P6P/AJZ+XH/rI/LrzbSvM0qa98N6Pbx2STvJIkOoSeXJ/wBvH/LSuu+CXxK8aeMfDGiXGsaXP9ltJPtF3qfnxwSf9+/+uddzpvxG8D+JtYePQ/GGkzvPJJHOkEcf2+f/AKZ0Aee6loeseHNN/tiTxp9teeCO3kg1C6/cQfu4/L8v93+8qDwrrOqazM8d5JI6XfmeZ8nlxwfu/wDln5f7v/WVa8f6x4b8VPZeC/DeoSJ5d3JHJvgkfyP+ulTQabZ+ALCC48L+OLTVE8/zJNP+ySeXdSf6vy/+mdAEOj6H5+vPrHiC81rQdBgeOSeF3/eeZ/z0/wCeccddq+q6XfWFlcaf8RJ9RstJguI/I8v95J/zzj/d/wDLT/lpXnmq6z448f6qkfiDS7/Qf7Fk+e1ntfMgnj/5Zxx/89K9N8B6N4ftfsusaX4bje6/eR77q08iOD/ppJ/zzoA8y8d6H4o8R6lpGj6fHH9i8iO4g1B0j8ySP/pp/wBNPM/1dcbffCePwxNBH4kt9deyk/eed+/+T95/378uvobUbu38n7RJHd6pPYWsf79PLjgn/eeZ+8k/55x15/HqOseJ7/UNLs/FnkJJ+81L95JJ9l/65xyfu/L/AOudAHl/jjwjpeja9a28eqRwXt/ffu38uS0j8v8A6aV6N4O1jxZoyf2h4gvJNU8iT+z4EhkjePy//alYtp8D/EHji8fWLz4gXer6JB/x6wTSRx+fHJJ/rK7KDStL+HOlT6XcW/8AaMEF35j+Rd+ZGnmR0AYmv/EbQ9Z1JPC/iTwXJPokc/2iP/QY/wBxJ/0zrlLXXLP4leJH0PwncQaXpH/HvHA8H2SPy4/+Wnmf8tJK0NK+GUn9pavZ3GsR6d/aX/Ewkg1C7/ePZyf8s/3n+rql4j+Ff9sJPpfgPxJ/aP2GeONPJ/1f/fyT93QBt2N9bwfEKez1C4tLqyv45NP/AHL/AHP+2n/LOuh1XwdZ3XiG1/4SSS7j0TRY/uQf9c/3fmVyj6b4D8I+G57fxJrlp/aMc/2eRP8Alulx/rP3f/XP/ppW18Pbq4sdHg8aeE9Pk1t5Lv7HGjySTzv/ANNP3lAGf4n8D2fxN15I9H8N/wBg2s9r/peofavPkvv+Wnl+X/yzk/6517Ja6r4H8K2Hh7wv5kdldTx/aNKg+ySeY/7z95/20qrP4xs302eSTUNS0R5L6O3tEntfLktf/jcfmVoazo+jz6VZSSW+kpdWE8d5a3Tz+XIn/PSP95QBoz315pusQW9xo9pe/a0+2WN1dSRpJYx/8868bg8RyaV4wuri4/4m+ox3Un9mwJ+8k+0Sf8tJI66+D4m6PBrEGl+MNYnvdXjvpPtdrp9jH5cnl/6uOP8A6Z/9NK534eajpcd5dahZx2llql3JcSXf2p45JJLfzP8AVx+Z/wC06AJ/ib4VvPHGiQR6hcSaDdabP87wfvIPM/1nl+XXy54n+G15JpWo+INPvI7r/Tvs93s/eRv/ANNI69d8Y+JpPHni1/C/iDWLe1so77/iWzQSSJA9xH/1z/6Z/wDLStSTRtY1LVX8Px6Xdz6dJH5iXt15kE88kf8Azz8v/wBqUAeS6brNnofw0TwvrkdvBaxz/wCiQ+XHBP5n/PSStHw/qXn3lleXFvaWSaa/2j9x/q7qT/ppJJWd8SZ7Ox8Z6PqnxE0u/wDIu/Ms7F3/ANZBH/00/wCekld/4u8K/wDCafD21t/Ccf22CDzLdJkSNI3/AOenmUAeX+PNV0/xr4nTT9Pjn16eR/tD3qR/6iT/AJ5/9NK3vFVrZ+A/DeqXlnrGmxpJaSW88/l/6f8A9c/LrrPB3grQ/gzc2sd5rFvZT6tB5fn3Xlz/AGW48v8A5ZyV5z8c9K+w36fZ/Flpqk92n+lukcf7+T/np+7oA4bWYLjRktbO41S/urqe1juPnk/49apay95rKPHqFnvfyP8ARf3nmb5P+udZd3d/25s8N6XHd3WoyQf6ddP/AAVtadY65o1hBJJJHs8v92l1PJ5jx/6v93QBn6VY+LNO/wBHkuI72CT7iWv7zyPL/ef5jr1rxPBeeKtE0STxJocj6pHH5lrdQfuJH/66f8s6m8CeGY0hS3s/tdrdT+Z9rhT9/s/7af8APOvVH06TXPDekeF7jQ473VLD/lva+Z+4/wCmn/XOgDzy0vvEmjO/hPVNDv0g1qCPyHuoI/8ARf3n+sj/AOeld/B4E/4VzeWtvp/iC71S11KeS4uk3/u/+un7up/FUeuQX7yeJJLufQbT/Q473ZH5cH7v/WeZHV3XPib4f8OeDLHWNDvI7r+0oPsf2K1/8ieX+7oAxfiPpWof2DdeILjxB/aPkeXH5Hl/fj8z/ln5dc0/gP4iJo+na5/aFpdWt/JHJqVlNdbPIj/65/8AxusjSviTpf7i30u4nsrqO6k/4l90/nx/9M/3n/PT/pnXa6N44k1zW00/xB4XkRL+x8y7vZpI/MeP/VxyR/8APP8A550AchpWmxx63dSXEdps0x45LTyP+enmf6uOti7+JWqeLvFSaHpdnPpGlwWklvdf6vy4P+mf/fyua+I2m+KPBWj2UnhOzsLW93+XO8EfmSJH/q4/3n+rq1odp4s06/TR7j+zXgv0+2b4bvy/+un7ugDRtNc0+fxbdaH40jg/f/6PaXSfJJ5kcfmVj+IPB159jTw34g0u00iGSD7RBdPffc/7+f6yT/pnXUajo/hPSrb7RHHYXV7JBJ5bonn7/L/6Z/8ALOvBPFWs+LNVsNL0vxRqjwadPJ5do6f6VI/7z/pp/q6APZ/h58E9Y0rTbLUNYuI3kjn8uOf/AFc6f8tI69o1XTpL7R7LWPtkCXumeZIiOn7uSSP/AFkf7v8A1kdeX+FfiNJpT6JHqHhe/wBUsp4PLjur39/Ikkf/AC08uur8ca5p/wDZV1J4f1SOCC7T7RIkP7zy4/8AlpJ5dAHnPxK+KPg/xU9jb+INHk2Wkn7yaCfy/wDP7yt7QLvxJpX9nR6hqGm3WlzyRyT+T5flz/8APP8A7915z4/+EPizxV4Y07VLPT49LgsI/tiTz/6+eP8A7Z1r+A47iCw0j/hKNDu7HToP3cez/lvcf9M/+mdAFrxb8SfC+paxpfhO4s7t/Lu/+PXzP3H+s8vzKpfFTxBZyaJdR3H9mz6jPJ5myDzEjS3jk8vy/wDV/wCsp+m6Hp+m6lP4kvNP+xJPBJHYzv8A6xJPM/d/9c6n8W+J/wCxtV0j+x9P+1T3f7ue1e02Sfu/+ecn+roA5dPDHiTxNokGqWen2GnJBBJbo8MGyOfy/wD2pVr/AIRXR9D0dNPvJI9He3tJJJ7rzP3k/wD0zkrU1Lxr4ssdVutU8H6XHa6dJJ/pdldR/uIJP/addzJ4V1TxAml6f4k1y0urq7kjuJJ/ssccaR+X5n+s/wCef/XSgD3z9hS3udP+Dl/LdXUEy3uv3FxA4mzmHyLdF5+iUVr/ALIsuiQeAtfsvDUm3TrXxLcwwr5O3AFvb8Y/GigCL4ia1Ppkmp3wttQ1OOGa8McFsECQfvJP3n+3+8rxnwd8bZPGOsPcRx2miXUEHmeSifcuP+mkfl/6utL4x/GHWPCni3WdO8N+FEu5n1Sez8y7eSMyeZJJ5nkbP9ZWN4A/svwXo974suPC8H9l38/2i6unuvMk+0R/9NP+mf8AzzoA6uTVbfWNNTxp44jgSDSbWSR7KD93HPH5n/LOST/nn/zzrjb79ozwnY+J08N6XZwTv9hjj/tDf5kbx+X+7j/66eXXD/Er4tx31te6XqniS4g0u/8A3cm/y/L8z/nnJHJ+8rzzw54V099YTR9L1yRNO12OOS0Sfy02f8s/+Wf/AC08ygBnjWDwfaXP9uRxx3XkT+Y9lD/qP9Z/y0/5Z1R8RyXHie2TzJI9R06B5JLWGygjjjSSP/rn/wAs66jWfA+npqX2e81SNLqwj8uBPM2Wn/XTzP8AnpXo1r8HdH1zTbKTwn4o01Ej8u42f8tHk/56f89JI6APFfB3wguNS0R9Y8aafPepHB9oR0g8iO1t/wDlnH/38rqNK8AeC9HS9j8Uaxvg1OCOPf8Au/L8z/npJ/zz/wBXXeabpV5d6ldeH7jyPPjtfsepJP8AuJ77y/8Ann5n+sjqrqugaH4f026t9H0u0S1j8ze6arBPJBeeX/q/L/5af8s6AMTSvDl5fQpqGqaHGmnR/vLV9Pnj+ePy/wB3cSf9c65DxH8Qo/AGm3WlxyabBqkkkcj3qJ58l15n+s8z955dcpqPjHxJHsk0vUJ7q9g/eT2UMH+iJH5f/LT/AJZ1wGpT2d9pX2iSOwRJ5I5I/wCz0/7+eZJ/rKANrWNY1yC2stcjktNIeeCS4895/wDS/wDWf6yOOOuenn0ee5/s+8vNSRLt4/Pupv8AUT+Z/rI/L/5aVStNGuPE8MGofY/IsoJ4459kn7z95JW1qN3b3UyafJH9lg0mTy7SCZ5PMePzKAMuTTrzWLO10vQ/C8aQRxyeRO/+sqfw/ocf9q/Z9U0f7a93H5m/f5dd5ps/h/TdSguLPUL+f7fBHJOnlyf6L5f/AC0jk/1dbV9Y3FjNe6prln88fl+RqEMccn2GP/n4koA821Xwj4kd5I9P0+7TyJPMkTfJ/wB+/wDpp/1zrY+Htj59zP4k8SafA6ab5n2t7r95Gn/bP/43XceH9HvH0e61jwXqkmtzwJ5j/ao98iRyf6z95J/q6yI9N/tnVYNL/sOS6+1pHefPJ+4/6af6ugD03R/DmqaroL+NNLjtINLgk8yC6dP391b+X/zzk/5Z1d8OeINU8Xb4/B9ull5afY5/PgjgtEj/AOecdaPgCx1TxHc2Xge4k+ywab5kaPD/AB/8tI465fwXrmoQeJ9R8D+ILee1upL64uIJvPj/AH8n/TT/AK50AdR4t+C2sazpUFxqHijTZ9Okgk2Pax/u/Lj/AOWknmf8tK8v1zw/4kjs/wCy9DjgtdIng8yNIEjffb/89JK+o/Bfwr0e+s73Q7yPVkjk0r9/PPPHJH5n+s8z/pp/2zryzWf+ET+Hvjm18N6h5ml2t3H9yex2Rzxyf886AMvwBBceI9EtfDclxA+o2kEcdjPe/PIkf/TOSprTQPHHhVH0e80u7tbq7/dwQpJ5dpfRySf6yT/nnXq/gDwjoc+vXVxb6XAnkeXcJN5n2uRI/wDlnJH/AM8/+udYPxlsdQn1vUdUj8YR/wBowWsfkWqQeXO9v/1zoAZfWOhwef4H8cXGmwXtp5dx/os8kkj2/wD0zk/56Vgz/wDFP6w+l+F/En21NSg/cPPJ5Gz/AJ5+Z/zzk8uuk8JaV4H+K8OnSSeZp2qWEEnmWvl/uL6OOP8A551o/D34SSX2savb3moXcf7+SP7bBJHHJ9n/AOmkckdAHUeC/wC0L7VZ9H8cST2V19kkuL55oI3guo/+efmV2sngDUPCOgx2el6XaXvhCe0k+1/ZYI0k/wCmf7uuKsfDMnh/xhe+H/GGhzp5Hlx6HepP58fl/wDTSukvvFWsfA/UrWTVLefUNBv0jt0RJJLq0g/ef6z/AFf+soA5vTfh5cQabdXHguOCy1SSeP7JZTSRxyfZ/wDlp/008zzK0ZPA/wAN9V1VLP4geG5/+Er1Ke3t4Jn/AHfkfu/+en/LOu81XSrPVbl/Fnhfy4IIPLkdN/7/APef6z/WV12j65H4i8RyR2+ppfaRPafPBHBv8iT/AJ6SSUAecwaH8RPB0Nr/AMI/HYXVraPJ5drv/d+X/q/+2leX+LvEfxck1vTtH0/UL+ySOTy7uHzJPLSST/lp/wBNK9Q8XT+NPDmpajqniDxJBBp3+ssURI/M8uP/AFcf/TSjQ/F0fjiz+0eF/Fmk3WowR+ZPpcM8ccnmf89P3n7ugDitK8P6f4c03/SPFGpXs9p9o8tNQn/efaK6HQ4NLj0Gy+x65sTVvM+3WXlxyfav+eklani278QQfbdQ/wCEP0m61S0jjuI4LWP95+8/5aSVy+nWOsXWq/25eRwWtq/+mQWXl+R/rP8AWRyf+06AOs02x8N/2VJHb+G7BEjnjt5Ehkkk8iPy68hg+APwv8P/ABFvZNUjv7q9gg+0Wtkk8kEcEcn+r8yvYdO8XW8/kXEeqaTp9lPY3EaQagnkSPJH/q4688n8W2/iDxVa6PJcb3v08u+vbX/V+X/yz8v/AJ6UAZ/jTXPC/gTTbrT/AAfo8Gr6vPH/AKW6fPPPJ/10/wDaleZeB7rxB8SfGGneE7jUI9OutklxA7yeZBBbx/6z93/z0r0bxPa+G/Bem6jcSR2kCQXf7u6uo/373H/xv/V1zV14u8ceFbmy8SeD9Hg1GeSD/TntYI/Luv8Apn5f/PSgDotS8Va5pV/B4b8QW9ve2Uc8nmTu8n7i48v/AFkf/LSrXgfxP/bl/wCZceMJLqCw8zZpd7P5c99H/q45PM/5aR15/pXxN8WPcvqmoeG7ffPJ+/3x/v7L/rpHXRXXwy1jxrbJrmj+fa3Ucf8AokyP+8fzP9Z5f/POOgD3GCS4013j0vwvBdads+zyWr6ls8+4/wC2n/POvMvjNYyT6JdaxrFnPBvnjt4Psv8Ay3j/AOefl/6z93XPeGP+FifDLWH/AOFkeJJNU0638vy7JP38bx/89JJK9k0rVfD/AI48/wCz29vrel3/AJdx5z/u99v5f/tP/nnQB5LfeJ/FGjQ6X4T1S3u0S7jjuNH/AHEckH/TOP8Ad1BJ4R+InjXSoNQ1iO/TyH+0X3kweR5Hl/6vy46EnuINb1e3t/EmrapokkklnaWX2ST/AEGTzP8AlnXsMGh3FpeaRpf2iSCC0sf3+y+j8xPL/wCWkn/XSOgDzy68FaX4um1HWLzS7t7qdP8ARZv+W6fu/wDlp5n+rpljaeLPDHgB/LvJ7JPLjkTZH5n7v/nn5nl10vxN8QaXP4ee40uzknvbuSSNLpJ/+ef+r/1dQfCTxVqHie2/sPxBeR3Vl5H2edH+SOe4/wCeccf/AC08ugDwTSvhdqHxY8f/ANqXlxPZWtp+7uvnk/dx/wDLTzK+jPA/grQ/DmiQaH4T8tNIu3kvIJ38z/v5H5ld5Y6Hp8GpQSeGtPsLK1gj/fzJB5Ej/wDLOqviC+/s3+zvtkk97BI/mf6FBv8AIk8ygDL02xknhvtQ0vT4J0nuvtEk17P5nl/9NPLrB+I1j4f/ALE1S8vLf+y0u5Ps86P5c++T/n4/6Zx1vWmmxpDqnhuSP+y7LUv9IR/sn/TT/Wf9/K4P4oeDvHHiO8TUPscl1ZQQfZ033X/LT/V/u446AOG8HeDre08Papqmj6xJqF1fz/2fafav9X9nrU+HPw50+7S98Qax4su717SSOPfap+8g8v8A5Z/9c63rvWfD/wANvhc8kn2uyePy/MgvZP3iSSf8865fQP2j9D0DQbq8t9PuLrS7+Py47XZHHd+XH/rKAH+H/Ctv4u1W98P3H2S11Swn8xHhgk8yD/p4/efu/Lkr0q7jt9O2XmoahHa6XaQfZ7S6/d+ZP/08eZ/10rzKO01yxhTx5b293ZWV2/2iCy+1fvHrq9N8T+F/EcN7rlnrkE+lwJ9nkg1C68j/AMhyUAcH8QvB0nxYvINUj0O7fTvDz3Ee+af948nl/u/3n/LT95V7Q3s/DPh6O81jXJ9XnsH8xEeDyJIP+mf/AE0rQvvi34T0qw+x295On9mySefp8HmeZ5nmfu/L8uvItR8W6p408SajJJp9/awTwfv0gn8yTzJP+Wf/AEz8ygDb+L/ibw3PZ6XeWdxHqLxvJHH59j+7g8yPzP8Av5Xi+ueEpLGGDxBo+oRz6vfx/uILLzH3/wDPTzKk1XTtYjsLW81T7R5EF1JJ9lf95vk/5Z/vK3vA9j4g0rW9O8aeINYtNR8jzLPTdPSPyP3cn7yTzKAOGn8MfYb+Dwv9ojTW55PtEk7z+X5//TvXvfwy8HSabZvHb+H4NRvZ/Lk/fp+7tY/+efmSfu66jTvhf4b1zxPB48t9D/tF7Ty5ILr955fl/wDLSSul8T+DpPEF/wD2xp/iCTSII7WPelrH+8n/AOunmf8ALOgCDTvAFv4Lv9R/sePyNXv4I/sn2qf/AJZ/8tP+WlSaxo1va/atU1D+0oL2OSPy7q1k8uP/AKZxx/vP3kdecyaV48/tj7Ppd5d3Ulp9yab/AFf/AO7qbX4PEnh+5n1TWPFkc8E6RyWvnp5n7z/lpHHJQB0WsfEa30a207R49Pj1HSLtJI3eaSSTfcf9c4/9XWd4ck8D6rqU9vo+oWn9o2HmST2U/mf6uSP/AKaf6uT/AJZ1y/wy8R2895r2sXGlz+RH+83p/rPMj/1f/XPzKL7Q9P8ADFn/AMJRJ4P1K11HVp5Li7vXu4/MSP8A1n/LT/WUAZfjWDw3r/i19P0eztLLVNFkjknRI/8AyH/10/6aV674cg0fX9He88PxyTvYf6PfI8+zZ/00j8z/AFn/AFzrwHwXo+ueMfGyeJPDdvaWSef9nnmuk3xvH/yzkr1C+1mTwwk+l6x4ksP3k8ciQQweR58n/TT/AKZ0AUfiH/bH2D+x/s9o89g/mfuE/d30dc38IfiFqkGlXVn44t4/tuk+ZcaPPNayfv8AzP8AlnJJUGo+I9/iG1k1C4u4Eg8ySd4J/M/d/wDtOs7xBqvizxPrdlp/ge3knso4PM8h54/n8v8A9qUAUtY8f28+sap4o8QW86PJJHJAll/q0j/5512V9dfCPXPB8EmuaxfpqN2nmWv+gyf6LJ/yzrkNS07UPFyadJ4f8Nwao93HJ/atqk+yODy/+mlcpo+seJPBevWsnijw/d/v5/s8kHmfvHj/APjdAHvHgPy/D9nqkmh6xP4of93HdJ5Hl/8AXT95JXPabH4g1zw9e6fJeSaJ/wAtJLJ/k8uOP/rp/wA9K7X7D4Tn0Sfxx4fj1KySS0+2bLWePy0uP+mkf/LSPzK8ln+LFx4cs4Ptn2S61ee7/fvPa+ZBYx/6z93HQB6T4Se4n8GWtnrFnPrdlaeZJG808nlwf9tI/wDnnXN+I0uPGPhL+0NH8aST3tpP9oj09/M/cW//ADz8yuu/4S34mXWiQW+j6PpLpPa/aJJrX93GlvJ/z0/6aSVsRwfavDb3ml6PH/p9pJJG6QSeeknl+X/rKAOa+HOs/wDCR+ALWPVNPgtYJP3mpXvmefInl/u4/L8ymal488B+FdVTwfrFvcI8EHmefNBJ+/qrpWm+IPBem3Vv4T1TTY4LSx8zVXupN+/zP3kkcf8Az08v/pnXL+J7681WG1vPEmn6Lq+kXc8kmyCfy5E/9qR0AanxR/4SSDRE8UeE/EEj6LJH5fkTQfvPMk/5aeXRp3iDT/tn+j+IJ5LqO1t5HtXg/wCPqP8A5aR/6ursH2fWPCWqf8IvocfkSf8AHj5Ecnyf9dK4rwB4n8UarqsEcenz6XdQQSfvppPuf89KAPvv9jjULvVfhfqOo3MNvB9o1yd444ItqKnkQYAH50UfsiHXf+Faah9sexk/4nUvlNb/AHDH9ngxj9aKAPiv9oP4j63Z/E/xUsKX12NO1/UEtJwkcggkju5P3ez/ADJXm134x8WeMX8vUJLt4PP8yTS9P8yCPzP+enl16l8WP+ES8MfGHxbb3UsSTT+ItY1B7pvMd0kku/8AV1Xk+I3w/SH+z/D959qTy/Lu9Qm/1f8A00k8ygDIsfAF54Y0qfVPEkl++qXc8caXTx+fHBH/AO1JK6vwxBof2z7PpehwO9xffaIL1PMeNLj/AJaf/HKxLr9oW3gvJ9P8QahBBpEflx/aoLSOeSf/AK5yVzWo6zoenaCmsW8d3pcFpd3FxBPBdR/v45P+2n7ugD2v4hWNxoHh660u8vE+2zp5lq88kcn2r/ppH5f+rqCf42+H/DHhXS5PEGof8TGwtPuQJGkl1JHXh2q+JvEHjHTdR0PR9Qv9b06SeO8jtYLXzL9JJP8AppHH/q6u6d+z14o0pE8UfEi8sPD1laWkccf2qP7XI/8Az0kjoA0fGPxfvPHGpJqHh+S7166ktI5LuHRYJP3Ekn/POT/2pTPA/wCzn4o8R6xqNv480uTRLWNPtlo/lx/v5PL/AOXiSvYPg74V8B6No/8AxSfizTdenn1WO3e1tfM8z95H/wBM/wDv5Xvl1pt5aaPdeB9Y0+B0u5Ps897a/v8AZ5n/AD8eZ/yzoA/OP4m6dZ6Nef2X4H1j+ztLgeON0Ty0jn/6afu6xdH8MaPaWE+qR6h/pUcHmIk0f3/+enl19W+JvAHgv4bWGqaHb6FBez6lHHbz60nmR2nmeZ/00rzzUfDnw71K/gs9L8YSfZbCCOSS1gg8+RLj/ppJ/wBdKAPJfsmj6ik1v4bt5P7LjtftE7+R+8eT/WV1Gz4d6rZx6xcWd+/lxySTzwR+XsuP+ef/AE0rr9Stbz4bX76hZ28aWsccfl2tl88d9J/z0/d/6uP/AKZyVt+GfDkfirQbrxx4k/s2eytI5LxNItbH94/l/wCs8yOgDl/BWj+A/FWq+F/D/h/z7rUY5JPtf2pNn/XP/rpWv4m0PQ/DPxRuvC+uaHqV7pF/HJbpBD+78iT/AFn7vzP+mla/grUvBes63a654L0uPTrW0/eXVr5/kSPJXS65qtn4t8Wwf8JhpcaXXmeXBO/7z93/AMs5PM/9p0AcV/wrzR7HVbXQ7PUL+HzP9IkSCPfvuJP+Wkn/AGz/AHdP1j4ZahY6r9sk8Pz6Xp32STe/n+ZJBJ/zz/1n/bStTxx4R0O115LPxJealpdlYJ5fnQfuI5/Mk/7+Uaz4f1TwxDBHeapJOknmf2ba3snnxzxyR/8APT/pnQBnfDXxdp/w88Wwah4w1y7uoJ0+z+Q/lpJ/0zk/d1qeKv8AhXeq+PJ9Q1jVI5I4JPs9ps/1iR/8tJP3dcHpXgTT/Ed5/Z9nHH/y0ke1ng/d+Z/zz8z/AJ516vqvhjwXA+nW958N5/7Onj/069sk/eeZH/y08ygDmrHxP4w8D+OYNH0fxBqX2WR45POefyIP3f8Aq69y8W+Ebz4m6bp0fjzXIHuo5I5Eukjjk2Sf89P3dVfD/hL4Z+J4X8P2dvHqMmm3fmJC8G+d5PLj/wBZJ/zzrB1HwXrnhzWLrR/Fmuf2Wn+rgS1gn/5aSf8APT/WUAR+MdK8afDnw3pGj+F9YsL21jn+z32oJ+4k/wCmdvJJH/rK5vwJ4ck8XXNr4g8YeRql1aWnl+fqHmJJ/wAtPM/d/wDLSvcfCPjHQ5PA09nqn2SeDRbSS3vnuoP3fmRyfu5JPM/56Vw3wr8a+E9V8eT+H/tGpwXWu/6ZaQXVp+7eT/rp/wA85PLoA828R6d4k+Ht/J4w0O3k0S1sE+0QeS/7v/nn5fmf89P+mddRo/xh8aQy2Xifwxb/ANqTyWnl3aXvkPJ5f/LSSRP+Wld/8SoLfwrf/aP9L1eyj8yR4USPzE/66R/9M61/gt8HdA0Oa68cavb2/wBl1ax8z7kf7/8A55yUAT6B/wAJJ8Rvh7q9xcXECXV35dx8n+sg8v8A1n/XP/rnXN6V47t4NEvfDesRxpoM8/7ye6g/49f+2n/TSvcdKn8uwg/suSC1tZJ/LeCG0jkjn/5Z/vJK434h+FZNV8/Q/wDhG7R7WOfzPOgk8jf5cf8Aq/3dAHNeC9Gj0pNX0+O8kfTr/wAuOe9e7+3SQRyf6uOTzK7mw0C08Ktp2qeEJ55rKeCTyLV08yRPM/1nlxx/8s6820rwJqGq77DwRb3drqmmT+ZJDPJJ5c//ADzk/ef6z/lpWd8HfHlxo/xI1fwfrmnxvqkkHlwO8nlyf9NP9X+7oA7X44eJ/Hmh3+kaPo/guw1S1v8A/jxfyPM/1cf/AC0k/wCWclcPapp+jQwePLez/su9gnkke1eDf9l/56R+ZH/rJK9Tkks/Eelf2Xea5f6XPO/2eCe6n2SJbyf6yT/nnJJXVeFtJg0Tw5H4UvFh1Cxt4zbpfzY3mP8A65p/rKAPnSx/aP1TR3uriPR7efUb7TvLgdI/3F7/ANdJJK9D8AePLO+0rw99ns7uy/fyefDOnl/9/PM/6af6uu11X4beE9Vs/wCw5NDj8jQp/wB2/kfv0/65yVxupeEbefxJHZ6f4bk8iCCOPfdSR+X/AM9I/wB5QBa1WDT9VubXR/Ekcfk3af6Kl1afv/8AWf6zzI/9X5f/AJEripPAdx8K9bvvFGj293dWUHl3F0j/APtv/wA9K3tV8I654gv/AO0JPEF3awST/fSSPyHj/wCenmR1l+NfCPizStEfUP7YnvbXy4/MRJJ/+Wf/AGz/AHdAHDfEa78D6il9p/2ye9n1qOSSBNQj/f2skn/PPy/9XXL+BPAkespP/wAV5cJPHJH9rsnkjgng8uP/AMiVV1zwlJ4t1Ky8UeH7Oe1060nj+3f2hHvjg8v/AKaV0vgD4a+D45rHWNU8UQWsHiHzLeSC1k/f/wDPPzP3f7ygDR8VeDvC8E1rrml+JJ554J/tF38nmSaj/wA9I/L/AOelcno3iqTUfE+nXFv4ontbWDzPIS6eP/WSf8s/LrtvF3whvNOtrLw34bt96WDyXEGqQP5kieZ/yz/56fvP+mleN+IPht8cJ0utD+xwaddWk8dxvupI/Muo46AOu1zX/FnhjVdb0PWNYgvdIu7T9+/35JI/+eccn/TSpPhzPqngrwelxodv/aiSTySWllex+Rsk/wDjfmVqfBbwBb+KrbTtL1i3v08hPM32s/7ieTzP9XJH/wAs67xPF3hfw5pWqf2X4g2Ppvmb0ng8vyPL/wBZ/rP+Wn/XOgDmtK8VSaNrb29no9pqmo393JJO7z/u7W48v95H+7r0zwrJ4T1m5fXNQktNE1eeD7HPawvJ5j/9NPL/AOuleHfDXVbfR/EOo+LNPs9J1Gyu55I538/zJEkk/wCWn/TOvULH4jaX4c33Gj2dpOlp9nkkunTzJLqPy/3kf7v/ANGUAWvFWneD9VvLLwX/AGhd2UEb/aEm/d+R5n/XT/WUXWsaH8MtV06S30uNL27n+zyTwR/u3/6aRySf6uSus8yz1KFNUk0/SftUcccdjazQeZPBHJ/5Dkjrq559PjhT7PbxzvaSW9473qfu7WP/AJaeXJ/z0oA57VZPHm+6j8P+RBp3+sk1CeeP/lp/10/1n/TStDw/rHiDxBojyah4fjd7Cf538zyI3kj/AOWkf/TOtGe+t7u5fUNQuI3g/d3Fqk8ezfbyfu/3lYmsabql3oMFnodnf77uST99M8fmeX/10/5aUAXrvUtHu5nvNY8iB44/L+f95JPXE6l4u1D+x4NUk8J6kiQQf6LPa+XH/q5P9ZJ/00rL8Dxyar4hn0P7Hdp5n+ourr+OOP8A1nl0eNbvfZz2+l3GpWvkQSSXc8KSRyT+X+88vy/+edAHFfFGx8SeI7DTriO3u30jUpPMdJ44/wDRf+elYl9B4L8K6bBcf8I/GkEcH2hN7+RJB/rPLj8uvBLvxx8ZPGvifV9Q/tT9xaR/aEhsnk8uCPzK9r0rwPH8Q9Ktby4uJ7WCdI/Psn8x98f/AD08uSgCrofxD/4TjRJ/7H1SN7XSY5JPJ8zz9kn/ACz8yOuX0OfxJOj+C9Yjjn06/n+0O9r+7gSST95JHJJJXa/Dn9nPxJ8PH8SyfD/xJHPp1/5kb6fdf6x/+2n+rrU1n4a+MINHguLzT5H+wP8Av0hu4440/wCWnlx/89JKANG+0rT/AAzZ/wBsW9nYXryQRx2OoWqSeYkn/LSuQ8VePLO+tn/s+Ow1HUbDzJN8EccfkVveKr7+ytK/svy79LqwtY5ILq1k2f8AfyOT/Wf9NJK8K+GWhx+MdbvdY0/VI5545PMvnd/Ljf8A65/89KAOy8Y6H4Ln8JaR4fs7yPS9en8v7dMk/wC7nk/6516b4Z+G2h6V4DTS/FEdpdajd/u4/wB3sjg8z/np/wA9K8U/aa0280q/0jxBo95/pXmf2f5FrJ5kn/XPy/8AlnXvHwk8Y3Hjj4ew6hrGlzwapBJHHHMkfmSP/wDG/LoAn0PwVqH2OaPw3qE8H2STzPsT+Z5aSf8AtOua8d+KvFkmt2vgv7ZYQeXH9okmuoP37+X/AMs5P+mleh/2z872dvHOkE/+j3dr5+yN5P8AnpXG/ELw5b33ifRPEklxBev9l+z/APH15/7z/npQAeZ/Yfhi1uNYs54NUu5/Lne6k2R3VvH/AM85Kn8OR6fHM+lx3nkaXH5kk9lqDxyRvH/10/1lVfgzqusa/wCHtRs/EGlz6pdaLPJHaWrp5kd1b/8ATP8A7Z11eseDtP8AEem3VvoelwaDdSQfv03/ALxPM/66UAch48sfCfiPR/s/w71TQdL1e7/dx2qP5e//AK5x/wCrrlIILzxVDqPgf4mWclldWH+kRu8kknn/APTPzI6858T/ALO3xQsdVgvPDckdrq9pHHJaf8TX/j6j/wCmnl12XgfSrzUrZLjxhcR/235clvqWnw+Ym+T/AJZ/9dKAMvVdYt/D94+l6PebLry/LR/3nlp/20rhtS1XUNc8Tw3Hii3t7r95HIjv+78uOuy8VQf8K5d/GmsSX/8AZ0d39ng0i6fz5L7/ALZ/8s/LrF0rxVp/xJv7LVND0vfqlh5kc+kJBJHB5f8Az0/66f8AXSgDl77XNLtNbnuPD8erPZXc/lo+ofuJJ/L/AOWf/TSOoNAg1TUbC18QR6hd2t7d30kf9n+X+78v/pnXpOo2MjpZWcng/wD0rTZPs8kL+X5dr+88yT95V6TQ47rxOmsa5o8enaXYSeXs0+ePzHoAztH1LUJ0n1Tw3qF+96kckb2vmeXJ+7/d1vaV4gvNV8N6JoeqeD7+9+SS4n1Dy/3k/wC8/wCen/LOn+Mfglof2l/Fln40u9B+SSSdIPMeOf8Ad/8ALPy67LwVB5/hiy1Twn4ov9R0uwuo457W9fyJHjk/1n7uOgDm/GuueKPA+jpJ8P8AwXpv2KPy9iPJ5nn+Z/z08z/nnWJpvw21Ce5tdc8QaPBa6fd/vHSePfGkkn+s/wBX/q67/wAQQahdW0+lx29o+nQT/u7p5PL/AHn/ACzjqHQ/DnizxMmo6frF59i0T+0Y45NMsrry/tUn/LST/ppQBqaNrnh/wjo97o/hfR9We9ggjj3zQfu38v8A5aR/9tKwfE/ji8TR7qzk1SC6upI/3n2WPy4P3kn/AB71qa54qt9Kubrwnqmj2Fr4eggkt43e7kkktf8Apn/z0rzzUtV8N6xpVrocej3d1ezyR/Zb1P3caSR/8tP+eklAF3xr8PfFHirVUks7z+y9IkgkuLT/AFaRwfu/3kflx1zej6x4X8JabBp8n/ExuoJ5JN/keZI//fytfxV4/wDiRGkGl+E4/wC1NUsIJLi63+X8kcf/AC8Rx1w0Hw51DxNol74s8WeNI4NUnn+RLWPy5Hkj/wCWdAHslp41k0rQU1T7PJp32u1kuEtU8vz/ADP+Wcn7z/lnXnPwy+Jtx4ce61Tx5cQXSam/+i3SR/8AkOsV/F2qR6U9veXEj3thB5ifv45/Pk/7aVqaNdeC/EfhWf8AtDS59IntE+0efNB5Ec/l0Afen7Iclne+AtfvLK6E0U/iKRw8cpZTmztehork/wDgnxqOn3nwY1l9KsLmK2TxPcIhkHMgFpafP+NFAHx78SPhf4f+I3xr+Jn2nxzrsOo2nibWP+JZax/u/L+0Sfx1zepfCfw34HS18P6Hcf2jeySeZ888nmPHJH/y0g/56R19ZfEC78D6P4o8TXuoaHJe/a9fvLeT7FaHzEk8yTzJJJErmfBfw8t5PHL3HiDwnPdQalaf6Dq88H7y1k/5ZyeZJQBwfg74MyalpWt6hqniS31RI4Ps7wvp0b/ZZP8AlpH/AM9PM/6aR1N4V+ENxA72dxo9ppyR/u5IJo45/wDrnX0N4c8K/wBjQwfZ453uo4/Mu7rfAkk/l/8ATP8A56V5r8UPAEdpMnxI0fxBfwaXJJ5cmmPH/qJP+mfl/wDfygDP8R/C7Q/CNtBZ+C9Uv/D2qTz/AOnWtrJ58b/9M/8ApnVXxV8C/EF9eadHrniSS6/0XzJIL15PL/6aRyeZXXad488L+INN06PXNDnuoIJI7eDUEgk/f/8ATTy69N1L/iceHppLOSS1gu7SSzgd4Pufu/8AV/8A2ygDyX4e6B5j3uh+A7fRbLTtFvvMvr3Z+8uvM/6aSeX+7/65167rGvx+FdE0u4s9Lv8AUZ0tJPPhsp/Pjf8A7+f9M6Z4S0bwn4V8MT2cniSwsp/ssnz6nP8A6+OP/lp5n/XSp59c1jWfCr3ng/8AslLqOD9xq+/zIPMj/wCWdAHIeR4w+Kngm18P6f4b/suCRJP9NvZ4/wDV15L4H+CV5BNrfhvWPDcmnQ2kfmSXs/ySPJ/rP3cf/LSvTbuP44XVt/anl6bBpdpBJeX09ldf6+T/AFf/AGz/AOudYniqfUNS1ixuNH8UIk+tWvzwahB9zy/9X5cn/TSgDkNDfR/CupXt5b6fG/nx/aLR7qfy43j/AO2f7ut7X5/BepPdapb3EccHkeXOlr+4gupI/wDlpJJ/zzrF8TQeKLuF/B9v4P36XJdf6U8P7uRI/wDnp5kn+r8yrWj2Ph/yU+GeoafPBpf7y4+1f8945I/+Wcn+r8ygDQ8MfDm4TUk1CPT9Nj0i/gk/4l9rP5e+T/npJXKeP/iHceI3svB9nZx6dq9p5kj74I4/3ckflx/vP/alT/Dnwd8QNG+IU9xHcR/2R+8t40e7gn+1W/l/8u//AE0rjfiN5d9qUGueJNck8+O68tLqGD78ccn7u3k8v/lp5dAHqHwk8K3HjjRLrQ/HFv5/7uTyJ0n3x+XH/wAtPMk/eeZVrxdPeaN/Z2jyaPaeIbLTHjjtEupPueX/AMs5PLq7a6PcaHrfl+A9Uk8+/tPLk0yafzJPLkj8z93/AMtI64bxj4V+IGleLdOuNH0ud38S/wCjzokkkEaSf89JJKAL1rqPhvxVNB4g0+P7Fe2EH7y1+1/vPtHmf6uOsTw58WPiJ4c8YXsel6x5+i2E/wDy+/8ATT/lnV3xd4HvPg19iuNYt7vV7LxDJHHfWTwR/uP+en7z/WVa8QaHeJrH/CQeD7eN9InT+z9Rh0iPz98n+sjkuP3dAGxqqeH4PiLa/FDwfrGu6R59j/p1rBJs2f8AbOT93/rKj+I3j+TR00jWLyzknef7k8D/ALi1/wCmf/XSuH8Qf25rOsXV54T0e7srXSZI7d71/wDWPJH/AMs/+/le8aH/AMJBqPw9ez8USab/AGJpulfvE2RySfaPM/1kn/TT/ppQB4VoHiPT/Efj+y8F+NNH2aRqX/H2kGqyfP8A885JP3n+rr60tfhzofhK5stcs/Pn+wR+XaJPPH5cH/XOvk7R9O8F6N4hns/iRo+rapeyeX5Fq9p/x9Sf6yP95HX0FBqvxAksPM0/Q7Tz7CCOSC1+/J/n/ln5dAHWeNfhXb/ENNL/ALY8SSWvlyR3l9BZSR+Y/wDzz8yT/nnHUcGj+LPhzbT2en3FpqGib/s8D+R5n2WP/P8Ayzrb8OajrF3ZvJqlvYWLz3Vv5nnwf6+P/lp+7/551qeNNDkvvC91Z6XcalPdQRySQPayRp5//tOgDQ0pLzWNNm1iORLW68jy7RLr9xHB/wBs6kvrq88OaJ5lxHI8FpayeXa79nn3H/TSSuK+F2vx/YIPDesaHPZavG/yQahPH5n+r/eSV0Nrqtx4j1vUfC/izT447K//AHcdrv8A3j+X/rP+2clAHm3wvsfFmo6re3l5p8cFrPH+/e1upI408z/ln5n/AC0rUn+Hvg/wx8YLrxRpfheNJ4NN8yd0k8uP/V/8869Tg01INI06zs9LjjmtH/cInyIkf/bT/WVxvjzxb4P0rVbLT/FlvqU/2ueOS1gSOOSP/rp+8oAffeE9O8fRWmtx3NvPqOmyRxxzIj7IY/8Ann/0zp+o6VqHh22tY/D9xdz/ANk+ZI+yCT5P+2n+rkpnirUpfB3h+H7POmqRvBJJ9m2Okckf/LPzPL/dx1D4O8ceIPE+mvZ+JP8ARXjj8ydPIkkjTzP9X/10joAu6z41t57afR9Q0/Wp457WOOd7KDy9/mf88/8AppXnPgf7Zo3jafwvqnnpp0jyW/2K6eTz0/55+XJXeeOPGNnodt/Z+h28k91aQfaPsUGm/u/3f7z/AJaV4dr/AMUNP/4WXp2oax4bjR9StPMvoJpPL8jzP/anmUAe8WNj/Y2lT29vpcciQf6Qlqn7ud7z/ppHXinxQ1L4weHNSstckjnTzL6O3k2QSf6v/lpH5f8Ay0/66V7joF9J4jhSS31Swnnu0kjurq1/1bx/8s/Mpk6XGmw3R8r+1LWCP7Pa/uPvySf6yT/rnQB5Zd2P/C8PCX+jySaJayXVxHdQfu4JEkj/ANX/ANdK8r1X4V2fgTW08P8AiCSfxDa3/lx2OyOT9xJJ/rJP+mder+I/A9n4VttR8QWcd/O/nySQWX2v/v55fl1veHNc0vxjptrb6pp9pZP5f2jek/7uf/pnJ/00/wBXQBneDvhfqnh/TbKOTUL/APs6BJLj7V58km+Py/3cf/PTy62NR8OafqWiTW8mj/ZUjjkktbqCDzJ3j/1nmR+Z/rK2rH/hJPB1hdRx6hJ9lnSS4dJ03yJH/wBM6JHt9GtkuLiTVoEj/d2tlZRyf886AMHwd4Vt7Hw9dWfh/UJJ4P3ciP5f+s/66f8AbSvln49+C5PEHiGy/su3u4L67f7PPvn8uTzP+en/AE0r638RprGlaPPHb/a9LtbtP3DvBH5nmf5/5aV8xfE3w58TNO+IT6xb+H9W1uD935E91P5mzzP+uf8Aq6AIfhJ8L7zw5bfY9DuLu9/tbzLedJ4449n/AD0k/wCmcdeoJdW/gCzurfxR4X/tRLueOz2WsEb/ANnf8s//ALZWppXhzXLS/Tw/eR3+n3v2S3uJPsVpHH5Efl/6v/pp+8qjP44uLTXn8D+LNU1ZNUkeSz8+1gjkjnjj/wBX+7oA7J5NP8K2c9xqniySeCOO3jgfzII/+PePzPM/d143J+1tHY63ex+MPhvq0GiSXfmWs1l/HJ/9sr1TTvCPh/xNZ6XeeKP9Knk/0h3RJPMT7P8Au/8AyJWXrngfw/qtn5mqRz3tlIn2i7n8vZJBJ/zz8v8A550AaF98aZPsenahqng+7TTp4/3E6QRx/u5P+ekclXr7xb4P1x9OuPD/AIw021+1wSW9ra3U/wByTzP9ZHH/AM9K8r1zw/8A8JxpT6fqGuWkaQeXHaafdeYknl/9M468O+Pfwy8QeFbmy1zT7O7ntYII/wDjyjk8uD/nn5kn/LOgD67vtZ8J/wCst7iDTvtcHlpM88n/AB7/APLSSOs5/E+h6rc3WnyXmpQeRaR29jdTX3lx33/XSTy/9XXzF8JL7xJ44s08L/ES3v7VLCCSSC6S6/eJH5n/AD0krr/FVj4o8CXMFxod59t067k+0Il7+/2Rx0AdroF34HtXvfBeoeD7TSE8iS8u38z929xH/wCjKy/Dnj+4/sf+y9Q0Oe10uD92+r2vmeXP/wA85P8AV+ZXmF38VNP1zVfM1S3jsnneSOR55/vx/wDPSug+HPhm81V9Xt49YkTRJLTzI53kkeB5P+enl/8ALOgD2vQ59L1zStIvI/Ek7+RHJI6Q2Mkcf2etjVXjghtdUs9HkuktJJI5IHk2bI4/9Z/y0rhvD/gDUNK1LS7iPXJ7VLT95OnnyRxvZ/8AXSP93XS+MfB0euW0Fnp8ce+f959tSSTzH/6Zxx0AeV+Nf7Q8caPBqGoW9pp2naa8kljdTz+Xvt/L/ef9tK850Pw/p99C+l+G9UtNLgg/eSPNPsjvrj/lnHXoHxCg8eaV4AsvC+oeH/tunRyeZA83+r8v/nn/AM9Kf8MvAFxrnw0STWPBdpBPvk+/PsnT95/rI/8Aln5dAHnlj4OvJPENlp8muf2ikknlzp9yOD/pp/z0r6T1nWdP+HvhV7yPyH8i08uCCy/dyTyf89P3leKfGnwro/hXTbLxBo/ii7tbq7g+xxoknl+f5f8Ay0//AHdc9feJ/iBPbQeG7OSSD7fBHH9tdP3aWf8AzzjoA9Jg+JWj6xC8ceuTwQQeXHI96n7zzP8App/20qHxx418H+H9H8vR7zz9UjTy96WuyR5P/Rf/AH7rnfCvgO38CJPH4st4/Et7dv8A8vUnmfu4/wDlpJH/AMtK6XVfhzo6XMHiSPT7S6sr/wD1DweZ5f2iT/2nQBB8NvhtJodta+LPD+uf8Te7gkkvkSf93BHJ/wAs5P8ArpHTPEHxwuI0tbf/AIROeeytL77Q6J+7kgj/AOeldDrmh6fAkGl6PqFpp0F//f8A9XB5cf7z/pp5dec6xa6hod/H4T0+O7up54/Mkunk3xzx/wDTSSgD0qD4jeG9c0rTrjT9YtPtsbyefa3X7yf7PXE+Lr7T7S51SPXJI9O06TzLyDUIIJPMeT/tnWjaaHrHgDwxDqmseH7C9+eS8nurK62fu/8AlnH5n/tOqviPxHoepWFrZ2ejxwXUnl3H7+Dy9/mfvPL/AHn+soA8o8Kyah4tttY0f/hF59eS/wD9RdXUkkmy4/56eZWXrHh/4iaN420iPwvrFpa3UEf/AB5afJ5cl15f+sj/AOmlfSaeKpNHs/s9vpcf22eeTz57W0+5byf8tK821+fwX8Q5v7c8N6Xfya3YJ/r/APUR3XmSf6uP/ppQA/xxdSa54VTVNc8+DVJJ5I57XzP3cf8A1z8v/WVkT/Ilr9juJEupPLk2WryeR5cn/LTy5P8AlpVXxPoHiy1uYNQ/s/VtOsrC1j8v+0PLjjT935nmeZU2ua54oez0vxhpdvfpZR/6HBa2tj+7fzP+Wnmf8tKAPfPhzfXlj4Y0uzuLz+1LqeST7VC/lx7I/wDrn/z0rkPEHie40q8guLePSYf7Jj/dv5++RI/M/eSVkWPj/T7XW7XWPEGn2lrdTwR286Wt9/pc8n+r/wC2dXfFUHgvVfDHmaHbx6Xq+yT7Ul1PJ5f/AEzk/wC2lAHPQfEa38M/arPxBqEmrwatPJcabNP+82eZJ/rKm8T/AB78P6bDDZ2dvqU+r6bJ8jzx+XJJH5f/AD0rzn4c2uh+KtV+2axqH217RPMj8n+COP8A1n7v/lpWxJo3gOC/utc/tiw/ef6Hd2s/lySeZ/yzkjj/AOen/XOgDvLrxB4f+I0Nr4k1zwnqWkP/AKuCCH95vk/5aeZHXJ2kHh/wrefaLzwff/2pdyeXBdXXyQPH/wAtJI/3lTv8VNQ0ZNI8P6HodvdT/wCrjR45Pkjk/wCmkld5/o9rZ2Vx9n0m9Swg/wCPLy/L3yf9dJP3knl0AeFf2brEHxOn8QafcalpFrd2v7+6urTzP8x11+sa5ceGLCCPXPB+xN/l3X2X95+7/wCen/XSSuD+KPiPUNc8YWtvb6pdpqM9p5mz94n7uP8A5Z1y+ueNPGGuQvb2euX91ewJHJ8n7vyPL/5ZyUAdX4q8VeD57OC3t7OeyfzI5PP/ANfv/wCmclc9a+MdQu4X/wCEgt43tbDy/sNr9yP95/z0/wCelcv4f8XaXpyXtveXF3q888cflwJB5ccFx/z0rso/DN544v47iS4jSDy4/wDUSSJ/10/1n/LSgD76/wCCb2sJqPwQ177LZRxRW3i27t0WOXcoC2lp0P40Vr/sB23hvTPhFr2neH1ijtrbxTcRsF6bxaWmf6UUAcH8QtK8QR/ELXrzQ7zSb6yfVby4vtPmj8v/AJeJI/Lkk/8AIldR4ftLiDRH0+4+yXVrdwRxxvdSST+R/wBc5K+b/F/xp8WeDvjV4+s0kPkx+JtX8x7iN3SC3ju5PLjT/rpXRJ+01p86WUcnhuS6/tqTy4IP+PX/ALZx/wDLOgD6ggguL6G1uLj+zb2C3/eTv+8j33H/ACz/AHlVfEelWcegz29xodhe2Ukn/LGPyN/mSeX+7rjfD/xN0PRtEn1DWNQgR7Ty447Wf/S4Ekj/AOef/LSj4eaxJ4j03+1I9Y1JPI/0i0ea63xpJ/zzoAz/AIhazqGm6Cmn+E/C+k3V1psfmQPMknmJHH/z0/6af8s68oj1z4seO7D7RpeoR+FHuII/taefskf95/rI/wDnnXpPiP4t6poc32iPR9J061v55N97skknf/ppJ5dZfi3QLzXLCfVPB+oR6jq8nlxwI7/u0j/5aSfu/wD0ZQAeKp/Bc/gyDQ/iRrl2+owWP/IQf93I8f8A00/56VP4D8VR6P4evfCfmWD6dYP/AMS2eeOOSOfzP9ZHJXjfiDw/4o1KFNL8aXm/UbT9559qnn7Ljy/+Pfy69G8D/D34mJeJb3mqfPHafaLTz/LgjtZPM/1f/bT/AJ6UAeyT6BJp1zpGh6fcf2dpd/J/qL2TzJ38z/nnH5leMeLbTxB4c+Is+oR2c+t2V3P5iJPBHHJBJ/zzjj/9qV3F1/blj4zg1zVNDj1d54PLk/eRvOkkf+s/1f7v93/rPLrl/H/hWP4sTQax4H1zU01TTYJI7ua1kj+T95+7jk/7aUAZF9r95ofiG18P6h4sv7KDVvLjSDZ5m+T/AJ5yeX/zzrhvHnwd8UaVr1lrlx4gjge7uo7OODT55Pn/AHn+s/6Z1vaHrGuWu/4b+LLy7+22kckc915Hn+R+7/d+X/zzkrY+Ht3qGj+G0s7zUN9lHdyeW97YyP8Au/L/ANX+7/1f7ygDrtf8M2eleD9O0PQ497wf6hE/5Zyf9NP+WlWvE3wr0vWPAcGhyaX5GrwfvEvfL3/ZbiP/AJaf9tKz/Amm3l14qTT/APRPssHmXDzvqP7yfy/9ZJH/ANM694gSTUv7L8y4tNkE/mSJBH/x9R/8tJJI/wDnn/q6APL/APhB7P4baanjSzs5P+EhjtJLefVHg/dv/wA8/wB3/rP+mdcv4m8cXnjzSrXS9P1z7Le+RJJdJ+78x/8App/2zrqPiH4jvPE+sP4bs7yT/S5I49kEGyT/APeR1yHhH4XeG01uTwv/AGP4o07UIJJJJPEF1dxz/u44/wDVyf8AoygDgPE3xpt/EFn/AMIvo9nPdT2nlx+ek8iRz2//AKMrvPhB4q1zR7+68N+KPDc+jpceZZ2M175cEb/88/Mj/wCWn7usSx0rw3Y+P7K31y4g1G98z59QtY5Eg/eSfu/+2dT/ABU8CeJL7xba+NNL1iS6e0n8uOy/eJJ/2zj/AOedABHd6H4Y8VTyf8JRPe69aXX2j7La2skkCf8APPzP+Wclehf2j4g8Pu//ABTcd1aySeXdo8nlyJH5fmRyeX/0zrwdPDnxc0OH/hIPLg2Tx/Z0S6/eSSf+1K9r1LxNZ6HYWMmqahO97aQfY5Nn7ydJJI/9Z/00oA5fw/47vIPENlp+l293epfySfatUhjjgkSP/lnHH5n/ACzr2fw/JrE73uofbJNRnnj/AHFraz/uE/66SV5ZJpun+DtSg8YXHmXWtyT+Xv8APjkjeT/ln5kcla+q+KvEFi8+n6PJYT2U7/aJ72Gx2SWvl/8ALP8A1lAHtH/CR6fI8mn3FnJdPYfZ/PeBI/3Hmf8APSSrU91HaWyWdneefPH5nl3t15bx2vl/89PL/wCWn/LOvL4/iN4Dg8DT6pH4k+ypHPHJdzvPH56SSf8APTy65eP9oXS5/EOnaX4XjkdL/wDd6jOlp9r2R/8APT93/wA9KAPSb7UdP0PxDBrFvqlwlrdwfvLqaCSOPy45P3kldfo/jvw/rNzNJo+qaLdXXn/Z4Jv9Rsj/AP3dec/Ea6j1V00OTWIPPtII7O7eZJPnt5P+ef8Ayz8uqNj4R8F+EdBTxJ4b0eSeeOD9/NDfeRBP5f8ArPLoA9h8T2OqPZvb6PHB+/f/AI/Uk/f/APbOOvPPjpBp/wDwg2kahJHJJBoV1HH57+ZJ/wAs/wDWf9NI65Twr8WLfxd4zg1TWPD8mowx3cf2HUIbr9xBJH/0zk/1cf8A00rtfH/hyTxV8Orrwvo8kFrPfpJqFjdJPH5aSR/9/KAOetPGnjTR/B+naxcW/wDaOgyTx+fPp/lyefH/AMtI5I5P3ld/4c8TeF9Z0dPEGj6hPBp0fl/ZUn+ST/pp5kf/ALTrxX4F+I47tLrwf4suLBNegnk2Tzfu9/8A0zre+OHirWPh54e0jT/C+j6Lezz/AH3uvMj8uOP/AFknmR0AbV9441j/AISp7PR9Ljn+ySSSRpdeXB+7k/5Z+Z/y0pmq6x4I8VWMl5qGgX3nQWNxHBqE379P+uf3P3deU/A+T4geONE1681i3gSCeP7PBPDB5H/PTzLiOevcfCNrqGjaDBo9vHHNZQWn7h3/AHkb/wDPSTy/9ZJQBd8AWNnJ4bsbyzvLSy0uSSSN9IS1+/8A8s/3n/LSs74h+ONP+ElmklvZx3U8F3JcTww30n7i38v/AFdvJ5f/AJDrlPE+h+LLGG+8QeG/EGk6XPpv7x0soJPMeP8A7+V89eLviprk+q3Wlx65HdadJHHJqL2sckl28f8Azz8z/V0AfW+jeJvDfxb8A2t7p503/T/3kD+Z+/ST/nnJXmWh/B3wn4gmn8J+KNLv9EgguriSeeG+8uR5P+2n/tOsf4G33g3zdC1mG21LRbaOf7Y/2sxv/wAs/L8uRPk/1leqeKrGTUZrLWNHkg8+wuvLSdP3klAGj4K8JeKfh7d/8I/ea2mp6DcQXHkOkjyXcf7z/npJ/q467LUdSt7Gze8vNDnh8iP/AF80cnmJH/zz/wCmklUbPV78alfXep3bvHm3tLXzv3cCSRx/vP8ArpUOq3WqX2kf2PeWceqTzv8AuJod8e+P/ln5nmUAZ19BcXcySf2pdwWsf+vtX+eOf/nnUMD6Xaaxa6fb6hHHP9lkuNVuv3nl/wDTv+7k/wBZUGjWuoQaPdfaJPtTyPJG9l+8jj/7af8APOsTXNVj0p73S7zT5Lp7uD7ZPapJ5kbx/wCr8uOT/lnHQBi+IPiV4gsfG1rb2+l/8S6eOS31HZ+7kf8A5514v/wgHjjVfiLdapHo9pBa6bqMd5apa32+Py/+mn/TSu8+G3hzT/sGqXn9qalZJd3cf7i9j8/7D5f/AC08yu50PX/Celarq9n4f8yCe48u3tfOg3x+Z5f7ySOSgDXu9N/tXR5tH8N29ha6jP8A8es88n7+eSOT/WeZH/yzrxXxBquqeKnvfD8njiwtZ7C78ue1g8yOf93/AM9P+mlerardyeTB9jjk/s6DzPL3p+8eP/n4r5m+O/wy8P8A/CTza5p/ii70v7J5ckkCPJ5l1+7/ANZ+7/6aUAe/+I4NcsdKfULjS47qysLH7HHCkHlyfvP9XJ5kdef+LvGmh6HbWvgu8uJ9Rur+Dy0spvn+y/8APP8A7Z1meANV8N+IPBNr4f0fUNWfUfsPlyO88jxpJ5n7yuk8VfDLwn4xS11CTVP39pY/uLqB9n/XP93QBB4VsfB+nalPqmj+KLfVNUktf3FlM8fyRyf8s/8ApnXS6rp1xrnglNHs7ye11HVp/L32SRx+R5kf/TT/AJZ/9M6wfB3wkk8AXll4s+0eRe3af6Vp86RybLfzP3kn7z/rnXUeJrS82adb6f4f1J4I/LuJ/Jnjj/dySf8ALT/45QB4P8Of2dtL1m51Hw/8SNH1LV7q0jkjS6gfy45/Lk/1lvXvHhXwrp/gSz07wfZ7J4NNg8uO1n8vzE8z95/rP/If7ytC++x3TvHp8kj/AGuf7Z/xM32R+Z/yzrn/ABNpXiCx/tTULeON0tEk/wBFSfy/tUn/AD0/66UAd3Haaha2b3mj/YLq6n/0iCC9/d/ZY/8AlpH+7/8ARlZepeLtL068+z3F5BP5b/Z0hSf/AL+Vw+q+P5PDnhi1/svUJJ0tJPs86JP5mzzI/wDWSf8ATOP/AFdec+DvE/hvXLZ/+Ews7t0ju5PsmoWv8cf/AC08ygD0b4lSWd9badZ6PbwefJBJ5af6yRP3n+skk/551ieEr7xZpWj2Wn/2fHa2UkEknkT/ALuNI/8AP/oyn6z4/wDC91f6Xpfhe8kuo5PMjg/cSSbLf/np/wBNI46891n4r/ECDx+nhv8Ad3trBB+8R7H7n/TSP/nnQB0nx0j+3aDp15qFvHp17/aMexIJI/M8v/rnVrVdAvLHw3pFxJ4ogRNnl+d5Eckk/wD1zjkry/40+Lby7tv+QPdwQbI44NQupPPjS4/6Z1P4HsfHE9na/wBuRzz/AGCD7ZaXV0/7uCP/AJZ0Aez6HrOsXdmn9qafaT2sHmR6ddQR/vH8v95+8k/5aVyPxG0OOPTdL8Wf8JBrWgwSSeZ9ihn8vz/8yVteDtY1y78N2t5rGqQWt7d3X2i0eaTZGn/TOOOP/WVP4x0rw/qWiXtn4g1SdL2Sx/0GZ0k8v93+8/7Z0AcNfeAPGmsWyf2x4o029eSTzNk91J5iR161d6HpcmlWXh/VNLn+xRpJ5k0H+rST/pp/0zrxvwz8bY/DFtBofijzNOS0/eWM2yOeS6k8z/V1a1X4h+KJ9btfFHg/XI006Of7O87weX/rI/8AnnJQBP8AGbWLzwwml6f4Ps5L21v/AN3Bvtf3n/TSTzP+edcb4D8K3nj/AFKCTUP7WnntJ/s/2p5PLjjk/wDaf7uvXtS1K48R3+iXlvqGk2sF3aRx3zvd/ck/9p1u6rpVvJ/aklv4X/cbP9fA8iRzx/8APT93/rJKAObsbTwXYvdeE7y4u7p7TzN7v5nmPH5f7yvPPEfwr1DQHTxJ4D8SSaR5cklvaJ5/mSJ5n7yTzI69D1iDULS2gs9LkkeC7tJJILKGf7/7v/lp5n+rrmv+E41B/DDyaxcXdrdT+ZJ5HmR+XP8A885PMoA4DWI9cn8/Q5JI729v4Pn2T/6J5n/XOT/V/wDPT93XIRyeJNO1Wy8B3niTVp7LTYJJJEmSSSD7R/z0j/6Z1qaj4q0+78SQaPb6fOnlyeZJe3v7+OOSteDUbjxVfz6prEdhp0+k/u0dH/cfZ/8AV0AUtHnvPDHxmspPEEkF1p0ifaJ/3HmVqeP9ck8Y6PNeaPqkCaRYXckiQwpJ58//ACz/AHn/ADzqrdvHrFtP/wAI/eX97qOmp5d1e+fsjSTzP9XHXmXiDWfFHhyZNPkt5IPLk8y7TZvjupKANiCD7Jpuo3Enkac8aR+Ra+ZJ56eX/wA8/Lqaxn8N+PNSS3uLy/e6gn+RILWPz38v/lnXN+XqGszWtxrH2RIJ/wDUWqSfvPMra8QaHb6Vc+Xo95/Zd7/x8ST2v8Hmf8s5PL/5aUAdt44gk0azS80e4nvXnkjkj8+f/jxj/wDRlTXzx3f2XxR8RPEnn2UH+oSCf92//XSSuHsfhB4g1LSn1z/hKP7UvZPM+SePzI0rkL6DWPsz+G/EEdpAlpJHJ5++R/8Arp+7oAu/Fv4hafrnjCy8QfD/AFC7soLSCS33p+7qrJd6pp0KapJqk968n+v2fJH+8/8ARlVf7G8P+FbBJND1T+3p5PMt9if6t6qwXUkFm/8AwkGhz3T3/wC8gT/UbKAN77d/whcKSf6B/pcn30+fZ/0zkrPn+LFxpz+Zp8kkF1In7jZ/BWhY+FdY1J4bO80+0ggjg8yDfJ+7qr4nvtDsXtby4jjur2T93Olr/wBM/wDnpQB+kX/BNJ5n+B3iGWbzfMk8Wzu27ys5On2P93iiqv8AwS5uvtfwC8RXGyOPf4yuzsTov+hWXFFAE3xD8F/CPxz4r1258QaGl9Ml7f2fmW0/l/6R58kckfl/89P+mlcD4j+AnwzneHWLOz1bTp0tPs9javJvjTy/+ede2r4R8MeA/EXjHVND2QX2raxcahdvqKPs8y4k8ySRP+mf7yuY8VR3EGlX15p+jxz6jaP9otbr955CXHmf6uP/AD5dAHzL488P6x8KPEnhqPxZ4sj1Twhf30nn3SR+XPB/10/5519LaHpXw/uvD0+n28dpBonkR/ZHguo/Lnjkk/eRx/vP9ZXy58e77VNV8+88YST3T+RHbz2SQfu7qSST/WeX/wA9P/Rdemfsy+HND0DTU0/UNLjfUZ0kvLSyvZ432Ryfu/M8v/lpQB6Brnwys9S+xWd5ca1A9hJJbwI/+rTzP9X+7rr9N8AaX4ZRPtmjz6je2EHl/v7T78f/AGzrUgsY9Sh/4mEk/wC//eO/2uNI3kj/APIleV/8Jd408T+Nn0fw/wDECfS9Bgk/suB3kk8x/wDlp/38oA0fi38StP8AA8Nrp+qeB/7R0iTy7iD7Fffv/wDtpXDQfHDxh41tvM8N6hHp0lhJ+7TVI40/65x1a+KnhzWLSw/svWPsGr+R+8kfT7rZdvH/AM9JP+edebeAPD/h/UtY/tTUPFmtWVjd+XcTo8kf/LP/AJ6eX/yzoA7Xwl8afHkdzex6x4XRLqd5LePUILTy438z/WeZ/wCi69h+ElpHpX9n3E+l6T/xMp7jUJ54X2Tv5f8Ayz8vy/8A0ZWX4xvvBfw28PR65cSSPp13fRxyf6VH/wAtI/8AWW8n/LSs7wBoHhPxBePJp8l29laeZeRo995kk8f/ACzoAvXepaXJ4nnks7O7g077d5kFqn+svv8Alp+88z/V1oQXeh6VpWvf2XZwaX5nmSJ5H+lRwRyf89JP9XXpXhHQ5LGztbjVLOw/0uTy0+1Sfu0t5P8AnnXIQT+G7XVbr7RJ9l0eTUZLdLX7n7z/AKaeXQBP8LtKuNO0G1+0W/kT+R5aTQwRyRvb/wDoyP8A650zxPr+n+HLD7ZqHiid57+f7PHdJB+8/wBZ+88uPzP3ddJ/bl5oelWVno/g+/fTvMk2b/knT/rnJJT9Vu/B+seEr2z8QXlvpf2u1+0SeSm/f5f/AD0/+N0AZ9pqunx+f/pH7+wgjkkmSDyPPjk/5ePP/wCWkfl1yfieTT/Ftg+oeE/ElgiXcn2exnR47Xf/AN+/3n/LOt7RtZ8QXdnPb6xHpP8AZ0FrHb2mn7P9f5n+rjkkrI+K/wAOf7c/sfULPQ5LW60mf/j10/Z5j2//AGz/AHcnl0AcB4j+Htn+40u4jg07UZE8uC1sn8+T93/y0jqa18HeG/7Fe3uPEkCeL7tLi4g87UZPPnjjj/8Aadd5pWuaH/Zul2+sXn2W6jkkkge9jkku/wDv5/yzrI8f+Eo/FV4+saPrkFle3cEcdjM8Ec8HmeX+8j8yP/V+ZQB4ompeLPAls954w8UWmo6dPB5cFlPHJHJP/wBtK6z4c6Vb+LdNg8Qap586RzybLX7VJJBH/wB+/wDWVwfjGCTWLl7z+2Ld57Ty43tbqDzP3n/TPzP9XHXV/DW0vLFNUt9L8UaTZQXdj5kdrAnl7P8Ann/1zoAPEfw91Dxj4wk1jw/4kntbWO78x7WaPzPPj/7Z/wCr/d10vxDu/g38NfIj8QW/7iC18v7Enmf9/PL8z95J/wAs667wVHcaz4beTVJLSDUbC7js5PsSb5J/3f8Ay0k/5aeZ/q657X/Afw3+L9m/hPWNY03+0dJST99A++eCSOT/AFf/AE0oA434c6j4H8XeJ72PS/C9/wD8I1d/u0mmtI3j/wDIddRofhnw/wCB9butU0Pw/BBJ4hsZPM1CeD95B5cn/PP/AFccdc1rPhyTwJYfY9Y1y007S7Sf7PaJp935cjx/89P+udZ934q8J/FuGfw3/wAJBJPPpMnl+RP5f+lR/wDTOeP/AJaeXQB7dY+I9Hg0HW7OPVLC6SeD/RLp/Lkk/ef8s7fzK5PVZ7e68KpZ29vImnX9r/Z8l1deXJHBJJ/6Lrg38FeG4La1t9cuL90u/wB5B9q/1drJH/y0rFg8f+LNO03XvCejxweRYeXHPDDP+8urf/tp5lAE3gTxHqHhzxPP8H7jR5H8+SPyNUT+CP8A5ZyeZ/zzr3XQPHGn6a9ro9xHJBPd3f2f7VD/AMeH+ZK+cPhymnwTXsn9nyX3iX/V2nnT+XIlv5n+r/eV1fiNNYjm/wCEk0uzj8mDy5I4P+WdjJH/AKz7R/z0j8ugCf4jeGfGmpfFfW/Gnh+SPSPDVhPHHaahaps8+Py/3n/XSvZ/hs+oXfhhND1zUIL37fY+ZYvNJ/paeZ/10rIsdRt9f8H6Xb+G9Hj0tI45Ljenl/ZHuP8ApnHJ5leLz/F7xx4R8SWuh/2hG+r+f9n+1PB9z/np+7oA988VfD3xw+q+Hv8AhE/En2Kygf8A4nGn3vl+R/q/9Z+7/wCelbV3rnhPQ7OfzJI9Ie08uSxdL7fG/l/u5I685f4m3F14YtY/FmqX97PJH5j7/wBx9uk/5ZxySeX/AKv/AK51V8I6r8RPFU11/aml2k+naT5lxInkRpAnl/8ATST/AJZ0AZ/xp8caXqWgw+IJNLjTRNagks/OeTzP9I/7Z/8AoyvG/hl8J/GHjHxbp0mlySWWg+R9okvdnn7/AC4/9X/9sr6FsdH8J/EPwxa6HpeqQT6jBPJcSaf5cc+z/rnU+myeD/hJpV74ot9Qv/sscfmXVqj+Z9q8z93/AOQ6AOTn8FeNNOm8yzku9RtYLH5HvbuOORLfzP8Aln5f+rr1fwd4nvJ5rLwveXH+m6bH5l3Paz+XJ5f/ACzj8zy/9ZXgHiPx/wCJJ9SfxB8P5INeg8iS4kguk8v7DH/1z/5aVi31pceFba18QW+uR2XiGT/iYalM/mJG8ckn+rjj/wCelAH19dvHfX91b3HmXXySSQQfa/M/ef8ATOP/AK5/8tKm1XxHs2SaxHHBBHJ9nkR3+5/zz8uT/Vx18s2PxR8aXepaXrFnrFpdefdyW8jvJ+88vy/+Wn/TSoNV/aFs4PiFqnwz8eW8d69/PHHA9r5d3Gkcn/LOSP8A56UAeu+OPjvpfhW8sbPwvp8eowa15lnvhkkj8iPzP3n7z/WVzfg742x/ErXrLw/4o0eS1gk8y3SeCf8Aefu/+edc74q8OaH4c8JPeXkk+qaddzx29jvnjTZHJ/y0jk/55/8ATOus+HM/g/8AsRI/h3J9l8yPy7S6ng8/z/8AnpQB2vh/SpNAs/3d5PZJdySeX+78+R5P9X+88z/npWJdeEY7qaDQ7y8gSykSTyLqdN+yT/pp5dYsfjXQ/Bem3Wn6pZ3++T93O+nv5kn2j/ppJJ/yzrzzR/iFrmm+J5/D+oW8d6kDyXju8/kf8s/+WclAHc6V4xk8I+IZ9Dk8uHTr/wDeSfJ5kD/885I653/hHPB+q+IfFGqaX8RJ9buvsMkk+keX+8T/AK6eXR8UfjN4Tvvh1dah4fuJ7rV5PLt4N8Ecfkf89P3lcb8LvCOoarbXWuW+oX8Gox+XcXT2s/7yf/tnQBsfDXxBpfgS8njuLee18z/SE+1WPlyTx/8ATOvWvCuvyeILy68zwvptrBBH/pX226+5H/1z/wCmleD/ABpg+JmpQ2sd5JJ9lt/9Ijvf9ZJ5f+r8uT/nnWJofiDWPAHh61kvLO7ee/8A3d9M915/2r/nn5ccdAHsPxs+K/8Awq6bSNY0fR7R/tflx3d0nmSSQW8f/tStfSviFp93Da6x4Xk/5D37uS61f/Xpb/8AXOvMvFXifQ9R8NwW+n3Ed15k/wDpdqkn/Hr/ANM5JJKpeI9Y1TxHo76hJHHpFlYeXJpTw/6zy/8AlpHH5dAHvGs659us/L8PyfZbq0/4+3eD935cf7z/AJaV5f8A8Lt8Jzw3XhvWNLkTVPP/ANFdH8vz5P8AlnH/APbK0b7wx4T1nVbXXNQ8af2W/wBljke18/z/ALVJ5f8Aq/LrhtRsbPXPFukW8mj2ljpemvJbwQJ+7nnk/wCWcnmSfu6APTfDFjca5Dex3ngfSXtY7qO3d7rzPMTzI/L/ANX/AMtKj1zwH8N/BelXVvp/huSC1uE8uN0TzI/+mn7uuotLHT/DltBZ2+n3CPHJ9ou/38l3Gkn/ADzkjrVn8Oafawz3nlvPPqX+jwQXU/nxvH/00/55x0AeQ+EfCOn32q6dZySR3trHBJJB5L+Xsjj/ANXH+8/5aV2Wh+GZND1WfULO4tJ57+OT7Xe3UHmSQW//ADzj8uul0fTbd9Vurz+y7SCfRU8tHd/uW/8Ayz8v/npUaTx3011Z2euaa6SPJ8iR7I0/56UAcbP4Lk1nZpfiC8sLXSI/LvH+1eX5j+X/AKvy/wDlnHXI+HPF2n33xC/4QvS9Qk8i3g+z/wDEwj8//v3XnnjXxxqmuTav8N9H8Px3VlB/o8GoP+7/AHnmfu6m/Z41bULfVNC8AeIfD9wmoar4is9Mu9TSePz4I5LiOP8A55/9NKAO5/aIg+yXOiahpeoT6jpcFrJHBsj8iOOT/lp/20rofCPiq3sdKtbPWNUk2eXHcX02z7kfl0nxq/a3/Yp/Zs+JPiL4J+MvhL8QL/VtLe3lv5LAJdQPJPbxzp5ck98j/cnT+BOc9a8wu/8AgoD/AME5b1PKu/gb8WpE/umRP/lrQB23hXwHo/iq81641zQ7BJ5/9IsZ5oPM8+P/AJ6f9M6tWPwLs9KvJ5I/EkllY+fHJPp9k8c++P8A66Sf/G64nR/+CiX/AATv0Gz/ALO0z4I/FVIf7jxwSD/x/UjW3B/wVE/YVt4Vt4Pg78UEjjfeES1tBz7/APEx+egA+JPwSuI9EutYj8WQWUdp5caWsEH7xP8Apn5lcP4K8D/EiPStR1zxJ4wu4NH02D7Ok2/zJH8z/V+XXaX/APwU/wD2DtVuXu9Q+DPxQluJPvv9ktEJ/LUayD/wUU/4J6OsP/FkviviB/MjT93sEn/gyoAxfGvxD8SfDZNLs5NY1K61SSCOOe1uvL8tI/8AlnH/ANNK8v8AHHxe8SfEO5TS7PwfYQXUd1/yxgk+T/rpXql9+3R/wTR1S5S81H4AfFSeeP7rl0yP/KrVpf2/f+Cb8css8f7P/wATI5Z08qSRIIFd0/8ABlQB4vJrMaW2nfZ9P3v5clvI6R/u/Mq6nhjxh40tp7fUI/sqXcn+ip/00j/6Z16Un7bf/BMdNQGoJ+zt8T0nzu+Qokef+uY1XZ+lW1/bz/4JtfbPt6/AT4qJdbNnmIY04/DVaAOZ/s3UPgzoll/amqWGtPv/AHc9lP8Au4Lj/lp9o/56SV5Fquq6pqt+95JeR3Sald+W7p/rHkr3zVP24/8Agmdrdt9j1T9n34qTwb/M2F0+/wCv/IVrJk/a4/4JWunln9mz4of8Ak2f+5WgDzPxjax6bDpckesSPdWnl3EkEHz74/8ApnWpod94k+Ic2o+H/D+lwf6XHHJJdTSeXsrtY/2t/wDgldDC9vF+zh8V40k++Euuv/lWq1aftmf8EvrDZ9j/AGfPi3DsTYNl12/8G1AHm0+h3EH/ABS9v4ov9Oe0TzHd/wB5vk/6Z1xV3o1xqupT6Hpdx589on/H1+8j3x/9tK9+P7ZP/BLmS8mv3/Z1+Krzz/6x3n6/+VWprH9tL/gmFphYWn7PHxSV36yM6M5/4GdVzQB89+CvCusedPef8IvO8lp+8Tf/AB11egeGLjxNrc8msah9itYP3iTXT/8ALT/nnHXtVn+3r/wTc0xv9D+A3xTRh1f927/99/2rmu5utP8A2Vv2jv2bvFXx/wDg38PPE+iTeG9aj0zbq2oOkk1wPsjyfuxdTxlCl0nP3/MH5gHy54gutU8F+JNRs9Uj/tRPI8u0uk8zy08z/wBGVt6H8Mrx7b7Rca5BazyJ9oT935kflyVqX0f/AAkCf2HJHHawR/6Qlr5nmbJP+WfmSV6T4D8AafdWEGqR3El7P5EkfkPH5e/y/wDlpHH5lAH1l/wT/wDDGqeFfg1q+n3Oow3ol8STzxTiMrvjNpaKOP8AgJorT/Yqi8Qn4W6tJra3UU8niK5dVkIyEMFvj+tFAG7qGnWv9uanc3Ruzc/2jcfZ/Og8yPHmeZJH/wBc68I+I3xtj+HPiFNP0vwvqWqT/ZfLvp5rry44JPM/1kcckf7uvdLnzNO8Uah9s1TZH/aN5cRwzPvj8ySTy464rxBa+F/ECa3b65pem6vewSeZPazeYmzy/wDV/wDXT95/rKAPl/42+P8Aw3d6O9xceH7vVNRntY44NQvfL8vzJP8AWeXJ/wA9P+mlanwB8a6hdIkdv4b02fVNJtbjyL1E8+dP+mnmf886wvE13Z/EbxDB/wAI/wCE/PtdNkkjgsnsf3bxyf6yOOvVvCPgPUNc+FFl9s8P+Rqn2793ZTQSWnn29v8A8s/3cnmUAdr4f8QeMNV01P7L8D77rUn8vzr2fy40/wCunl/6uOvOfHfw5+LGm+G7rXLOz0nToIJ/9KtdL/1fmf8APPy5P/Rle/6V5mj21rb29vHaweRb2/2V/M8ueP8A65/89I6zvGOgeJL68n0Ozku4P7S/eJD+7TyPL/1dxJ5f/LOgD5Z8D6N8RNK8SQf8JReX/ka1JHHP+72R3X/PT/rpJXqd9+zZ4P07UtOuNHk1KD7fPJJJp6Xf7vzJP9X+7r0P4c+B/EGh+G7Wz8Sf8TTXvtUkkF7e/wCsTy/9X/00roZNOuPtKXlvo897P5kkl1dP8lh9o/66f6zy6APEfD/irQ/DGjv8N/iR4XgvfsGo3Emy6sf3Fjb/APTT/wCOV6HdX2j+CrDS9Q+H+lyXtrJBJcf2ekcf7i3/AOWcn/XOpvib8Grj4ov/AGHqGsQWV1JYx/uLKffJPJ/00k/66Vi+H/gtcWnhjS/B/iDxhq37jzI4PI/eeR/0zk/7Z0Aehf254g1nwfa+IPA9xpN1r13aeZY2urwSSQWsn/LT/V/885K4fxHB4b1nxb/wiccl3a3upSSfbr145I/9Ij8v/V1u+HHj8M22qfD/AMP/AG7SJ7BPtG9I/Mjf95+8/wBZ/rI/3dfP1p8UPGnhxNU8Uaxo8ez+0pPIvb2ST95J/wBc/wDnn5dAH195EelfYpI9c1q9Swtfsez7VHHH+8/5afvP+WlZ0+lWc7wafH9kvrqO7k8h7r/V/wDPSTzP+mn7yvIvAHxb0fx5f6XrlxHB9qg8y8gSaeOON/8AlnJ+7/56f8869Ju/iH4bgdPEl5qmk3qQJJZu6SR/a/8AV/vKAH+MdSt47Z45NLjur3z/ALRa2trPGkCSR/u/M8z/AFlVdO1y41LSrK4kvLS9vZ45PMgggknkgk/5aeZJ/wAs468f8QeP/DeuWFrJ4X0OPUXnk8tP3nmSfvP+mn/LOu1+HmpXkdnqOl2dvHp+t/xpC8fmeZH/AM9P+elAE/ifwdo+vv8A2feXGyCN4/LutPT93/z0uP3H/kPzKzoNOk0aGfT/AIb+JL/TnjT9+97H/wCi46par4ts/DOpWun+KPD8kCa08lvBdJP5fn3H/XSP/V15z8UfEHjzWfEMGn+G7OeCDy/L2Q3cnmT/APTTzKAMe1vtYvvFuqapb6X/AGvaySf6Ij/JI/8Az0kjrb8I+I9H1Kz/ALL8QeE/sut3aeW90nmeZ5f/ADzqC+vvEnhj/hHtY1zT4Lr7XHHGnnR7/sv/AE08yP8A5aV19p4j0+0v59L1TxBafu/MuN7/AOseT/rp/rPLoA0fDFro+jPrej6Hb6laxyaV/bEE7ySJ5En/AC0k/wCmlcT4V+M3hPwX4kTS5I9SSfWoJJH1eH/WQSf9s61Pibdx6l4StbPw3b/YptSf/j9hj/eV5n4f8I+KPBWt2UmqaxaajZT/ALy7e6SRJ3kk/wCecf8Ay0oA9W8Wvo/jX4e3sen/AD6jq3+seFI5J3j/AOWkkdeWeBPA+sadMkeoeG9knkeZB+7j89P+mf8A0z/7aV6N4n8HSSW1r4k0fWI/D06eX/ovmR+ZHJH+8/8AIn/POuK1j4o+IPD6P4X8WaXHewXcnmQahaz/AL9PM/5ZyUATazY3nirw3/wh/wDZ93p2qaDJJcRzXUnnxzx/+1K88g1LS9Omjj1DWJ59Rgnk8/7FJ5cfl/8A2uvVPFWlahqOiaXqFn4o1J0ng8vyHj8iP7PH/rP9XXlnjHwdH4SvPD3iDR7ePUdLj/0x0m8z5P8AnpHJQB6nqPgfS/Cr6J4w0fz7qCSD7ZO90/37j/rpWDd/FC31ibV/Del6H9i0vVrT7PdwXU8k8lj/AMtP3f8Az0rX1XxPo/8AwhPhq3s9Pg1SCPzI5PPn3yQfvP8A0X5dYPj/AEbzHfXPDeoWE9rBBH9qsrL93sj/AOmlAGjB488B6Nolro+oXl3Bpbz28iQJHJ5f/oyu8voNH8f/APFQaH86R/u7G98yP/lnH/yzk/8AjlfO2m+MbeNEj0/wnJO88n2yf9xHPJax/wDTSST/ANF16N4c8W+NIEtbfw3oc9rol2/mT/YoP3D+X+7/AOWlAHtcl1Jr/hJ/tml2k89vH+4ur355E/8Ajklbfwr1nxRJ4e/tj4iXklkl/fSW9rBMkaT/AGeP/nn/ANdP+mleear4Yt/7BfWNH1TUrrTrvzLiBP3nlpJJXpOgT2+v+EtLk/tCBNXgg8ve7+X/AKv/AFf/AGzoAz7v/hH9O8TvqGl+E4/3939o/tSyf7Lskk/55+Z/5EqP4qaz8O7tII9Yt4J3ju5PItX8t98ckf7ysj4jWOoeMdHn0fw/p9pPq9hqUfn755P9X/z0rBu9D0/wjptreeII4LLUYILy3gvUT/np/rP/AN5QB5tfeHNc028srPR9cg06yv8AzJN8F1v3x/8ALOP/AK512XiO68LyWf8ApEdhqKeXHpf2p38uN/L/ANZJJJ/yzkj/AOedZ3iP4X+E/HGiaXrmj6pJavJB8lk915cnmeX/AKz/AKZ/9c6zrv8AZe1CeztdP/4SSw8+OP7ZPp9r5k8k9x/rJPL/AO2dAEPgv4OyQa9rfiDwnrlpPpcF9JIj+f5cnmf8s5P+mkf/AEzqO6+G2j+NfE97cSaXf6Xe+fHJ9q0+0j+f/pp/20rr4Pg7peh2H/En1D/ibyaj9ngeCTy9/wDy0/ef9M629GvvGnhyzvv+EkksPsWkxyf6ba/6t5I/9X5n/LSSgDzXXJ44IYPh3rnnwQSf6y6uk/eJH/1z/wCeldEnhK30rw9p3/CJ6h9lggkk2O/7ufy/+eknl/8Aousv4o/2p4016y8QeH/EFpO88H+pR43kj/d/u5P+mdc1o/ib40al4ktdP1Tw/BZQWif6d+48iC6/66f9NKAPYfF0FxPomlyaPp8l1qmmxxxyTfvJNn/bP/np/wCi68/1/R49V0qeS8t7Se9nnkt76yh/5dfL/wBX5kldzoHiC4u9H+z65JHBdSeZcWif8tLX/wCOSSV82eP9R8ear48srPR7e/geN/tEFq8fl/8AXTzI6AOs/srxJ4t8KpZ6xb2GnWVpJJb2szxx/wDLP/npU1rrnijTbPwv4gt7e/tUkkks3uvI8zzI4/8AnnU/wr1Gz1W21fwn8QNY/sTVP+PyD95vkeP/AKZyf8s/+udb09rcajbQWfhvT9WvdL8yTZBP8m+T/ln5f/POgD0mx+x/EbwZa6hrlx/Zf/LTUrVH/ePJH/q/9ZJXFeJ7Tw3o1z/wkHhf/id3Vonl7ILGT55PM/56VB4Z+GviCxv0k8eXlpBp0Ef/ABLYEuvMnkkk/wDjdewwajoelWEGoapcR6daxxxxyTwQR+Y/l/6zzI/+mlAHgF29x480R7O38NyaXdSTxyTv9kj8h7j/AKaf8tKPCvwr+Inh+5stQ1zxRHqNrqU//Lr/AKtJP+Wf7uP/AFdejeNPEfh++hn8WeG/7T8z7XHHaWqQRwfbreP/AFknl/8ALTy64Dxj8WLjwxbWOl6f4TktXsH+0favtXmfu5P+Wfkf6uSgC9Y+J5L7W0juPAc7/Z7v7PO88Hmb44/+Wn/PSuk8KwR6y+qax4bjgdIJJI0tfMjn+y/9/P8AlnXQ+GPihH4usLq48F2cCavHHHJI88kcH+rj/wCWn/LSSuG+F/irwf4O1jUdL+x3dlrF/dSf6a8H+v8A+WnlxyUAaX/C1PHnyaHHH9q1uN/Lkn0+COf/AMh/8tK9F0a7vINEnvNUjgstRj/eSIifvPM8v/WeXH+7jq1d6jZx3kF5b2+xIP3bzwRx+XPJ/wA9JJI//RdZcnia40ew1S8+z/2vawfvJLqB/Lk/65x/9c6ANGxtLjUXTVP9LgSTTY7d7L7V+7/56faJP+mleWaV8IPDcHirVLzS/EE/2qCOTy4Enk8t/wDnp9okr0J9SuNf8PQR6fbyb50+T/S/Lkgjk/56UzwV4YuPCP2qS8+3+fPBH5lrsjkjg/6aSf8ATOgDhp9K0PwXrEGoSWcn2KeTzI9Q8zy40k/56R10ngm38L6n8StM+I3h+5sRZJqNvPfTsknz+X5cn3P+en7uSs/4tv8AZPBl1eafb2n2WR/9LTf/AK+P/npH/wA868E+B/ji8tNevbOzuP8AQpP9YiRyeY//AMcjoA+hPj7+xT+x78efixr3xc8dfFLx3p+ta5Haz3Vvpk0MdsscFvHBH5aPZO4/dwJn5+9cI/8AwS1/YZjlhjf4s/FhHnTfGPPt+f8Aym16vqV94fn0fSNQvNQkgS4njjsYfI2fvP8Alp+7/wCelP8AHfiaTw+lrqlvHHOkcnmJN/r/ALd5cf8Ay0oA8V1P/gmx/wAE/tHvPsN/8avimk//ADzWSCT/ANA02rNj/wAExv2CtR1JNHs/jN8UZL508wQi7tM4/wDBdXoHibxPZ6VcweIPEFw8dl+7j2JHH8kn+s/1dXfACeC9YvH8aeE7eOC11LzPtd1NJIk6eX/rPLjoA84t/wDglz+wtdTTwQfFr4sSPaJvnxPb/IP/AAW1VH/BM79gwJ5p+L3xaSAPs85zAiZ/3zpuK9l0rwd4ktLa1+z+KL+9S/nkjj2PH8kf/PSStF/EGl+GbO68P6xJd3V7I8ckDz/6t/8App/0zoA8H1n/AIJpfsB+HrWK91f4y/FOGCeb7PHL51vInmenyabU0/8AwTG/YKtLZbyf4zfFDyXTzA63do4I/DTa9bfxBb+INKvbPxRcQWulwP8Au4Nm+O6/55x+Z/00rjdYe88JeGJ5NUuLCy0uOD7Z+4u/Pnk/7ZyeZ5f+soA8/wBe/wCCeX/BPDwzpi65rvxt+K9vYv0nQRyD/wAc0o1z0f7GP/BLya2+0x/tD/Fcw/3/ACP/AL013l14u8P/ABR8DPo+n+fPdQRyeY8H+r8v/WfvI/8AnpXDT6NoepaJa+G7eSOeSSfy5E8zy54I/wDpn/z0oASz/Yt/4Jf6lCtxZftG/E90fofkX/3FUy6/Yw/4Jf2Tolx+0N8VQZE3pth35H4aVXHa58MvD9jcv+7u7VIPM+d5Pvyf9s6yPEfh/wCyala2fhu4037Ldx/35PMSgD0ax/Y7/wCCW+oT+RbftJ/E7zfL8zZMEjwnr8+lCqEf7KX/AASnkuvscf7SvxSZ+uVh+T/vv+ycV4z4g0fxBBrb2/2O7nhkkj8+edN/7uOvSbHTfC8FnHp+n28G+78vz3gk2Sf9tPM/1dAHXt+xj/wS/TYR+0T8VW8z502Qb8j8NKqrcfshf8EsLVPMuP2kPioif9cP/vTXj3jSx0vSnupPCen61PHJ/rJ3/wBXXUeHPCNx/ZWl6pJp/wBqfZ5l9v8A9Z/1z8ugD0yL9h//AIJl3EMcsX7QvxTCyJ5ib9iZH46VXsEPgL9nj4Sfsk+L/gb8D/iX4g1C38V6pFrcdzr8DpJw9oJ/3nkQR+X5dp/4/wB6+cbvUfD8+j31np+nz/ao/wDWPP8Au40j8v8A1cddz4LvtYvvDaW9xbx3Wl/6uN3f7/8Azzj/AHlAHPfDn4hXHhWb/hG5LeD7F+8t7TULqT/npH/rK176x0/xbrEGl2cdxaz2EEf2rU/M8+P/AJ6f6uP93HWD8RvDlumjv4gk0f7FZWn7zZv/ANRJJ/zz/wCelchPffEjxNZ2Vn4X1S7SDVoP+JjOjxpI/wD10j/550AfqT+yvBqUfw7vY7rW2vwuryCKYRRrmP7PBjhePWiuV/YK8PXnh74K3un3etzajINfuHP2iLa8GYLf92R743/9tKKAPZtR+Gum6q8wu9a1QwTXH2o26yRiNZPM35A2etYM3wB8KzapNq513X0uJuGKXSAbP7n3Olem1+ZGr/tO/tHRfBLSPi9F+1FY2+pa1ewLJpSaBpJtLUTzlGto8wtPvgX5mMhOQjZI61rToyq35empE6kadr9T69n/AGNPhlPqraofEXiuPd1to7u3W3/74EFenp8ONFT+ycXN1nRhstjiPPl/3G+TkV+dfir9p/8AaV8P+NtI8MWn7S5urfULOa5kLaDo3nhkIChStvs2yZyuecA9eDX1v+xJ8VPHnxT+GfiTVPiP4ut/Ed9oniq70qDU0tILYyWyW1tModYVWMsrTyLuUDhRnkEknRlT1kKFWM9j1v8A4V1Y/bY7z+3tYwnmZi86PY2/rkbKlh+Hmg288FxA93G9u7SIVmI5NXfDvjjwX4vhurjwn4v0TWorFzFdPp2oRXKwOOquY2IU8Hg4pPDPjrwR40+0/wDCHeMdD177E/l3P9mahDdeS391/LY7TweDUuEle62KUovZmbD8M9BS6t7y4ur+7mtJ5bi3eeUMYzJ99R8v3T6VZvfAWk38sjz3V0Y5etv+78n/AL42Yrbi1TTJpbuCHUbaSSwYLdosylrclQ4EgB+QlSG5xwQelYnhX4m/Dbx1dXFj4I+IPhrxDc2iCS4h0rVre7eFScBnWJ2KjPGT3pKEmm0tEPmSdrmXofwg8MaA/wDod3qLweZJL5DyoE3P1OVQN+tX5/h3pdxN5janqKpu3+WrxhN3rjZWn4m8YeEvBdgNU8Y+KdI0GyZxGLnU76K1iLf3d8jAZ9s1e07UtO1ixg1PSb+2vbO5QSQ3FtKskUqHoyspIYe4NLlaXNbQLq9jzvVfgD4U1TX38R/21rdtcu24rDNDs/JozXO+N/2Q/hb8QLqC71+71zfb/c8ieFP/AGlXsthqmmaoksmmaja3iwTPbytBMsgjlQ4dG2k4YHgg8g9aydY+IPgLw7pMmveIPG+gaZpkVybOS9vNShhgScdYjI7BQ/B+XOeOlNQk3ZLUHJJXbPJbT9i/4QWKxfZLjXoXih8kvFeIpY/89D+7+/70+H9jn4a2kl49j4g8UW326KOOXZdW55TpJ80J+f3r1XSPiN8PfEGjSeItB8d+HtS0mGVYJL+z1SCa3SRiFVDIjFQxLKACckkDvXRUSi4u0lYE09jyXSv2bPBmk7PI13XXx/rN7Wo87/f2wDNXvDv7PngLwuLqXS/twu7udriS8leN5t577tldufFfhdfEa+D28SaUNea3N2ulm8j+2GAHBlEOd+zPG7GPetWk01uCaex4lqX7JXw61jS5NN1PXPE9x5l19tEzXyb45/76ny+DWtpH7OHgnS9NsdOl1bXL42CeWs9xcR+bIP8AbKxjNdy/j3wLFqd9osvjTQk1DS2gW+tG1GETWpmYLCJU3bkLsyhdwG4sAM5rV1DUdP0q2N7qd7BaW4ZEMs0gRdzsFVcnuWYADuSBTcZLdBzJ9Tx7xP8Asp+B/FRjF34p8UWqR/djtJrWJR+HkVjw/sS/CiBJiNa8TvPM8chuHurcyKU6YPk17zb6jp93c3Vla3sE1xZMqXMSSBmhZlDKrgfdJUg4PYg96s1NrDPJbD9m3whZef5niPxFdefH5X76a3/dL6R7YRs/CmSfs0eDJpTLc+INfn/urI1qwT6Zgr1WXUdPguhZTX1vHcGF7gQtKocxKQGfaTnaCygnoMj1p9rdWt9aw3tlcxXFvcIssU0Th0kRhlWVhwQQQQRTswueLeHf2UPCHh641K4PjnxlqLak/mP9turVvLP+xttxisG+/YW+Eepak9/f674qnjc+Ybd7u3Mfmf38eT1r6MopAeOXn7LPw7vPDcPhb+0ddgsoIPs48i6RGKemdlZ2pfshfD/VfDtx4YvPFPit7Ofp+/td0f8AuH7PxXulFAHz7pn7Evwl0zTJdHj1fxNNbSpsxNdW7Mo9m8nNTWX7GHwu03wzJ4Y07XPFFtFJB9na5jurcXBT03+TXvlFAHzH4f8A+Cf3wh8PwzW8Xi3xtcpL0E17a/L9NtuK9Dsf2avAVlpR0f7drE9sXjfbLLCxynT/AJZ16lf39jpdlcanqd7BZ2drG009xPII44o1GWd2bAVQASSeAKljkjmjWaGRXjdQyspyGB6EHuKLdQPN5vgJ4Oku4biO/wBWghgg8hbSKaNbfb/ubKy5P2ZfBC6jJqmm694g02eWTextprcjZ/zz/eQv8ntXr1FAHkk/7NPgma7iu01rXIXCMk/lvbj7SD/z0/c80R/szeAEg+zyajrs6D7nnXSPt+nyV6pf39jpdlcanqd7BZ2drG009xPII44o1GWd2bAVQASSeAKZd6npthp0usX2oW1vYQQm4lupZVSGOIDcZGcnaFA5yTjHNOzYro8huf2V/BM9xJcQeKfFNr57+ZMsNzbgSH3/AHNSaZ+y54I0maCez8S+KQ8E/n5N+nzN7/u69ijkjmjWaGRXjdQyspyGB6EHuKr6jqem6RbfbNW1C2srfzI4vNuJVjTe7BEXcxAyzMqgdSSAOTRZvQdzh774JeFb9/Mk1DVI2EPkoY5Y12H/AJ6DCff96z4f2fPDcdnfafJ4q8SzQX6bHSSa3Owf7H7nivUqyrDxX4X1TWr/AMN6Z4k0q81fSgjX9hBeRyXNoH+6ZYlJaPPbcBmhJvYTaR4fa/sR/Cyw19/Een+I/Fltdv1Ed3bhPy8iunX9mnwqb37Zc+LfE90NuPKnltXTP97Hkda9K1nxT4Y8O3On2fiDxHpemXGrTi10+K8vI4Xu5j/yziVyDI/I+VcmtShppXYXT0PFG/ZQ8BHyZI/EnipJ7d2kScX6bwT7+XU7/sq/DOTT5rR7jWTdXH39Q+0R/a/+/nl17JRSGeJH9j/4NedBeR2F/HeQf8vkc0azyf77hMmtnSv2c/BGiLONK1LWbV5pPN8yKWFXVvUER16pRQB5lP8As/eCLq8/tG4udQkufJ8rzGMJ5/56f6v7/vUR/Z28EPYzadPqGrTwy9BKbZvL/wB39zxXqVFAHlEf7OfhKOztbI6/rrrabvLdvshfn38isjW/2Rfhlr94mo3uo66t0EVJJY5bcGYD+/8Auea9uooA8wT9njwDBf32qWZvbW6v08t5YPJRkH+wfL4rBvP2RfhXqdm1lqtzrt6on+0xPNdoXhf1Q+XxXttFAHjegfsueCfDkaW2n+JvE5tYHV7e3kubcxwEf3B5PFWtZ/Zp8Ca2ZXudU11JJt250ukBOf8AgFetUUAeQeGP2ZPB3hm1mtB4p8U6lHcff+23Nvz/AN+oUq6n7OvghNztqeuSSSbvMkkukZpM/wB4lOa9SooA8e8Tfsu/DvxRocOgXV5q8Frb/wCrEUkJ/wC+t0Z3fjXPab+xL8JdKs57O01XxGguv9bIs1qjt+KwCvoKigDxvTP2WvA2moqP4k8UXwin+0QfbLq3l8h/VP3IxWpa/s8+CYLX7HcXuqXsPn+fsunhkGf+/deoUUAeD6V+xp8KNKi1G3F9r91FqU32l1urmKTy5f7yfuuDXUeHP2dvh74UhS20QX8EMa7VTzI8D/xyvUKKAPMrr4BeGLjHl+Idftv3flN5Etum9fQ/uahn/Z28G3dh9gvNY1ycbPL855ofNx/veVmvU6KAPn24/Yq+G81rPaR+MPGcKTrs+S+tx5a+ifuOKfdfsW/DG60Wz0M+IvFUcFnE0BdLq3LzRH+By0JyK9/ooA+cNP8A2Dfgxo1s8Ghap4o0536zQ3duX/NoDWif2LfhfHILiz1/xPa3J+/PFNah5P8AePkc179RQB8ra/8A8E5vgx4juftF9418fx+scGoWiI31H2Wqej/8E0vgboUryab4w8fx73Vyv9oWmMj/ALda+taKAPm2x/YN+EdqIvtHibxlemI8/aL63bzF/uv+45FM1L9gP4KahN9oj1TxPZP62s9rH/7b19K0UAfL7/8ABPb4PsmxfGXjuMf7F9Zj/wBtat2/7A3wbg0+HTzrvit1g6O1zalz+P2evpWigD5ff/gnp8GXvIb3/hKvGytCmwILyz2MPcfZqmP7BHw4jmjey+JnxGsoo4/LWC2v7FEA+n2SvpqigD5i1L/gn58IdYuoLzVPGHjq6eGTzdk+pQSRs/qUaAirdp+wb8JLHzPsfiXxfb+dH5cnk3Vqm4fhb19JUUAcX8N/hXofwv0B/Dfh/VdXntHn+0Bry582QHy0TG7AyMRj86K7SigAr8QtTj+A8f7Pnh/UYvh/rEfix76CC91hbCZPPlWX/Sx9rP7p43iBVI15LYAAINft7X5/ah+xh+1pcfCrTfg9B4i+FB07Rp7cW+pteagJ57e2m823V4PspjjfcFLMrE9QDySenDThDm5+q00vqYVoyly8vc+QPF1r8G4viBolnoXgS/srKSwdp7R9LnhSSQ4MDGBvnfau4My/KCRnpX3d/wAE+bPwNqH7OHxGsL+3+w+FJfF2oxXUV1K9qIrX+z7ISh23Bo1xu6kECuH8RfsR/tWeJfE+neJbrV/hTB/Z9rNai2j1TUWEolIMjGQ2m5clRgDgDPXOa+j/ANl/9n/xH8MPhf4m8FfGEeGNen8Ua/c6pdWllG9zYfZ5Le3hWFhPGpk4t8nKY+bvjJurUg3eL69FYilCS3XQh8cWE3ibwf43+JWi6bLpujJ4On0XSI1g8ma+tR+8e4ZCAVjAG2JWAO0u2AHFdc8OmT/GLw3BoDpHFN4Mv0uJLMou22M9r9mIK8gZMuw9PvY711Hhn4T/AAs8FXU994N+GnhXQbi5hNvPNpmjW1q8sRIJRmjQFlJA4PHFXvC/gLwN4HFyvgvwZoWgC9cSXI0vTobXz2HRn8tRuPJ5PrTliIWtG+l7fNW116b/AOQ1Sle7+Z454U0DQPBmn/HXSLHVJ9G0+K8VpdRmWfUJoS+kW5kuZMsZZ2BJc/NuPrXbeEJNc8K+L9K8DP4tvfFGmX+iTaitxdW9rEbARPDHEkf2aGNfKcSPtD7n/d/ePNd/b6VpdpPeXVrptrDNqLiS8kjhVWuHCBA0hAy5CKq5OeAB0FUfDfgvwd4NjuYvCHhPRtDS8l8+5XTbCK2E0n99xGo3N7nmpniFUT5tXp27JXvv5+ZUaTi1b+tbnjHj37B/wtC9Hi5vEQj81PK/sH7X/aJ0v7Mmz7P9j/0ryvtfm+d5HOfJ8z5MV1PwaOmHXNc/4Rj+0f7KFpZC9+2+X5h1X955xk8r5PPMX2fzcc7tu7591egeJvB/hLxpYDS/GPhbSNeslcSC21Oxiuog397ZIpGffFXtO03TtHsYdL0jT7axs7ZBHDb20SxRRKOiqqgBR7AUTxClS5La2t5evqEaLU+b/hz5w8DavceBrfxPeaZhLjxl4k17TbMY+U6smpSpAcdy0cjEn+7be1VPD3h/UNE8LaH4b8E31hpt1ZfFPUbeznvrJ7uBNsV0CzxJLEz5APSRTk5yeh+kofDvh+3WNLfQtPiWK7e/jCWqKEunLF5xgcSMXcl/vHc2Tyaoaz8PvAXiLSpdD8QeCNA1PTZ7pr6WzvNNhmgkuSSTM0bqVMhJJLEZ561r9ci23bd/8BfcjP6u0kr7Hz18QofFOmat44sfGWoaDrGp3lh4buTqGjadJYRxRJqmxIJYHnnO8lnZXMhLDIwAozq+OZ9dW5+LfjCHxh4kgu/BuqWDaNbwavcRWcGbO0kdWt0YRzK5dspIGXklQpJJ9u0j4c/D3w/o8nh3QfAnh3TdKmlWeSxs9Lght3kUhlcxooUsCqkEjIIB7VoT+GvDl1HqENzoGmzR6uyvqCSWkbC7ZVVVMoI/eEKigFs8KB2FH1yKa0/T+Xp00VvmH1dvr/Wv+Z4B4ksv+EX8X/ETxDpGt61p02qa14e06/vTq91JHZ2l0IRPIkckjRREBiquFBjDfKVAxXo3w7EmhfELxT4E03XtU1TRNMsdPvIv7S1CfUJrO6mMwkhNzO7yMCkcUgR2JXfxhSBXeyaHosovhLpFk/8AaahL3dboftShdoEvHzgL8uGzxx0qHw54W8MeD9NXRvCPhzS9E09GLraadZx20IY9SEjAXJ9cVnPEqcOV72S+63+Wnr99xouMrr+t/wDP8D558d25u9E+LNotxNbmb4heHoxLCwEkef7LG5SQcMM5HHWj4gaFGtr46+H1zr/iW50bTNT8L31p9o8Q3z3ML3F0qyqLky+cUO0MFLkK3K4wMew6F8NX0/xP4u1LWb7S9X0XxPqFtqsemz6V+8tbqGKGMMZWlZJADBG6/ulKsM7jxjpdQ8K+GNXi1GHVfDml3sesQrb6ilxZxyLeRKCFSYMD5igE4DZAya2+uRg0lraz+fu/5NfMj6u5Xb8/1/zR88+LdOt/CR+Kuq6P4u17RJ5vEvhy2lvzrl1KbaCQ2Qd1E0jIvyu4LY+78pyoxXovg7TTa+PfFPw9t9d17UfD1pp+maiklzrd1cXFreSSTF4hdNIZtrLFC/llyAGIACttra8c/B/wp4v0p7Ky0nSdJvJX01JL6LTImle0s7qOdLViNpMf7vaFJ2ruyAcYO/p/gXwRpGit4b0nwdodlpDyidrC306GO2MoYPvMSqF3bgGzjOQD1qJ4mMqdru/+Sjr+Dt6/e40ZRnfp/wAP/medeK7ufVrnxleWkzLNqM9l4I01lHKlyDcSL/um4fP/AF7+1cf4z8S+KfC/iHVPAOia/fwt4d1BfGSos7Fn0GKBGe1yTnyzOJIwvQKMdBivoRNF0ePyvL0mzXyLh7uLECDZO+7fKvHDtvfLDk7myeTSTaFolzfS6ncaPYy3k1qbKS4e3RpXtycmFmIyY8knaTjJ6VEMTGD1jdf8N/l+JUqLlsz5/wBf8a+J9Pig8Z2niTUBafEmK/0rRIjdO0NtcySRrpskKZwhaESSEqASTk02HxZ4sm8ON4ik8T6mV+Fn2Sx1phdOq380N1tv2nUHEh+yxpIN2cecT1r6Ak8PaBNbWFlNoenvb6XJHLYxNbIUtXjGI2iXGEKjgFcYHSnf2Dof2a+s/wCxrH7PqjO99F9nTZdM6hXMq4w5ZQAS2cgYNV9aha3L/wAN/wANoL2Er/F/X/D6nhXgDxf4q17xJB4YvfEF/MfFGpx+MrRvPYNb6Gd5WBD2j3w26so4IuGHeuv+I1ldeIfiz4O8Iy+INdsNJv8ARtZnvINL1Sexado2tBGTJCyuCvmMQVYHkjOCwPo1voeiWc0FzaaPYwS2tqLGCSO3RWitgQfJUgZWPKj5RxwOOKjs/DXhzTnspNP0DTbZtNikt7JobSNDbRSEF0jwPkViqkhcA7RnpUSxEXPniraP77Wv+Q1RfLyt3PBPBVx4o0XS/h74tXxb4j1vVtei1K1vYb/U5ZYLpIba4kgUW5PlI6mGMeYiK7fMXLE1T+GGo/Fm4t/C/wAQLnVdEVfEFlNc3qTePL7UH1WT7K7iK302azjgtpEkUErA67VVw2/rX0TB4f0G1SyjttEsIU0xmeyWO2RRaswKsYwB8hIZgduMhj61S0vwJ4H0PXLzxPovg3Q9P1nUc/bNRtdOhiubnJyfMlVQ78+pNaPFwaleOr/zen4r7vulYeStr/Wn+X4nidzHZyfs7+JvEE/j3VdV1fxJ4AuNUvbC+1U3Cea1sxknhhcloF3NsKR7YhgDYGyTMdQT4W6heQS+LvFbaPceAZNavXk1Jr24huYpI0E1qLktHAxWQ/IoWLIU7QAa9mtfAfgaxXV0sfBmhW6+ICx1YRadCg1AsCG+0YX97kEg785yavS6BoU832ibRbCSX7K1jva2Qt9mbBaHJGfLOBlOhwOKX1qOqaum/wDL8rB7CW99T5h1LXfFfhK/8d6RZ6nrukD/AIVxf63HaXvjK41m8guUbEdyTIzfZWIJwsMhQ4yAMc9Dr2q+KPho+r/8Iz4l16/mvPAE2uyHVL+bUPLvo5I1+0RJKzCP5ZGJjjCxnaMKK9m034Y/DXRrN9O0f4e+GbG0kgmtXgttJt4o2hmx5sZVUAKPtXcvRtoznFbS6PpC3keoLpdmLqK3NpHOIF8xICQTEGxkJkA7emQOKqWMg2vduuvn+Ylh5Lr/AMA+ePiJFF4a0TxJ4a0DxlrOtaVrnw71jVdQGparPqXlyqkaw3KPK7GFZRJKPLQrGdnyqNpqHxTd33gTQL+x8EeOtf1K31H4b6rrN1cT6zNdtb3EMUQtruBmY/Zt++UBYtkfyZVQVJr3rSvh94C0Kx1HTND8EaBp1nq5ZtQt7TTYYYrwsCGMyqoEmQSDuBzk0af4A8B6Ta6pZaV4J0Czt9cLHU4bfTYY0vtwIbz1VQJcgkHdnIJoWMgrJpv7tfX06A8PJ6p2/Q8N1fWdWvfDvj3xxf8AjjW9P17wX5CaJaQanPFbqPscEkPm2qsI7s3ErsuZVcnO1NpGa9L+NOr6vpvw3t9RsL250+8fV9DR3t5WicLJqFusiZBBwysykdwSDwa6u98DeCtS1iw8Q6j4P0S61XSl2WF9Np8L3FovpFIV3Rj2UirNx4Z8N3bXTXfh/TZzfTQ3F0ZLSNjPLCVMTvkfMyFF2k5K7RjGBWcsRByjK23/AANPwv8AP5lqlJJq+/8AwT5/0u4122htfHjeMPEk+oP8S7rQfIm1e4ay/s9tRlg8j7Nu8ogLyrlS6kABgoC1DoWhwaHfv4dsvEHiPTtL8VfEPVLDVbr/AISC+aVkjileGGOZ5S1u0jqoLxFHbAXdnFfQw8M+G1gW1Xw/pohW8OorGLSPaLsuXM4GMeZvJbf97cSc5pl94T8Lappd7oep+GtKu9N1KR5b2zns45ILl2OWaSNgVck8ksDmr+uLXT+un3bon6u+/wDX/BPCNdvbs+HL7w9/bN5q2meH/iZoOn6bd3k73E3lfabN3iedyWmMcryJvYlvlwxJBNfRlcH4v+GC61pHhzwz4VutJ8N6Joer2Wpy2UGk7hIltMkyQwbJY0gyycko4weFB5rvKxr1I1Irl8/0/O1zSlBxbv8A1uFFFFcxs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14" descr="data:image/jpeg;base64,/9j/4AAQSkZJRgABAQAAAQABAAD/2wBDAAMCAgICAgMCAgIDAwMDBAYEBAQEBAgGBgUGCQgKCgkICQkKDA8MCgsOCwkJDRENDg8QEBEQCgwSExIQEw8QEBD/2wBDAQMDAwQDBAgEBAgQCwkLEBAQEBAQEBAQEBAQEBAQEBAQEBAQEBAQEBAQEBAQEBAQEBAQEBAQEBAQEBAQEBAQEBD/wAARCAHSAm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B9f1S7nuNQ0uz1jUkke68v8A5aJ5f/TOPy68h8Xaf8QtD15NUt/ifrMOg3abI/tt7dp+9/55/wCsr0bxt8QvD/gRdT1jULg2trBdSSTzS3XlySSeZJH5cFee+Ck8F/FGzvfM1yTUZ9Sn+/dSf8tP+WdAG78KvG3iLxFaXWkDxeLmS1ffBJNO7yY/j/ef8tKn8VeK9S0bW4PEN5r2uR2Tp89ra3T7Pk6yeX/zzrzf4ZeHNU+E/j/UbePVI3sp45JJN/7zyP8Ann5f/PSSvZ4LrT7uwg0O8t9kE/8AqH8v92nmfvI4/MoA8rt/in4zuvEAu7a71lxFd+X5cd9O9vNbyf6uTy65v44ftH+M/CuleHf+EXu9SR/tf/Ex3vJ88f8Azz8yvZ9G03w/4fv73xJo+n372sifu0h8ySfzP9X5ccf+rrxj4ox2em7LiTy59R+1+ZfaXPPGm+38v/VxxyUAekv8Woo/CWn+MNY1/wAQaC92nmwWUz+Z5n/TOo38Ua94g02y8Q6f43vkS0xJPD9qngRI3/5aXHl/6z/tnXlM/grWPFvwx1T+z45LWON/3Fq7ySXcFx/zz/65yR1t/A/xH/wiWq2Xh/XI47J40jt/k/cb/Mk/5aR/8tKAPSL6f4m6G8eoaX4quvst0n2mN7qZ7qOY/wBz95J+7SuR8Y618ZoLm61P+2tR0f8AcR+en9ou8H/TTy/+ecmyvWtf0C01KyGnnUJ9Utp/tGx/uf8AfySP/lnXlPirTtQ8M6Vq8mn6xJdTyeXJHZXt19ugS3/5Z+X/ANM/+mlAG1pXjrxvP5dnqkWo3WmW88f226TVXg8hP+u8f+s/grk9R17xt4b8T31nd+OvEEGnX9jJcWKXWsTvs/efJ5cnmf8APOtz4Za5HJo//CJyaH/oU7+WkE0n/LSST/lnJ/0zrE/aF8CeILvwfe3Fn4gtL2fSU8uODZs3/u/3fl/9NI6ANqf4neItRuv+EU8F6lrOoSSadHJJdfbXeR/+ekkf7z935ddl4ibx/ovhiy1i78X31pdaakiXab9/2r/nnXivwP1K80rwelxrlxBe6pP5dvGnl7J0/d/+RK9r8VeDv+Ex8JJ/wlGqRz2s/wC8RLXzEj8z/npJJQB1vhLxOdS0iyljvpp5LiCK8kkuhPHmN/v+XUPjuLW7Twjq8vha+1V9RtwkkB+3PGX/AHf/AE0eq3hzVbSCx07S7i4jspvsklv9mT5IPL/56RyUy+0C8nlvdRj1e01CykjkuPLnnf55I/8AV/u6APGvCX7RHifTvB9rqGoxaldTwX32e7ubq6kkk8uT/V/u6ZY/Ha+/tnUT8QPEes6XbSP9ng+yzzp/37SOT/WVa8HeGLe6/tHVNc0uCC68/wAyf7LdSJA/7z/ln5n/AGzrpYPDmnwaJ9s8QeF7Ceee7/fvPP5kk/8A008v/lnQBg+K/jXr+l+DL2Twxq+pajdPBHLB588iTvb/APLT95/yzkrzvwfq/wC0V4u0qDxgfiHrmn+Y+IIbqeRIPL/g8yPzP9ZW54nvvB/2l9Y0/R5Hg0yf7PJZO8iRz/8ATOOf/lp5dXdN8f6x4jSy/su3g066g/0d0m8vy/8Apn+8koAJ4viXaeFbn/i8eq6jrwvo5POg1W7jj8uT/ln5fmeXU9v4p8d3WmyaXp3ivxC99Y+Zbz3v9qzv+8/65ySV3nhH7Y9tBqHiiztLXVJ9OjktYIJI5JHkjk8yST/nnXnPxU8ceH/h5fvqFvp9ve/b445L508yTyPLk/1kkcf/AC0oA5rxF8TPiHoWmCIeP/EFzcx2MdxHM99PH5cf/LTzP3n7ySsex+LXje0ubKS2+I/it9Ulg8yC1utRu57SeP8A56f6yuLnvtL8TXKeH7y4ntZ7uCTy/sUEk/nx+Z+7/wCuf+sp+s3fiDSng0PT7O0n1GCPy45vP/eJH/8AHKAOn1j44eKdN0VLnUPGvjWe+n33k6WWsPHsjeTiPy/M/d0zW/i78WrbQEnu/iHrlpNq08f2GOPVJ/Pf/pn9/wD9F1x0Hhi4utVTWNck1J3n8uT+0H/4+0uPL/551B4q/wCJ5eaRcR293qn2RJNl08eyR7jzP3n/AFzoA63wx8afiD4Y0eO48R/EHX9UgkaeK0m/te+fY46PcSb639D+LXxTnmbWLfxfrN1pzwfZ40m1W78t5PM/1nmeZXmF9aa5Jc6db2clpBZatP5eoon+stf+uld5qvgDXNKR9P1TVJ7VJIPM2JB9/wDd0Adp4W8deLrvTbrT734j6rJPH5c8F0nia7k8+OT/AJZ/9M5Ersvhf8YFTwzqlp4x8T659qS7kj06ee9n/fxiP/np/wAs68P03UbODw9deD/C8caXt3JHbx3qf6z/AKafvK1/D99/ZXgzXrPXLzVtI1SePzEnuvnjnk/5Z+X/AM86AOku/it8S5En8vxHruo3X2WSRP7PvpP9Fj/56fu5PLkrb8FfEXx/o2saXqcnivWdXsb+TzPLvb6R45PM/wCefmSf6uOvEfDkfxQj8PPcaf4stP8AS/M+16XDJsk+z/8APT/ppV5/B3xI1WwupLPxxBPoknl3FiiR+X5Ekfl+X/6MoA95+Ivxbl1+2m1Tw/421zSPLuoLaOGymnjSeQyc/vP/ABysa+8Z32qadqlro3xO8V2t8jx3iI+qzx+Z/wBM4PMk/wBXXkV9BrnwLs59Y1yOw8Uajf3UfkIk/wC4eT/lpJXNWms2djptlcahpcaJPJJJHdPdySf6z/lnH5n/ACzoA+mfhB4m8WeKvCs3iCP4qX91qL3Xlzae99I/lyf88/3kn7uu8n1TxnBdwaNqfiPyNQtI45L5INRk/fxyf8tI/wB5XxjYv4P8FaC/jDw/eatpbu/l2v7zf9q/efvK0f7S1S71j+3PAeoa1BOlrH+/nTz54JP+Wkf/AG0oA+wPEEviaB57C88TarZQp/pkM8N1P5n/AKM/1dea3fjn4g+HPEelL/wkt1daUHxNMmtvOJo5JP8Af/1lefeJvF3iCTXtO0PxBrF3qM89pHcb/L8zZJ/z7/u/9XH5fmVt+NfEfw/8AeG4Ps+l3cGvTyeY7wQfu/M/5Z/6z/lnQB2niPxdrum6layW/wAQtVjj894/Oe9n8t436fu/M/8AIlcN8VfG2reE/O1BvHXxBhtdSTMd0dfnSCOT+OOOOOSq2lfF7R57mCz8SaXBsjj8ufzv3Hn/APLSOs+x+I1n471W18Sapb2kGiWEcdu8F0m+BJPM/ef9c6AOMtPEXxfn16TR7j49+M7WO4tZLxHfXLvy/wDpnHHJ5lQap8T/AIzaigs7/wCM3iuOO3g+0QPpd1dxyPH5n+skkjk/ef8APOtX4rwRX1npfizwH4Tg1G6jvpI4LKCDy/Pj8z/WeX/yzrb8HWPhu78SaJpfiTS57K6kn+2Ol1BJHGlx/wA8/wDpnQBlP8RfiHdWdreaN8R/H2+fy449+sXflvJJ/q/9ZJ/y0r02xi+P3iDTbWC48V+JNL+0J5s90msT+Yn7z/V//u63rH4O+A/BU17Jb6hYPqPn/aPst7P5/wBl/wCWlelQfaL57W8k8SabBayQRyQWsEknkfZ/M/eUAeL+C4vidp2vX1x4h+I/i+SCB5PIS61yfy/+/fmf6v8A6aV7jow8V2Hhi1vH8T6lN5cckm977z5LrzP9X/rKn1XVY9NRLfxR9k07z3uI49kcckbx/wDLOsTxb480jwPY6pefbL661qOxjuH0+1T5II/+Wfl0AWtf17WNGmvbvT9c1l7XyI7eRHnkd7W4/wCen/XOvmLxl8Rf2gr/AFvSLjwR4z1K7S4nk8yCHVXTzJPM2f6vzP8AV1v6b8afEHif4i/Y9cvP7L0S7g+z2KbJI/3n/PTzP+mldLaaHcaB480vVLjVNN1GC0jkt5/9Fj8uCP8A1kckn/TTzKAI/COt/G9Jkj1y/wDED2sc8kk839sP5aR/9dPM/wBXHXn5+JnjeH4m209h8a/EEOjl/Kkgvr6eS3k/6aR/vK7P4zarrl1ZzyWd5aWUE+pRxxonyf6P/wC1Ku+B9D+Geq6Il5qGnwJqNxY+Ynnz+Xsjj/55+Z/z0kjoAd4V8QfEHxB4/wBb0zT/AB74gvoYJHuLWT+0X8jzB0j8vzP9X/0z/jq8+qfFsG7luPG+q/apfMt7L/TpI4/M/wCue+pPCMFnd2c95HpckCalPJb2qIn/ACzj/wCmlZf/AAlUmh+JNRvLi4gT/RfL+yv5f+r/AOekn/POSgDg/iVrfxXtdXgij+Lfi+1g8je/kaxdwb5P+2clef6rr37XzjTtQ0vxl4yurS3uo4nmg1W78ueP/npJ+8r3yTxV5k2o+Xo9o/mP/oNrdf8ALeT/AKZyVi+J/jFrECJZ6PpepXsfkeZs8j7kcn/LP/pp5clAHJ2Pjf436XZ6jqHjHx/4geMx+XstdYnST/Wf6yP95+7rdg+N/i6+sbrw5p+reK4b7TcRz79Vnkn+f/lp5nmVyupeB/EHiq/0vxh448UR6R5EH2eeBPnkg/66R09/hdcT/EK1uPBd5f6ppcc8ck/2p/I+1fu/+WclAHf+G9R+K+ozWWs23j/xRHBBJH8lzqs88d1J5n7yPy6ta58SNesdVntNY8feJIZ3jj8v7LqM8Ecf/TPy/M/8iVW0e++InhWaDVLeztNOSd/sd9sj8+Ty/wDlnJHHVq61Lw3ptndapb6XB4l1e7/0e6ngnj8xJI/3nmR/9NKAOVu/HviLQfESXsvxy8QarpFxONlkmo3fmJG/yD95vrM8XfEz4z2th/bGj+I/FCJBJ9nR01ieTz/+2fmVkeKvCvijxVc/8JJo+hyad5lrJcbN8f2v/rn+7qHwxqXjixRPCesXE/kfZPMe1/dpJ5f/AF0k/wBXQBoX3xI+Id94f042/wAU/F+na2/l70fWLvyI5P8App+8/wDIddd4Om+Mem2E0fij4h+L9Ue6gjvd9rrk7yQW/wD33XnqJrnirxC9xJ5aaDBHJbwT2qeZI8kf/oySpJ/FviTWEn0vQ7fekEn2O6ngj8iRKAN2T9oT4h+LtVnt7DXvElrDYeZGlrZX06fav+2lZ3hX41/HfxXqM8WmXfihNOuHk8iZ9Vn32vl/9dJP3lLfaV48+zQafo/2S1vbhPtCPv8A38nl/wDPP/rpWJdarH8K/I/4TTS9WvdUu/8ASNkE+z93/wA85KAPT9Y1z4qeHvCVreP8XdcvdRkd9kH22fzPMfpH5m+meD/En7QupWEF5qvi7WLKydzvur3UXTyNnX+P95Xjmq+NbfVYb3xZ4X0+7srKP/UaZev+8STzP9ZHJWRP8Ufjpfaq9nceJINOSP8A0e1e98v54/8Apn/6LoA9wt/ixrV7rMFjf/FbxPHDaTSC+MGozx73/wCmdc14t/aY8ZeF7+TS9O8daq9rJDJKn2nVHeSRI/8AnnJ5leQal4Sk1K8n1CTT/FF7BPHJ5j6m/kb/AC/+Wn7v/V1oQfDnxJrE0/8Awjeh6La6XJaeXPsgknng8v8AeeZHJJ/y0oAu2P7YXj6fUHsI/GfiT7F9nwk/9q3ckm//AJ6Vg+Kf2p/2j/GFm9vZeK9Z06Oz/eC9tdYn0391/wA9JP3n7ylu/CPiixttP0u4uLv7FPPHbx3sMcaefH/zzk/551r6V8J9Pj1J7fxBZyJa+fJ8jyeZJ/0z/wBX/wAs6APP5PjF+0JdazBLqH7SHjO1kv08uO1stcu/L/66f6zy466HS/il8eofM0O9+K3xFhe4GJ7qTxFfTyIP4JI/n/d13SfC6z01E1iOz+2vJH/x6+Z5nkR+Z/rP3da91pXge1toPC+uaXdx+Y/2hPkoAekvxT1JtOGifH7xskFva/8AExeTxTfSP5j/APbSu1tPiD4z8MaZBPrHxH8UXsEaeRv/ALfneR5PL/365Sxj8H2N5e6f4b0fyJ7TzLy0md5P38cn/LOsvxH4n8P6l4bgt7eORLq7eOPyE/1CeXQB6Fb/AB18Tx6Y4vPH+s+Rvkt3gfUZI7t5I/8AnnJ5nmV4/wCP/wBo74talNJo/hfxl4vhj0q68yS6h1udPM/66SeZ+7jry/x5qUk955lvZyPP5/lxzw/8t/L/ANZH5f8A0zrI8K+C9U8cWf8Ao8nkad5knmQP5n+rj/8ARlAH6Pf8E/8Ax34t+I/wf13XfHHim91rUIvFNzarcS3cs4WNbS0YIjtyUDOxH1NFXP2B7KHSPg9q+lwWsUMdr4kmjVII9qAC0tOgooAyfjL+znc/FTWtQ1g+NP7KP2648ixdP3byR+Z5cleZ2vgS88OPZeF/ElxptlqOkz28jpp91JJvt/M/eeX/AM8/+elfRw8Y+G9V8Ua7p+nz/atXtL24s5I/tCfu445P3n/XOvBfjvBJBqv2zzLu1n2RxyTafBHPJdSSf6yOT/lnHQB6vA+l6H4k063+z2CaXd2skm/z/M/5afvP+2lekRzz6pqX2yT7XM9pJ9n+yokfzx+X/rK+Ndf8XWckPhqz0vUI4Egnjs5ESSSOR/8Arv8A9NP/AI3X1To72l/NZRvrH9rmxgkkeSy/eefH5f8Aq4/+mlAGxHHrHkv5lnafZftUkkcCSb5Ekrxv4t+B/A+seLYPFmqaW9le38flyXv/AF7/APPv/wBdK9rur63kdPL/ANNsoI447qyT95Ikf/LOTy/+Wdcb44sbexm0u80/Q7vVLqDzJLGFPL8v/pp/1zkoA5rxH4x8P6b4eS3uPM06exg8y0tXk/eXUf8AyzkkrInk8L+INHh8aeLLeP8Adzx/ZXtUj+eT/np+7qD4ZeH7PXPE83iDXPCepXUGpfaI9moQefB/0z8v/nn/AMtKn8W+H7O6+xaX4b0+w0v7XdyR2lrNB+7T/npHJ/z0oA9F8O+JtM1LQ7XR4jPqE8Edv/aMNl5n/HvU/jyxvNS8K6jZ6Xp8bp9h+RJ445Psv/tSvMNKvvGHh+a1vPC9nBdeZP5cF1PH5EFjH/yzjjj/AOedeoeHL7xBfPPZ6x5aXtpJHeXcO/8A56f89P8ApnQB85fDl/Gmh6VqOnyXGg2s+m30kcf2qSTzJ5P/AEXXr11dW/8Awg2l6pb6p9q1HzPs/kJY+ZAkkn+s8ysHxN4g8P8AgvUr3VLy40yCy1K+kknunj/ef9tP/tdUYNZjfR31zwveSQWs8nmRwpP+7SOT/lpHJQBg6V4DvPEGvXX9uW8n2KDy9kNrBJaRv/00jk/66V69qWnW+m3+ieD9Dt7vfYWscc/+seOf/pn5lYOh/E23vtSnt7jWP+JjBaR/P5fmRv8A9c/+udY/j74k6ppt2+t6NeeTdW8H2i0spINnnyf9M0joA9U/sazTwfdeG9L1WTTrqP8Ad/bdn79JI/8AWeZ/0zrwrwj4q1TXLDxLp+oeNLTxle+HrXy7FNFfzJPL8z/Wfu6y9G8f+OPi/De28nmaXa7P9Of7XJHOknl+X/y0/wBX/wBc67z4UfBbwf8ACe8/tT4f6HJB4k1KPzJ31efyI/L/ANXJ5f8A6MoA8l0rxx4w/wCEztbe48P391BPJHHHZTWv/H15f7yvp3VbSTxP4YS38NySRvfwSXm+ePy40kj/AOWckdR+O/GNn4O8N/8ACcXnlvBYf8ej+X+88yT/AJ5yf8tK5vSvjF/wlWm6vqHhezu57qDzLixtZ3/dp+7/AHkknl/8s6APmzwdY/FCPWP7D1i3tLXTo9V8zZdX0f2t/wDlp5nlyf8ALOvcfGl34P8ACtmmj+LPC8mt3V/HHeSQJB5ez/v3/q5K43wra6PrnidPiJ4k0uwgTTfLvL57XzJP/Iddzrms/DuN08QeE9Q/tS6knkt9k/mR+RH/AO1KAPPNO+KNvd6kmnxyabpGqWk8kkaap5nlwW/l/wDkSPy67m6sfD/jiG1uNUjtHgu7HzJ9kflxvH/0z/6Z1B4q+Hmj/EPWLK41zxBaWsFp994II45/s/8Azz/ef8s/+mdSeNJ7P4SQ6Ro+n3CXWieR5myf+D/pn5n/AEzoA5O0vvg/4AvNU+IGj3n9kXUkf2O+skk8yT/tnH5f7uuR8VeDpPH9/B8RNDuJLVIEjjjgnj2fapI/+WlanxK0rR/H/wDxMNHjgtbG/k/5CDp+8e8/+N1554Lg8Yajv8J6p4wkgSwSS3/tDzP3fmf886ADxrH4k0rVdPs7i4jnSOS3kvn8+Sff5n/LSj/hZN54R0TUdH1TR5LK9ku/L/tBJPM+y+X/AKz93/00/wCelXZLHxRofiSDQ/8AQNR1SNP3kKQR+W8f/LP95/y0j8yuN8T32qeINV1Gz1DS4PtWpX32ie6dJPLSSP8A55+X/wC1KAPfPA/hW4/4QxLzS/GFpqMGtXUf+lPH+/k8z95JHXnnxb8Va5rmq6dJ4f1idH01I455p0k/4+P9X/rKgg8Ta5d6rpGj29xHBZaakcdpNa2P7t/L/wBZJ5n/ACzrr/Dnj/WPCN5qml2+lwa3avH9our21gjkktZP+Wf/AF0oAZ4E8CXEGqvqF5eaFZfa4P8ARHuvMjg+0f8ATSOud8f6zp76xpdnp+lx/wBoyTyWcjvdefB/+8rUg1KTxHo765Jo93qlraR/v38j935fmf8ALP8A551y+uaB4L1jR01DS9Lu7XS5LrzI0SP/AEt/+mfmf8s/3lAFrw/4ct9O1j7RJpc9lpc7+XO72kn/ACz/AOWkkf8Ayz/5aVo6raahqP2qS41DTbLw9/rNNe9u/IjePy/+ef8Az0q1pXjHWNZ0F/CeoeH9WTyLr7HI6Qfu3t/Lj/5aVynjjwBrGo63a6XHb/JJdSSR2t188f8Azzj8uT/nnQBr6V8OZLvR4LfWPEE+qWt35caOn+lRwf8ATTzKpalo+qSaJPp/iDw3f/ZdJ8yPTrp/L8utrRvAeoaMk+l6Xrmrf8Sny5P9Fn8yPzP+mkf/AD0r2HwxquueKvDbyfFCz8i1nSS3sYXg8vfceX/zzjoA+ZvDPhm31V9L0vxJJJa6RHH9sj2f8/H/AD08v/npW1rn2zwBeT65oeoX+nQXcckkH2qP7Vvkk/5aSR/8s66LQ/g74T8T+J9U/s/4iT6cjweZsdI0kST/AK5yV1GpaHbyXkHhfxRrGm+Jbq0jkkn0zz/L/wCWf7vy5P8AnpQBzuh6lqHiPW9EvPGHjDTbKfz45I50g8uOfy/+Wf8A20rY+IXxU/t/7V4T1zwXBqieXJcRzTweXs8v/ppVG11HwXr+sXXw/wD7Pv0gg8u4015o9kkFxH/zz/56R+ZWxdaNo/iD4e3tv4guLi6vY/M8t0j8uSf95/yzjoA8v+HnhyTXJtR1C48H2movBdx3kFr9rk/0X/pnXXeBNK0vxPqWvaX8QNL/ALO0i/8ALt0tUjkTZJ/z0/8AalZngvQ7ePxhPJ8O9D1b+257T95NP+8gSOP/AJaXH/POuuuoPiBd6P8A259o0m9jjn+zvpk37vfJ/q5I4/8AV+Z/1zoAgf4laHoc1r4X+Fdv/aN7pP7uP+0P3E7x/wDPOOSui8Dz2/iOw1HS9Q0Oe1tdSn/tSD+0E/eJJ/y0jjk/6Z1zv2XxRqvi3TtU8H6HpsE+ipHb2j3SRwT+ZJ/rPLqHxB4u1jwjbXtveafPqN1d3f7+yhg/1En/AD0joA2o7XR9Y8T3sfiiTUrXXoLTy7RP3kcd9/zzkk/6af8ATOvV/Ct1pfg6z1GPy7vVJ5LTy7W1eP8AcJ5f/LP93/y0r5psZ/FmpaxPrmn+H44LKeSP/Tbq7+5J/wAtPLr2G+8FeILHR4I9P8QRwQ391JcWl7/rI0/7Z/8AfygCDSvGOoeINV8zx5JdpZWkEn9lJPa/u3kk/wBZb+ZVL46TyPef6HqlxZWV3BHZ311B+4j+z/6zy/MqPxUnh+x8MaXp/izxBfpexyfaLG6skkeC6/7af6yP95UMeq+D/EHhu1t5NDSfVJ/3d1591JJAkn/TT/yHQBa0ex0PR/D0/iizs49eurSx8vZO/wD378v/AK51qXeh/a/DF140vNDv7LS55Le8u4J/knSOP/nnVXTfipZ65DP4b8J+E49lhffY7uGD9/8Au/L/AOXeOuh8eeKtPuvh7Bp+qf2lp0FhJHbxu7xpv/7+UAcp4c8VaP408Nz/APCSaHaajBot99otLWaTzP8AyJ/7Trzb4o+EdQvra18YW8c+l6JqT/Z4JoZJPLgk/wCuf/LOvY/Dnw9+B/ieaSS31CTTnng/cP5n7v7RH5dcP40sdctdNfwnceKLTV4NT+0R/fj8ueT/AJ6eZ/z0oAf4D8Vah4Y8JadeapcaldaXafcuvM/eQf8ATTy/+edXYPE2hyeKrrxLo9xG8935kk+n3Sfu5/8Ann/10ryzxGmoWnwo/sfxJZyWtlH/AMt4Z/Mk8z/P/LOuh8I6rofi62/d6HdzzxwW9v59qn7v/V/6yST/AJZ0Adf4S+K95rPiefVP7LgtY5JJI7H7VaeZJP8A9M/M/wC/lanhXxB/bniSe3j8H+fqOkx3Fwjo/wC7eT/rnXjepad4sksNUj0uzkS1guo5INl1+4g/6aR/8tK91+HmuR6HpUFvrEnmXurfvHeD93G/7vy4/wB5/wBNKAON+IfjzWJNbTw3rml2lq9/H5d06WP3P3lanhjStY1V7XS7zUP7O0+BJI0uk+S0T/pp5n/PSn+PNH8H+LvDCapJJdz/ANm/6PPAk/7/AMuT/wCNyVykCeJJ7NPBeh2fkQRpHJYo935n/LP/AMh0AdR4/k8N6boOo/Z9Yv8AWtUnkj8j7L5nmPHJJ/yzrhtD8HR+H01HXPEH9rQWWpXf2iCd5PLkeOP/AJ5/9tK7nwd4E0/wxo9rqlxeal/alo8dvAkP7ySCT/ppXQ+I/D/iDVdnhvWJJI9O8/7ZHsj8yBJPM8z/AK6f9NKAGeH9HuNS1uy1CzvLSe1gtPs6fv8AzJ55P+mnmf8ALT/43WDfaPqljfpcafod3r1rffu573UE3/ZfMk/8iV0vjKDS9K0261S4s7T/AEBLezS6tZPsm+Ty/wB3JVTQ/EGuT/u7j7f/AGX5kfmQQR+fGnmeXHH5nl/5/d0Acj4O8Y6ffJqHgvS7e7srrz5Li1svMk8uOu4n0rR7vwr/AMTzT7T7LBBJJfJa+ZH5En/PT/rpWjP4g8D+Ef7X1i48P+RewWMlvHepBs2f9NPLrznwdo/h9/B+r+NPEGuX+o3U/wDpkaJP5Hnyf886APPPFXxC+IngBNLuPB+n2D6DHBJ/puofPOkfl/u/M/5aV5zJfaxqWqvrF5rlhe3U9pHcTve2skn/AFzjt46teMdR8WQTXvmW9/5GpJ5lpBqEf7z7PHXofwy8CeIJ/suqSXEkFr5f2iebZsjg8z/Vx/vKAMT/AIV54otLxLfT/C891p13Yx3kb3U/lyJ+7/1kcdegQfCvQ/DPhuy8aa5cT3vmf6RJe6h/0z/6Z/8ALSvZ0fXLT4XaXceINPu57q0guI/ss/lwb4/M/wCWcn/PPy6+ZvHHj/xJfWyW8moak9lB/pEGnv8A6ieT/wBGUAVfGPxt1S11K1uI5LR0jg8ux3+Z8kcn/LOSOuQn+KniS+hezk1yDUUnn+0Xdla2slj5En/LSTzI/wDlnXX+GfCWsarrGneJI5INX1uSP7ZPN/rI3jk/55x+X/yzr0Lwr8PbzUvEOvah8SLON9OksftEieXs2Sf9dKAPBP8AhZXiyBPL0+O0ntbR47jz9/nxxyV6v4LvpL5Nb1TVPEF3qn9pJ+/R4PMjkkk/eSeX/wAtP3dcN8UfhXo99raXHw78zRPskEn7l/3H/TSP/rpXKaH401DwzNdahJcbNUtL77HPdQP+7/ef884/+mlAH0tH4j099Y/s/T/D8kE8j28cm+fZHBH/AM9JI/8A2nWXJ4m0O+vJ9HuLyO61Gwkkt4HSx8v7V5n+rqj4O8K/2lon2iPXLuCePzJLpHn8yTy/L/d+XWR8SfF1na6bB4PuNLg066gjjuINQeOgDnvF3jSTwwl7odncX6SWj+XO7+Wknl/8tI5K8D8QeMf9JnkvJLtLW/kkuNiSfvJ4/wDnnWp4n1K41J55NUvJ72C7kkuLREsf3moxx1v+BPhDceKvB97481i3knnsfLjsYIY432f9M6AJvhJ4Aj1+wfxxrGofYn/efZYHj/dwW/8Ay0kk/wCmlb0ni68tHguNPt4LKeST/RZ3+T7VH/00rpPBUFv4Vs7rVLi3tLry4PLgTzPueZ/rP+udW4LHw3fa3a6feafPPPBJ5iQp+8g8v/ppJQB9n/sU6gur/CnU78WdxA8niC48xGl3EP5FvnmitP8AZJhgHw/1p7KK1WGTxFcOgjTjBgt6KAPnbXvDOsal8SviLb3On6bpd1ca5eSWs1tv8y6j+0SeX5n/AKMrovCsF54V8N6XHqFxJPZXdpJJdv8Aa98j/wCs8usD4g6xeWnxJ8VXGsaVB9lg1y88i5kuP3kcf2iT95H/APG69H0ODwvfJoNxpeoT2X9mwXF5Bvn/AHE/mf8APSP/AJaeZQB49fajeWOpf8U/b2k8En7y0unsd8iSf9NJK9k+FfirUPFs17caPHYPqNhJH590j+Xsj/5aeZH/AMtJK8z+JWseD7TTYNY8P2f9qQT3ccexHk/cXEcldd4K8QeE9D0fS9c+xx/avIuPPmheODf/ANc4/wDlpQB7db+LdKGjPPF4gcRvHJcec/7t/wDtp5n7z/WVkaj4/wBP022gvP8AhLINRT7VH9qnSDzI38z/ANF15fqvjzR/Eet3Wl+H/wDSkngkt9Vgmfy98fl/u5PLrzn4oa5eeANH0vT/AAvcWF7+/jj+Sf8AdpH/ANNJP+ekn/POgD6WT4t+F7Xxna+H9OkjvZ508u7tbX939lkk/wCWklGuRyfabq4s4/sutWk/l+T5fmef/wBNP+mdcPpXifT9Z8Npqn/CBx3Wox/vLren7x/+2n+srT/4WTo/hy5fxBqmlyWTyWkcb7L6OT93HH/q5PM/1f8A2zoAxfib4/0PwB/Z1vqEcCapPB9s/s+6fzNn/XST/V1zus/FfXLv4Vz+NNPkn0vzPM8+9mj/ANfcf8845P8AnnWL8evh7pfiq8g8Yapqk8mkX6RyWM+n/JJax/8APTy68K1+x1x7Cfwvp95qWqeHp/472OTy/M/56UAeh6N4A1jxVYf8Jp8VNU1LxDa3flxxwz+Z5cEf/XSOqN1PqHhm8n8N6P5aaRJ+7je6j8/7LJ/zzk/5aR1Dp3iPxh8K/DFlocfiSC6utS8uOB3nkkjso5P3f7z/AJZ1zXiPTfiBo/iS11jUNUk1F53j3ppj/wCvj/6aSUAd5/wisnhGZPGmlx3d1rcElv56Ikckc9vJ/rP3cde3ImoeINHtdPt9P/sjVII4/t0/7uTZJXjHxK1jS7TTbLXLeSOy1Swj+T7Ld/vE/wCukddfoHjXUPAHhJPFGuaxI7yP8kL+XHaP5kf/AD0/1kknmUAdX4c+GXxE8K38+oeG9c0Wd7uT95B5HnyTxx1V8eeB/iJ8SdNfVNU1yPQbXRf9HguoHkjkeOST95+7rl/7S8UeP7bTvsd5Ppb2ifaPssF3JHBPH/rPM8z/AJ6V2Xh/x/4k1JNIs7fwX/bdrafaLfXLpI/+WdAHDeGIPEni6aDwneeF9/h6O+uPtXnvJ5n7v/lpHJJ/rK6TS/gnp9v44sr2PU9T0Ky8uSOMWU8f2RI/+Wnmf8tK9dsvGHhrw1ojyafb2trvgkltNLuU8+eeTzP3kn+xXeaCmgappSaxdxWNtBIn2jZ5ezy4/L/56UAec6f8DPCtpHq+3WvMttatZ5J5oT+/n+SuB8Jab4ssdE/4Ru3t/wDiSabPJH9qnSOOf7P/AMtJP3n/ACzr6Ig023NmYwRe6ffeXs8j9x+7/wCeleU/Hf8AtzWb/S/BfhPULT93PH9rSf5I38z93H+8oA53R/hdp+sJ/bn/AAkmpXWnSX0lvJp+nxxyfavL/wBXJJVL472tx4g8B6joel6Xf2U9hP8AaI9kf7x4/wDnn/1zrpPDFjcfDa8k8F2Vm99qk6fbLu1tZP3kfmf6vy/+mdYvxeu/G93r1rF4ns49L8NvB5kjzJ/zz/1n7ygDw74a6/qFr4MvdH1y3nnfUvMjggSPf9l/efu5K5210rR/D9hqOsXlnd69dX/mfZHdJLTZcRyf6yOvctZ+G2j6r/ofg/WP7R+yf690n/eeX/z0/d/6ySuduvhzZ+Cktf7U8SeXBPHJcQJPJJ8kcf7z95J/10oA8Hj1nUNN1tNY1DT5HgntP9Oup3/1H/XT/tpWj411W88OX+g3GoeILv7Lf+XceRax+ZI8cn+s/ef886ta/Pb6Vpv2zUJI721n+0Sb4LXzPPkk/wBXH5f/ADzrR0fwxHfaxPpcenyPdf2V5k/7j93a/u6ANf4X+P8AQ9O3xx6f58F/BJ8iRxvH/wBc/M/5Z0++n0+DSp5LfT59LurST7Z5KJ58k/mf9NJP9ZXS/s9eDvC/hHR7q8/sv+3nk/dyOlr5kkdxJ+7/AHfmV2vj/wDs/wATabdaX4L+yf8ACQ2EHlpdWvmeWnl/8s/LoA8Sk+JPjjVb/S4/Bdnplra2ifv0h/dyXUckn+rk/wCedddqvgDxR/wlWkaxeRx6dBq37yf9/H/osf8Az0j/AOen/XOsjw58OfEGh2yXmuaXfwajfXcfkf6J5kc8leteI/B3ijxPc2tx4buI59LtLqOOdN+z7LH5f/LP/tpQBBPY+JIHutH8N65aapayeZHJqfkR+Z5nl/6yST/nnXL+APDmoabYPZ/ES4v4J7+f7PazQyefJ/1z8z/lnHXqdj4Vj0PwA9xo/h+C91eOeSSPyI/L3x+X/wA8/wDnpXN6rrFm+iXt5HHPapBH5l1ZPBG8fmRx/wCr/wCmclAGX4/+GXjTw/8AvPAfiS0TSIIPLeFJ/wB/P/2zrzz/AISDx5aar9n0/wC0fbYJ444P7Qnj8u1kjj/eSeX/AM9PLrqP7V8QeJ/B8GseH457V7SCS3sUS7/eeZ/y0/7aVqaH4D0vxx4YT/hNLP8As/XvP8yCe9fZJ/q/+WdAHPaH8OfHnibW57y4s44E/wBZAiJ/x9SSf8s466Hxj8AY57C91SPUP+Ee16Py/PeGSN/P/wC2dQR2Pxg+DOpQaHZx/atIgjj+13V1P/qP3f8ArI5K7nxx8cNLfwYmoR6faT3UcFvJOj2nlyeZ/wAtI6APPPDieMNHs73/AISTw/YX17pqSR6bN9zfHH/rI5I//IlZeleLdY8cXOqR3ElhZXVhB9neGB/3jySf+1K57wP8XtQ1HR59H8SafJ/r5LyxffskeSST95H+8/1n7uuv8OfDXZpunap9ng+1Xc/9oTvB/rHj8z/Wf9+6AH6PpUnge88vWNQ1LTvP+0RvewSRyefH/wA9K245/hXrNhZap4k1C7S9tE+2Wn2J/wDV3Ef/AC0k/wCmklUfi34DuLu2TULjVIP7Ljn8uxukfyJHkk/efvI64q+8I2fgvZb2/h+S6j1L95JP5nn/AOsj/wCWnl/8s/LoA6vWfFXge7TV49P8QJq97J+8tHnj8ySxuPL/AHnmf89K5TTdY8QeA9SstY8YRx3r3fmSXd1ZQb50jk/6Z1Su5/g3Jfp9n0+7tdRkTy7pLWf9wn/XPzP3lYmsz+JNOd/FEeoR63dST/6+aPfIkf8A0z/550Adf4qutQ8R3mt6f4L+z6vZRxx3CXTyeX9luI/3nmeXUfhz4m65faDp3hPQ7ywggkkkuJ7q6STzLWT/AFdx5n/TOuHvtR1B9VTWLy3nsvLjt5J7rT5P3fl/89P3dchrljqmnaw/iC31CeDTpJ5PIff+7nk/9qUAfSaeOPD99c2Xgf8Atj+29bjn8u0S1g/ceXJ/rPM/5Z1xvxN8Jah4Otn0PR7f/XySb7rf5cif/a6xPA/xJ/4RjTbrUPBel6aniWSSOP7VdRxyRz2/l+ZJXIeMfjTH4tttO0u41CS1uoI449R+T/lp5lAG3P4qs/Cs2nSfD/zH1S/nt7eRLJ/M3/8ALST/APd11f8AbPjS+8T3VvqlnYTwRwRyO97/AKu1jk/1clcV4L/4R/wP4k07xB4P1i01G6nuvL2JHGkcf7v/AJZ12vxDsfEk9tpcmoaxHBq+tXXl/uJPM3/8845JP+ulAG9fX2oeH7+18N2+oWCXupT/AH3kj8uCT/lpXN6dfXmnJr2l+NJI9O+33f2eDULWCP8A0XzP+Xj95Ud14Vj8MeKtE1jUNQg0ufTdSjk1KGefzN/l/wDLTy/+edegeNfix8L/ABdpWqR3kdhdWt/Jbx2jz2v35P8Ann/0zjoA8bsb7UPGOmz6HqFnJqNlosH2eBNn+n3Ucf8Az08v/npXc/Dzx5ofhXw3Dod55fhqyk/0e+tXj/fv+88z/wBF1Rvn1T4cu/8Awg+jzzvPY/Z7qbf5nnx/9M5KNRn/AOFxWaSeONDgsr2SOP7K7wf8u8f/ACzk8v8A5aUAb194q0fTf7X0/wAPxx3uozweZH8n3LfzP/an/TOsvwinii1sNRt9Q8LwPBJfR/YU1Cf7kkn/ALTrtfhf4Kt49NfR7yTTbL+xZP8AkJv5fmJb/wDLPy6teA/7Uns724k8/ZdzyXkb+ZH588fmf6yOOgDl4LST4XeIXuNYs5H07Uo44473y40/8h/88/8AyJV74h2On+I7OyuLO4gTS/I8y0vbL5JEkj/66Va8T3154uv30PS5JIH03y7j7VNJ5kfl/wDtSrvhn/hX+szWvhOTxZ9qSC7juH+y/J+8/wCmf/TOgA+GsGqPptrZ6Prm9JP3l2jwfvEkk/5aSV3+ovJAn9qSahBdavd2MlvJ5HmSefH/AMtJI4/+WcleWeP/AA5qnhXxtdSW+qW97dX8f2iSH7VH5aRx12vjW+uNS8Kwahb+LNJjvZP9H/0WTZ5FxHQBi+I/BXijXNHe48QXnkadJHHGiQQeZJ5f+s/1dejfDXw5p8HhuCOPXILrVJ5/Mn3weXHP5f7yOT/v3Xn+uarqnwr8Df2pZ3kF1dSad5d1/pfnyJJJ/wAtP+elSfDLxH4gk8PJrn2i007TpPMvPOuoPM/6ZyfvJP8AnpQB3nxX8Mf8JdpWnXmqXkelvHPJZyTJHv8APs5P+Wf/AMbryXxx4c0/Q/BL6fZ6hPpc8cElw9rDHGnn/wDLOPzK9k1nX9P/AOEYTUPtkdrZR+ZG9rPH5kkkn/TOT/lp/wC065r/AISDQ/EezWJNQ026Sfy7OODzPLkSP/rp/wBNKAPkTxP/AG5o2jwapHJvvYLH7RBdb/MkeP8A5aR+XXpPwP8AiFrk+pWvh+8s49U0SSP7ZO7yf8s5P+Wklb/7Rnwd8P6V/wAVR4X1yfTrqOSOOxh+1fuJ45P3ckf/AFzr5YsdV1TwrrEEel3H9nJpMnzpvkSN5PM/9F0AfoP400CODSoNc1C8+eC08u0neTzIEjk8z/v3Xy58Q9G1S61KDR7iOfUYJLGO4+1WX7uRJP8AnpHJX1B4A+IXhP4m2CeG9Qknm/taD554E/dpceX+88ySuX8ffAnWLLTxBZR/2pY2n+j+cnzyJH/0z8ugD5Y8D/FDxZ4H8T6dcXlvBqmkWkckc72vySQR/wDLSOSOvTfEfxw8Pz+J57zQ7eDTkv8ASo/Ie6j8zfH/ANNI6peI/gt4gu9YtdDuLf7FpE/+oR4PL+1Rx/6uSuT8R/CS4sUn+0aHHe2safOj3XlyJ/00/eUAYvxD+LEms6VPo/huSS9nv4/3/kv5n/bTzP8AWR15loeh3HiPUrXR/Mjn+eO4vr2H95HBHH/00/5aSV6ToHwv0/WHn0uPR49IsrS08yea1nk8y6j/ANXWjrN14L8AeHvL8P6fBdT6a/7x0+TyP+mcn/PSgDesfEen+EtN1GS41DUr2fVk8uxSHy5I3/d/8tP+edeCeI/HmqeI0vbPVI4E8if5Nkf7/wD65/8AXOnvrOqTv/bFxJYPBPH5kf8Ayw3yf9c6ztO0ezgtkuJJHf8AeR3HkweW8k//AMbjoA6/4ZadZ3evX2seLJJLKCRI47RP+WiR/wDLSOOvbpPFtnoej/2X4P8AEFonlvHbzzwQR/uP3kdeeQSaPd6Da6hb2c995EfmT6f+8/fyf8s5Kq2OlSX2zT7iznT7Wkkkjwfu6ANvxjodx4fvJ9Yt9Y2f2tPJJ9qTy5PIj/65/wDPSsjwrfa4/iHTo/D9xfzpP+7nm/ef9tP/AI5XQ+DvDlx4jvLrVLzR4INL0mOT555/3aSf88/Lrb+GWjax4jee80vz9EtY/wB5PO8n7z/7XQB9yfsq22rWvw4u4NUuLeeRNVcJJHHtDJ9ngwcfnRS/sv6bo+leAtRsdJvJ7uKPWJA0xaU73+zwZPzc+lFAHNfEjwH4bvta1PR9Y0e0nj1aeS4+eTfJ5kkkkn/bOvPfDPwu0+6d7i3k/s7S7CT7PYwPJ58nmf8ATOSvTPHOseE5tfv9K8ZoLb7JejyLuPf+58yT/np/z0puh6l4PvvI0fT9UkS1njkt9n+rkeOgDznUdKuND8GappeoaPJPdWkkkkH2L9/5H/TST93+8/6aVyfg7Q7OPw9PHql5/aPmSeW9q8n7yDzI/wDnnXuWq6Hp934SnuLzzLLy7H9xv8x50jjryH4Xz3mleKp/Df8AbH2qynj+0QXWzzJJ45JP/IdAHmcfh/S/ht4kupLeS7dJ4P7PgmR/M3+Z/wAtPLrO8cWOseH9BguJI530ud/tFon2WT/Wf8s/MkrvPEGlXHhXUvENn4bjkn1SS6kksfJjkn+y/wDXT/pn5dUrH4qeKE8T6Xp/xE0e7gSDzLefz49/n2//AMboA7/wB8TfAf8AYkHiDWLidNRtII45LXUIPvxx/wDLT93/AO1K6zUoPhP8Rrm68P2d5JdeIbvy9nnSfcj8vzI/+2f/AE0r55j0aPwx8V01jzPPtdWn8yxdLHz40t/+eddzrGnaf4K16fxh5kb3skHyeTJ5cjx/8tP3dAHa/tC+FbODQbLy49SgtZII7d0R4/LT/nn5fl1wck/h9/B9reeF7j/VwfZ779358cEn/TT/ALaV6TJp2j+OPDGnSWfjS/utEv45JJ9/+sfy45PL/dyf6uvJdS1Xwv4D8MeZ4P8AFFp9l8yS3k8+OOf/AKaSeZH/AMtKAPEbHzJ9VSz8QWciadHfSefqH7zyHk/55yVefx/Hpuq6joceh3d1ayT/ALiBJPMjT/435lb134gk+wJ4st9Ht0svMjuLvZHGkc/lx/8APP8A56Vr6/440uSw0HxJ4b8H/wBnXU8HlzzPax/8tKAON8VeILzxiieG7e4jtdRgnjkkR4Nkc8f/ADzr2fSvhJHqXhu9t/Elv9tg2fuN8ckfkSSf9NP9XUMfiP4XvbT654s8N3d1e+RHbyPD5fmJJ/y0/wC/deu/DnTdQ8R+Hk1D7ZHBokbxyWs811v3ySf8s/LjoA8Rg8OeMND8HpeeG5LtNOneSzke1j/eQf8APOST/nnXrXg6+k8D/DdNH0u3u7XUYLrzLu6n/eefJJH5nmR1B4xSPwBoOr+F/D+oWl7ezyR3E9rdeZHvj8z93H5lUvAHg74qeONVns/iJcQaRZeXJbx/Yo98ifu/M/79/wDLOgDpdAn8Pwar/bHiTUJ7rV54JP8ARZ4Nn+s/1lexR+LPB+geC7VEjgSyij8t7aZ97psj/wCef4V51J8E9D1zwxBcaX4wuLK9jg/d3rvsjfy/+WlZ9v8As0/2drcGsSeNJNQg8jzNl1H58c8n36APVrT4heFLrTZtQt47qTZBJ9mSaDG+P/nnVLRzp2v+GY30O0eCexvfLuo5o4/9/wAuT/pnW1qPhDStS8Pu2t2FvDJPYx25jRPkjk/6Z1z3hbRtU8JeCtQvLeytbXUI7qQ3aOm/z4//AGnQBsT3f9m6k9xqH2C1TZJsukj/AHiSf88/MrnvGl34D8VaC+j+LPtet2U8fmSJ5f8AqI/+elZ3iCx1j+2LLVPtF99ig/0h4U8v5JJP+ekdWoNA8N77rVNQ1C01Se7/ANXs/cRpJ5n+r/d0AebaGlvqOpf2f8F/C8D6dBHJHP8AbXkj3/vI5P3clZ3x+8B65ffDe91CzkjvdRku/tj2vkSTyP8A9c/+mfl13/iCS38JTf8ACP8AhOztNOgj8yRJkg/d/vP+Wnmf9dK43XPiF4X0qwn1zxRrk/nyWv2OfT/L8vf/ANdPMoA+VYNK1TR9B0631yS0+y/6RJ/Z/wByeD/43XX+GLHVNK+26xca5HZJdwR28D2V3v32/wDyz/7aVxWs31nqv7zS7OB9Onnkjkge++5/zzk/6Z13l3d6fpWlQaXHcWl7ZfYfsc7vB5kcEn/PSOP/AFlAHQx/EKO6s3j8P+G9a1T+yfueRJ9zy/8Anp/z0rpfCOm+NJPE6eIPB+j2k+nSWMf2rfJs8iSSuQ8AWN5oHh7VNP0e3jeC0/0j/nhI/wD00jjkr2HTfGOoeEbyy8B6fZx6prc9p9onmnk/d/Z/+mkdAHmXjif4uX2paDJqnhu/gg0m68yBII/3c8ckn7v/AKaV6vaz/EBNStdQ0e3tLHTtSj/fp+8n8/8A7ZyVr/Eby9K0dLfR9Hjn1vWoPtkD2t35eyT/AJZxx/8ATP8A1lcV4V8aeONS8N3uj+LNDu9L1SeCSTyPP/dv5kn/AD0/5Z0AdRoEfiSTWNXs7fxZHZXsH+rgeSOTfH/0zjryXVdK8QeINb1GT7ZBpz3c8kk8M/mR+RJ/q5JPLruH8Vah4tv9L0vxJHaeGp9NTy7F3TzP3cn7uTzJI/8AtnW34c0DwXaXKR6hqEd7q+rQSW9jDPPH5aSeX/00oA+fdD8WyeGPGGg+D9LkndNSvo/t29P3flx/8tI5P+elez6++qX3jnSNQt9PnfTtNSS4ke6tf3d1H/zz8z/npWLo3wy1TX/E6aP4guLBNX02eS8ggdP3k8f/ACzk8yP/AFdd/Y+P/Dfkwa54w1CN9b0meTT4PsV35dg//TT/AK6UAUfiNr/he78D6QbjTLvV5o/9Ij2T7JILeT/Vx3H/AG0rlNc0DwnvstU1zS4EuruCOSNHu/3cH/fv/nnW94tsdH03VdR+JGn6pHe2U9pH9ktYP3cc/wD00kj/AOulcHrngPxB4qs7XULy8tH1GO0k8+yeeTzII5P+Wckcf/LSgDLuvCvgu78SadqGoSSeRJJJbon7vy3kjj/55x/8s/8AppU+h6BeaPfv/wAI/rk+o6RPp3lyf2RP58lrJ/0zqDxr4L+InhXw3B4g8N+G7TS/sFj9nnn+175Psckf+rrBsdN8P+ANHtfEmh6xPdajq1rHb6jdQPJJHB+88z95H/8AG6AKWv8Ahzy79I7zxJq17Zfu7eCG6k8//SP+Wn/LTy69J0aPxBqujvqGlx6Lp11Gn2eBLWfzJHj/AOef7z/WVn+FdV/tXTY7Pw/eW90k8n2id0sfuf8APT93JUHjH+0J7bS7PwXcQbJ/LuIJpk2SQf8APT/rn+8oA88u7rw/a+J/sfxI0O706eePzJ0n/cST+X/q/LqS78HeIL6bW9P8P3CQadv+2R3Tv5cdr5f+s/ef8tK3vFXhzxR41mtbzxBeWGqRxwRxzvawb7vzI/8AV+Z/zzrzy0+IXiiDWLrQ/s9/PBBHJ57+R5clrHJ/y0uI6ANTw5qOoabNqPgfwn4s0W6f7LJ5n23/AFc9P8VeDtDg0pLzVPD+rTvd3Uccl1az+Zaf6v8A1cdcvB4VjsdVg1jUPFFh5Ek9xJBPDP8Av55JI/8A2pUP/CXaxfaw+h/25I9lAnl/2fax/u38uP8A1n7z/lpQBoeGdDj8Qab/AGPHp9o72DyXG/8A1cn/AFz/AOmlZGj/AA5s7Ga6uNct7T9w8nl7/wDlvJ/rPLkjrodA8K6f4nhk8UeG9Qksp44/9KR3/dpJH/y0rI8VeGfFE++88UahOkEiSeRA/wAkD/8ATT/npQBa/wCEc1C01Ky1S30ewvUtIP3FqjyeQ/mf8tI69T1nxB9u0S6s9Y8LwaPdf6PceQj+ZI//ADzkj/efu6828OfELXPD+iXWh6fbya2k8Hlzv5n7xPMj/wCWdTyQXlp4Yn1jxZJqVq8jx+RZPH+8eOT/AFcnmUAR/wDCOf8ACXaxPJo/iC7vXgu449+ofvJE8uulTwBo8msT65qniSDS/IeO38m1g/efu/8Alp5dYNp4xs/Adna/2f4g/tS91L/X/Yo/Ljf/AJaf9s5K2/FXxQs/HDwf2fockF7YSeW6f6iT/ln/AM86AOofxV/ZV4mn2f2u9vYEj8+GBN++StDXPFXjCx0fUdY0vR/sv2uCON7KaePzP+eckleU33i74geB9YvfFFnbwf2RPJHsRI/9RJJ/yz8z/WVNp39qar4kvpPEl5pKQQWn2yRJ7rzN8n/POP8A6aUAelaPqXiDUvAEGqWel2l1eyRyW8CP5ce/zP8Aln/z0rpPAE8nw18Kz6hrlx5c93B/oPnyeZ5Fx/y0j/65151rOueOJ7mC30vwvB9l0ny7h/8AVx74/wDlnJ5f/LOuk8R6bcaz4Dm1TULiDZdzxx/ZYJ/v3H/LSgC1a+KvDemw/wBoW+qSPdefJJfJp7+XJ5fl/vJP+ufmVynhX4m/CvwHreo6PHb3c893+8fUJv8A2nXNSeI7zRrZ9H0vw/He/wDLP7V/qN8fl/vP+uklaN38NvD935+qW+qQf2jdwRyR2T/8sI/+ukn+soA6j4hz6H4m/si8k1TUtRSOCSSS1hgjTZH/ANd4/wDlp/0zrl9V8HapqthB4o0/T7+xtbv93Ha7/Mkf93/5DruNK8OeE7W2sdU8YfYHvdFkk8i1T5JHk/6eK9N8ceI7PTfB8+qafbwfZbSD59n+sn/d/vI446APFI7u3vvDFrZ+KPP0S6jk+5eyeZIkccf7v93/AM866z4ZeI9Qn0ey8N/2PaXvhCDzLd3up9nn3Eckf/PT/lnXn99Bb+Nf7O1DR7e7/sSS+8u1nf8AceR5f+s/d169oHi63/tXSNH1C3/tDyE8ud3gkSP/AK6XFAB8XvGng/w4ll4bvNQkuoNSe3kT7FHJHH5nmf6yP/rnXSeLvhB4Dn8N+Zp/iiPToJEkvN9l/rJ/+mdee+OPDHg99StfFlxHO9rHPH9lm2eZ/rJP3n/bOvatY/4RfUrOC8vNPTZ5dnHG8En3JJP+mf8AyzjoA8f/ALcs5PDd74H0Pw/J4l+ySR+RPqEckflx/wDPSvmzxdo9wniSDULjR4J9OjST7dC7+ZPa/wDPOSOvtLx5Po/grxtolxb6XG6alaSeXDp6STz+X/q/M8yvnP4laNrnjG//AOKfkn0i68vy3S6SOD/v5/2zoA5DwB4jvIE0Hw/Z+f8A2dYT3El3dafJIkn2iP8A+OV9GWPj+NLyDxRo/iz+znjfy/8ASp9kn+r/AOWkEn+sr5Z8PwWdrbXWufaJJ08N65Zxz2vmeX5kcn/LT/rnXXeI/Ednrl++oaHeR2TxzySQQPHv/wCWn/PSgD2vxH8cLfx39l1C3t0TVLeSSP7ak+yw/d/9M64b4t+O9Yn8Kp5kf22eePzJPJ/1fmf9M/L/AOedcpp0/iTR9BuvFHiTyLp79PLjT7LHPGnl/wDTSuGn8Y3HiOzkvLzS5LXT4Ek3w2X8H/XOgA8T+I9Y1KzfWPMT935ck7v+4kupP/aklcBfWPiBLaTy45/Lk/dyXTyeZv8A+ekddzPrOl6O6W9xZ388F28lwj+R+7fy4/8AlpHUfhGOPx5bXt5Jp+/TpJ4/LRE2SPQB5T4x8QaH4Ouf7L0+3+23scH7y6/1mz/rnWh4Rk8J3eiJ5niidHu/L8y1h/1/2jzP9XU/xG+DPiiC/T+x7OdH/wBXO80G+NP+2lHwk+EkejaxdaprH2S6uoJ/3m9/3af9NKAPSfBeq/bt+jyeH/LnsPMjk3ybP9H8v93TNcvv7N021/s+OdL2dPLkdE2fu/8AlnW2mleE47Z/tHji7+xSeZHOlrHGknmf8846frOm28b6db6Hp8kFrGknmXTx/vJ/3f8A+8oAyPCXhjWLvy7zVPEkiaR/rPst0/mRvJ/zzrv49Z1yeH+z7PUPLg3/AGdP3Gz93/1zqr4A0q3jTTry3j8j9/JH8/8AqP8Av3XS+Jv+EHtU/wCEsuNUjd7v95BZQSfu/L8v/wAh0AfVn7HljfaP8NdVhuYJzdz6/cXF1kDG94ICMZ7bNlFXP2RL2+1L4Z314lqbOB9Xf7PDMDuSP7Lb4B/WigDlfG/ifwfq3jvVtIkiuI5IL795HJJsge4t5JE8ym+Ko/D+hw2Vv4fs7C11GCf7Yk8Mfn/ao4/+enl/8tP+mdUfG9x4X8QeLPEPhO38JQahqkd9cXnnQzxxz/u7iTzPL8z/AJaUT6l4H8JWdrp/iD7dBdWkkcn2W18uOTzP+Wcnl+Z/38oApX3jXxZpVhe2dxp9/wCIYLv/AFE0KSfuP+2f/LPy/wDppXL6d8PNY8TeErq40fUJNLtbCfy5EeP9+nmf6yT/AK516pofxU+E/iqz1HS/Dfiy3/tS48z/AELf9kkSTy/+Wn/LOSua+DWvxv4k1fT/ABB/qJIP+WMH3/8ArpQBiaHBrGh+D00fwH4kjutR8iSO7vb393Inmf8APv8A/bK82+F1p8SND8W3Xh/xxod3v1bzPsmqP5c/7vzP9X5n+rr2DXI/CcHjC6j0OSREn8v/ALYf8865vxqlxYpPb+ZdpBaSfZ45532R+Z/8boA6vxpJ4H8MWEEmsaHvuvP8uBN8byPJ/wA/H7usi++B+l/EnWLLVNU1jUvsv2W4kurWefy5II/L/wBZ+7/1dcn478caxo9hp2qXGh2k8+kxx2/+ix/vJ/3nmfu/+mdWtG+IXjzx5pU9v4fvJ4LryP3j/YfIk8uST/V/9s6AOD1Wxk+HOvaj4L8P+NNS1Gyn/eJPdf6uCT/P7uuUn8HaHrni2DWNLs7j7LB/y++R5cc9x5fmSR17d4g8M/EDR0tdY1jQ7u9+yQf8TKfz45N/mf6uSOOP95JXr3hjw58O7TSv7HuJJHTy445He0k+SST95/yz/wCWnmUAfOXgv4XeF/HGvJpfii8u0e7/ANIkhgk8uPy/+Wcf/wAcr1C++Hvwz8B+FdR0eTS559Ekj/0R0SSfZcf8s/3ldZ8PfhXo/gPxhreoWdnaXUEElv8AZZng8u7gj/1klPk8OeIPFWpPZx6pHp1lI/8Apdr5f7v7PJ/q/MoA8K+CXwrvPHHi3VNY1TUNSg07/lvZT2P7xI6+o/8AhC4rW2h063P9n6XYeXeWsCQeRJHJ9yTy6foL3vhzV7XT9Xt7eBJLWS38+EeRA8kcf7utQappOtpJexeM7d7KFPIvN8f3I5P4P++6AMz/AIQ7Q7u8utQj0uSCef8AdzpPPG8H/TO4rd06yNpZzT39xBBBH/o5TZG/n/8AXTy/9XV6ysoxorRaXhPstr5aPPDv/ef9dP8AnnXFarrel/2PZafHqqT3UjyeZqEO+gDe1mfwXpTvHrF5aJNP5fl2qP5e/wAuP/V+XXSabdaZf2ttcQRziGC18yO2uU2V4r4O+HOl+MfGCfFCTxRq2o6fafu43ef94/8A0zkjj/5517HBLO7xb9TjeE/8esLwfIkf/TSgCaa681ZluZ4Wtm8h+U37JP7nz1Dq+sS6VqMIjng/s50kkvXdNiJWfZaxo6ahNoEiabAjweZHBHs3p+8q1Oml6raWUklvOn/Lv8kezz/+mdAHIfD34t2/jW81ezu/Cd3ayRzyeRPC/nx3Ucf+rkrP+LepaHH4e/tT/hE559UtPM8uBPkkT/pnJ/10ql4x8aeB/hX4qTWLyOON4LT7HBOn8cf/ADzkj/8AalFp4qt/FVn/AMJxpeh6KmkSSRx/ank/f/vP+mlAHIWL/Fzxb4Q077PcaTpel2k8cn2qf95In/TvJ/z0rLg+BmoeIJtX0/xRcefZa1PJcWk80fmR3Uf/ALTrsvjF48s7Hwra6XbxxwajPdxxwWvnx+Z5n/tSqupfEK80bwZPqGoeXO8En7/5Nkjyf9s6APlXXPCvh/Q9en0vQ7eSytfP8t0uv+XqSP8AdyR0zSvh7ceGLme8k0ue6tbuTzIH8z95ayeZ+7j/AOmlehabqWqarqWr2/xA8H2kEF39ouLTV5/M8yCSOP8A1cdc34Z0248R3+o6pceIJLXy5I447W1f92/l/wCs/wBZ/wA9KAOo07UvB9jZ6DJeW/n6p9r+z3294/8AVyf8s5Ku6VdeE9KvNU1zwXcakmr3c9xb2iPJ5kdj5f8Az0qld+H/AIb6HNe6xJb74PLj8+1e+/5af89P+mkkddl4cj8F6lps+oeG7y70SfUoPs/n3XlyRzyf885KADUdSuJPB/8AwmmsXED6daeXJdzw+Y+yTzI/9XXZa5qMfiqz0H+y9Pj8iSf7Yk0CSfv/AC/3knmVzvgTw5p+m+GNe8J6heaa8GpwfaINLspJH8//AJ6fvP8AyJVX4eeNI/B3jD+x9Ut/PS0g+0QIkkkknlyR/vPM/wCWdAHUJr9nBrenW+oaXIieZHeOjpH/ANtP+2f+r/d1sfEbw5o/i77VqGn6H9i8/wAuN5ng/eJH/wA9P+mdcn4gns/ih4efUPLu7XSI775NUm/g/ef6uvQH8QeF7XQdX8N3Glzu8lp5fk+f+8nj/wCWclAHnF3qtnY+IbKTxRH5F1JJJs1C1u/I3x/88/M/5aVW8TeH/h344fSNH8Px2n9o6bP5l35L/uH8uP8A56Vynl+F/iH4hfQ/FGofYk02SPyIUg2TpH/yzj/ef6z/AKaVzum2nxA+FGia34H0+3026/ta+kuIJ4dRjeRPMk/1n/TP93QB3PxQeS+8E3txp/iSwTxDYQR7LK6g+/HH/q47eSuT8OfaNVh0jWNY8vTvtfl/2ldafJ+7g/5af6ysG70bxxPbJ9svJ9kknlwQ7I54/wDyJV7w54c8YeDvCuo6Pb3kd09/P5iTz/u40k/56UAWvGKeNNH8Z2uh3GqSPpetRx3kGyfzI544/wDpp5ldJpWvx+B9etbPUPsnkSSSeQl7aeXJayf89PM/5aVi2tjpfk6J/wAJJJf3s+m+ZJOnkbI0/wCmkclbXjGxj8cabPrHh+zg+xSQfY43f+C4j/1fl/8APSgDg/E3jXR9Hv59Q0vz59L1LUfMe9tZ/Ljtf+en/XT93VKCTWNc/tTWPCfiC0TyI/tGlWs8Hkfao4/+Wld54f8AD+j2PgDVNY1DQ7e9/sKCOPZdeX8kn/LSSsGPwjp8HhuDxpZ6H/ZHlz/fd/8Anp/zzoAL6+8ceJ9E/tSz8Px2WqTwR/O8/wC7+0R/6v8A66SVxXhWDx54c8c6jH40j3z3dpH/AGla745P9XJ/q/Mj/wCelb13pXii08SQeJLi4ktbKP8AefZbp4/n/wCelYPj+x8Qarc6j4g8PyalPqklj9o2bPv28cn7vy5KAOd8d+C/Cc/iFLzS9Pk0HzEj+d3knjT/AK5/9NKtaB4D1T+xJ/GmoeZdT+XJb2v/AC3k8v8A65/9NK5uf/hYljpSR+KLO71RLR45I3fy5J7WT/lnH5ddd8K7vxB4gSDS9Q8Lx6dZRyfvL1JJPnk/550ASeHNYj1XwxJpdnocGiajHHH5D+R+4fzP8/6utTUtG8YajpSaXHrFp/aM6R+Yj+X8n7z/AJ510l1pvjh4bqPw/cWEFrYJcWd8nn/vH/d/u6434eeGdU0rw9qOj6x59rdWk8clpA/mJdv5n7zzP+udAGp4t8IyeEfB6f2hcWkGr2k/2d0nTf58cn/LTzI/9XXN/DzxVHHDa3HizWI9Rn1aeS3k+1T+ZHa2/wDq45PLrvNNu9UvrPVNP8L+F5PPjkjuLp5n8/z5P+Wn+sryXxr4Hs/h5qtl4gs9Qjnnk/4mE6WUH7uDy5P9X5dAHqf/AAgfh+C8nk1SS0d7SSSTz3STzPL/AOWf7uuA8XaHeaV4z0vxB4PvP9F3xyTvNB5kfmf+1Kx/F0mua5qtrqml6hdo+pQR3Ec/mSSR/wDXT/pnXUeH/DnizUtNg0+TR7tLWCeO4vtQeffIkdAHS+MdKs9V8GQaH5cd7qN3PJeQXtrP9+TzP9X5dcbaeGNLunez1TT9astXntPLjuoY4/Mf/tn/AO1Kg1nxV4o8KzWsml3E87x/37Xy40/6af8A2ymeHNV8Qa5r3/CUaPqEk7wJ9nvkeDzI/wDWf6zzP+2lAF34eadHrOsT295Jq1lpEH+hz6hdT/6/y/8AlnJXZeMdVs5NKsvC8enyXs9pPJb2v7v92/8A00j/AOelVtD8Oa54xubrw/H4kggvbSeSTZa/8tJJI/3kckdac/gSNL9LPVPEkaXVhBHH5FrB5cif8tJP3clAENpY+ILSa1t9U0+7stLuJ4/LTyI/kkj/APtlVfHeseE/Cr/255d2mr3flxpp6J9z95+7kkkrQ03UrzXNb1iTxJqF3s/d+Q/+sjjk8v8Adx15L8RtK1SC/uvEFvcX91Y6S/mXfnv5cc8n+roA94ng8N2uvJqHijUJIP7Sj8y0+yz/AH5PL/eeZH/00qtqvxJj0DTbrT47eC6g8v8A49Z/3deV/wCkeI/Bn/CaaP8A2La2sFjHG6fvHu0k/wCWn/TTy61J/jh4Tu4X0P8AseO61ieOO3d7qP7n/XOSgCDwJrPiDxBNPrlnHIl7dzyWcEE8cnkWscn/AJD8yvVI/Edn4V8Z6Xb6x40+y628ElvJazeXHs/55+Z5f/LOuX8K/wDCJ6BNdah4kvP7RvruTzI/Jn2fZZP+Wcn7v/lpT4LrwPaalqnjDXLj+1Nenk/dp9l+/wD9tP8Ann5dAHUeLvHnhuCa11DxZeabdWs88cd3NBPvgn8v/nnJHVK+8Y3Ca9PeaXZ3f2K/tfMtLLz/AC40/wCmf/xuvOdV8R+D9K1V/Fkeh2jwRyfu9PdPL+yx+Z5n/XOo/wDhMfFnifxVBeSeLLSB57qTyN9p9+OgD0rwBd3k+paj8UPjBrGpWUFpax/2ba2v7uRPL/d/9s6xPij4g0vxPcz6x4P1TyLXU/LuLpL3zJJ/3n+rj8z/AFf/ACzrjdSurjWfFVrH4k8USfZb/wAz7Xa+f5kHl/8ALSOOOqWq+MbPVZrq38HyR2WiSQR26O/l+X9ojj/5Z0Acb4n8QeH/AAreWt5oesSajr0kH2fUUeCN4Lr/AJ6fu6taBH/Y148lvJJdajq3l3lpa+X+7T/tn/z0qrp0+jx391eW+nwPdfu4555/Mjk+z/6v93/yzrsrXwjqE+mpqGj6XYXX9mpJJaTI/l/6z/lnJQBiadqXiyCGe31Ty9+pTyb/AD4PM2f9dP8A7XXUeB/hrp6aDP4o1TxBJa6hBPJ9u3/6uOOP/V/u6zo9S1jXJrLS/tkcOneR5af8t/P8yT95H/0zql4x8QeLNK03UfCeh6psst/lvPA++R4/M/5aR0AdXdeHNU1x7W31C4jurK7gkkfY8aTpJ/rI/wB3/wBc6peI3uPD8Onah4T8HxvZR/Z47vf5nmQf9tI6xND8AeJL7w3/AMJBeeNLu1ggf7Rshn/f/wDXST/pnXcp4n8J+EfDD29v4kfVHnvvLk09I/388kkf7vzP+elAHfwQeF54b3T7iz/fyJJJGmzzI/M8vzP3ckleWT+I9c0e21fQ9L8N2mnWsEflzzzR+Z58n/LSSOSuv+HOs6xfaVqmseJJP+Jd5nmRz/vI5P3f/ouuag8ceD7u/nvNH0v/AEqOfzP30m+NLfzP9XQBzVpp2oXdzPb3ke/zPLjRILTZP/z0qGBPGHi2/vfC9v8Av54PL33TyfvLGPzP+WddXpWnaP4juX/4SC8jtYJJ/wDQYU/55/8ATOT/AJ50+x0rw/4H1tNU1C4j2X8flwQ6f5byP/zzoAn8VaNqHw58MQWf/CSWl1Pv8yB0tN++T/np+7/66VzSeHP+Em1uDR7jXPPnv4/9ds+5H/1z/wCWclb2s6jZ+KtKtbe3j/02SeT7JewfJOkccn7z93/yzrjdY8cahd6anhfw/ZwPPpsf7/V0j8uTzJJKAP0O/Zd0m98NfD28sb+/ild9VeRBLPl40FvAgRj6jYaK5j9hrWXvPhDqCTXE161trjwGcPvV9tna/dPpzRQByt54Ylf4w61eJp8kcMeqXlxPdTIn/HvJJJ5n/bOtL/hA/B+j6x/wnl5HaPdb5I4/ts++eD/nn+7/AOWldw2rf2l8Rtd0SRJ9M8wSW8Ekf35JPM/1lMvvCulyar/Zf9lxpZX/APx93vmb5H/55yf9/I6APn34ofCe3vt/xQ8J2f8AYP8AfhRP3cEn/PSOP/ppXZfDbxBJdXOnWdxHGl7v/fwXUH7zy/L/AHcldf4j0fUIEn0uzuJINOjsY7i7eaP/AI/pP9XJ+78v93Xnlr8PNP0azg8URxyPqlp+72PJJ/x8SUAaN14fvPEDp4o/s+7/ALYgvpLe7tbX/UPHH/00rq/B2s6H4jvL3Q7zS0tbr7L/AKlIPL2W/mfvJJP+elMg+L2n+I/CE/hPT/slrqnlyR3T+fJ+7k/5af8A7ys7wXquj+GdbTXLzw+iTxwfZ57p9S3+RJJ/6M8ygDU1L4XafrOq2XhfxBZ2kGl3c8cmnT6XHJ5kHl/8s5JP+WdegeDvAGh+ANKf/hH7f/QoIJJPI2eZJP8A9tKj+Huv/wDCT6PP4gs9LjtfMkkj32V1+78v/wCOVt2Oq6fPZ/6PcSOiQfJ51rs/d/8ATOP/AJ6UAcNp2o3Bs0fS9HuHsrF5JLVMo+yT/lp/10j/AOmdZes2PxQ0q6tdT8H6h/xK9Sj8zyLqDy/Lkj/5Z+XJXoGnal9hs3uLfR4J5/Ik+yTeX5cbx+Z/y0/6aVw3irxxqHg6/g/tjXJHvZPMk/s+H5454/8AppJ/yzkoA7K0g1SOw06TxJqEk+rx/vL61svLj2eZ/wDG6mk0+/2Q6Pc2lvNHeyfuf3nkb4/M/wCecf8Ay0jrz2Px/qHibVbWz0//AIl3meXcb72D7kkf/LP/AKaRyVR0v42SeHbuS81Tw/IL7f8AZ3kd38jy5JP+en/LOgD1fUdN0zXIb28vI54dP2R/v0k377iP/pnXB6r8Ib37PJqngfX7qDxBv8x4bqT/AESf/pp/00rqPDfxa8P+NLa9j8N3Juprd4476ykgknjT/npHH5f7ut6+/svTn8uOSSxtYJ/M8lJ/3c8n/PPy5P8A2nQBB4c1vWItI0nRPGcQtdYkfy50hfen/AK5r4k/CXS/G0D+H38SatpzyeZI91ZXSeZ/1zkrpZJI38SWVvp0ccMl3B87zeX/AKuP/wBp/wDLP93UPibVp9HuHvZ9A8x9/wDrIJNk6R/9NP8ApnQB5x4J+GHjf4DaNdXmja5ceJILi6j+1adI6BEj/wCem/8A56V2118SrPTfCv8AwklxH9tsrueSP59Sj/65+XVXXPiToXh/Srq5uNX/AHP+se2SDz5H/wCuf/XOubSD4b6PfvJH4bnktbu7juJHuo98cHlx/wDTT/2nQBw2o2PhjxB4wm8ceB9YsILWCCP+0oZnj/1cf/LP/ppJUHiD4xeB/Dmm6JHoeuas/iHWrqON7LzPPj/55+Z/0zre+JmufDDQPEOkafaaFoU0MnmahPN/cuPL/ef9NK5T4o6V4Pn8T6XqGj2cdrBJaySSahP5ccaf88444/8AV/6ygDb+IcEelaxZaXqHjiOeOTy/t0D2sf8Ay0/5Zx1xv/Ca6p8PUn8B/wBhx3uiefJeR2qXf7+CPzP9XJH/AMs/MrmvFujXmq2enap40vP7UeSP/j6tZ5H+w/8APPzPLrmrG18WX3iTTrPUNH1LW0tHjjn/AHn7yeP/AJZySSf88/8ApnQB6pd/FT/hNb/w14k0/T7S1vbDy7iODyI32R+Z5cn2j/ppXceJ7vxBrGg2uoW8mmwQX/mSSXXlp88nmeXJHJH/AMs5K8O8a6VqmlePLWTw/qFpp0/mfZ76y8uPy0kk/wBXH/8AbK9X/wBH1LWLXT9c0u/TTvI+z3Vlpkfmb7iP/Vyf/bKANDwVJqniOb/hE9cvNN16fSfMuIJ7ry/Mf/nn/wBNP9X/AOi6nu77wPoeq69/aEdojzv5k9k8cnmP/wA8/wDtn5lWtG8M6P4OsH1DR9DtL3V7vzJI3vYPInSP/npH/wBNK8i0aDxhaPrfjz+0Lvf5clnHa6haefPBJH/q45I5P+elAE8/gfwv408c/wBl2+uQJpepWvmOmoWn7uO4j/1nlyVr+B/ht4gu4Z9D0O8g/sGwn/5b2nmR/wDbPy/9Z/0z8yuT+HPibUJ/FsEnjjT/ALLa3aeZdfwRp5n/ADz/AOedfQ2jSSeHE1HS7e3junjeO42T3f7h7f8A56f9M5PLoA8Xg8Oa5feJ59P8B6fdwXVh/o/7m62f6R/q/M8uT/lnJVXxB4A8H6VqV7rlvqkkGsfZfL/suaOR98n/ADzjjr1fwjY6f4Rm1f4gf2XJBaySSXCTv5flv/z08v8A551a1HVdD8R6l/amj+G5NUSOTy5/O/1aSf8AoygDx74XWmsWmpajb+XdweZd+ZaWU3zxpH5f/PT/AJ6fvK1NR+Hslj8QtL8YeKPiJd6dP/x8alDDJ9+3/wCeddLfX3jC0heSPT4H1Hz5PItd+yBJI/8AV+X5kdanhXw5Z65c6d4w8QeH7S6nntfs89r5cnmeXQBg/GLwJHP4kg+KF5o9pBpdg9v5iI/lyXVv/wA9P+/dUtD8QeE57+DVI7e0e1n+0W9rPayfuH8z/np/00rofi//AGPqNmnhfxZZxv8AYJI5LHfJ/wAf0f8Ayzjjrhrq68L+A/B+o6PqHhuC1uruSOTTodn7h/8Arp/zzkjoA0dY8VafaWd9o8ehyP8AYH/eTP5fzx/9NKteB9VvPFUP2zT/AOzZII55P+ucEccf7vzP+mn/ACzrE0b4m+H08Hz+E9Us44Hv5JPP3yeXIldt8PdS8D6b8N9RuPCd5pOoyabJJH8nz77j/lnH5dAHIa54ns9H/tHQ9c0OSC11aCOT7nmeX/1zk/66VnaNqtvB5+h+Z9qfUpI/7Onmj8iSDy/+mddfrlp4stbDTpLzw/A+owWsn2ue1n3wPZySf8s4/wDnpXB+DvtHxU8YT2ej2ceneRP+/up4JEnsvL/55x0AdRfarZ2Ph7/hC9LuPtV9P5n9s7IP+Pq3k/5aR/u/3dchqWo3GsJe6XqHh+SfTvPt7e13+X88f/LOu58HfDbUH8Qz/aLiTz/LuI59XupI0k+z/wDLTy4/+Wcnmf8APSsTXH1CB9R0+40+eDS4P9Hu3T+OPy/+ecf/AC0oA5GT7HqWvQR+LNYkTQYPM8iDf+7uo/M/49/3ldl8UfCvhe0sI7OzuPISwtZP3Gn2snnwR/6yOPzP/RlcTrn2zWdKstH8QeH4IIPL+2Wl1O8fyf6v/lp/7TrqP7f1SfR59L0/xJpN1PH5fkIknmRvH/q/Lk/6aUAc94O+HP8AaOj3XxU0PXNS1Ge7vvsf2JI4/Lkj/wCmkf8A38rr9A8VafofgbXo9H8L2kF1pvmXk+lzwbP9H8z95+8/56VBpXxJ8FwfDS60+zj/ALOvbSeSN0tX/d3Un/XT/wBqVz1r4u8H2ngPW49Pj+y69JJHHIn+stP3n/TST/WUAYNja6wmvad4wuLe/wDsWpWkl5Pp/wBr8v8Ad+Z+7j/6aV1fiNP+E01jTvEniTxZaaRdT2vmQQTvJHsj/wCef/TSuh8P6zZ2nhLTtP1TXLC91fTZPs8drDB5clrH/wA85JK8s8TWOseJ7ye8j8jxLPB/q9iSfuLeP/l3j/55/wDPSgDr/Bfj+38D2fijT7ez+2zzpH5c6T+fsj8z95H/ANc65PyNP07Ur3+0LiREv4I5JHmg8yRJJJP+WdSaHrNnpU2nXkeofYoJEjku98cnmQf9tP8Ann5dYOpeKtY8W6w+qSeR/Z37uzsdaSOOON5I5P3ccn/TP/ppHQBHHpulzo/gePXNWgeeTy5PJjk/f/8AXP8A5510Xg6+1zw5YeJfhneXGrXWnWH+kWs7x+XP5f8Azzk/56Vr/EbXJHs7XXNQk02y8uePz5/9XJ+7/efu5/8Alp5lQWPjjUNcSy8SaXockkEf7u6eZ/Pjf/pn5f8AyzjoA5Sx8AeG/EeiPrkniCC6gu57i38hE8iSS48v/lp/zzp9j4fj+DumyXF5HPa+f5cnyfP/AKz/AJ6f89I69D1yfR7Hw3/bmn6PaWWkR3UnmQ6fB5kn+r/1kleI+IPH/jTxPbPeaPp+rR6DpqR2/wBlf9/A8f8A9soA9Du/EHhud4PEkmlz6XqN+8caQWv+s8zy/wB5J5lPj1zwvr80/jCTWLvTtbg+5Da/vPtUf+r8z95VLWbGzn8B2viTVI7C1up3+zweR5kkiSSSf6uPy6g1/Q7jwxZ6jJceE40SPRvs9jdQwfvE8z/2pQAy1u7fX9Vuo/D95Ja2tp5kn2VJP3/mR/8ALSSmaB8V/AepaD/wh+oafBdT3fmRv50cjyPJ/wC1Kx9D8cah4LeCPUPD8aT38H+lv+7k8i3jrU/4SP4Z+HLmCOSP7L57+Z9qeD95/q/MkoA0f7Z8N+FYf7P0fT7DyL9LfzPJ/cSfu/8AWfu//adeUazpVx4t8bPHZ2cFklxP5caJB+7jkk/5ZyV7PfeOPC+q6JdaPJ4Pj+y/vJINUtYPuSf9tP8AnpXlmjwax4uttX1TT/P0tLSTy4LqeT95QB7j4A+DMnhzTZ9Y8Yf6dPJH9nntbJ/+ef8A00/5Z1xs+o6pdTWsmj+D/I0uSeOS+h8zzNkfmf8ALSui8K+I9H0fw9PHqniSe6vYLSOS7f8A1cbyf/bKg8T+MZIPCtrofguSP+19Su/Mg/5ZxpH/AMtP3lAE/wAUdc+G9jpsmjx/6a/+rjm+w+XH5n/POsfwzpXg+fSvsdxHIieXJHHdTP5Hn/8APT7PJWp4O8AeNPCs3meKJLTW7GS7+2X2mef5kkEkn/LTzK5611mO+1ifwPrHh+TUb37dJb6VC8H7z7P/AMtP9XQB2uo6Hod1pWkaXqlnYPpEFpJb2iPH5kc9xJJ/0z/9GV4dH4V0/VbzUdY/sP7DBYX379Nkcf7yOP8A9F/9NK9D8R6r/ar6X4b1zwfP4e07wu8lvI80H7x/+Wkf7v8A9qVl6b/Z9jcwahpcc6eXH9n+y3XySXXmf8tKAMfw5ptvHc/8TCS0fSI4/tF888f/AC0/55xxx0QXd54gSDS4/EFpA93P+4R4I0jn/wCmcnl/9M6h1XVZNcmuv7Ht5EuoII/tbvH5ciSR/u/3f/TOsTTdN1iC5+2XF5G8+/7RveePzJI5P+Wcf/POgDv/AA/of9lWc9n4ot750sJJPsj2Xl/8e8n/AC08v/npXFP4DuPGut69rmh+foKXbxxx7Ekj8+3/AOeccf8Ayzk/6Z11F94m1S1161t9Y+1zwSWn+ifxyTyf9M4/+mddf4g8QeINcudOk0+3sNO0uO0kknuoU2T/APXTzP8Aln+7oA+Tv+ER+LGm63PeaPqE9r/y7z/88PL/AOmlewweCpNSd7zxZ5j63A8ckE9rJG8aSf8AtSrWq6VHqOpJqmh6hdvp0c/mXT3s/lz/APfv/nnWvP4x8HwaOkmh6H+8juo45NQmfy/Ikk/56UAXdc1HWNV03QfC954su/8AhHvskkiJawfu0jj/AOWfl/8ALSsGT/hG/A+tpZyR3eowQWsd4mxP+Wn/AE0o1y6M+vWX9n3kHl38cez95H5f/POqXiNLySb+y7zUJ7q9sP8ATJ4ET7n/ACzjjoA201zw/riPocml/wBnXUkH2iO6T95I9v8A8844/wDlnXE/E3/hG9K1LTtY8J3n2XUbCDzHRI/v/wDTSSqVrpWuaxfvp9vZzwPH/wAelkkH7yf/AJ6VdtfDmoaBps8eqW/2qCwSS4jhnvv9RJ/q/L8ugDIg8Y+JPEc1l/Zduj6j5ckkb2Vp5cHmf9PElQRwapsvbySSfW7qOPzP+Jf5kGm2sn/LSP8A6aV6V4c8JR31hZa5qGj/AGr7X5ccmnwySJGn/TSOOOvSfAfhzw/ocM/9l6fOn2dPnsp5I54I4/8Anp+8oA+h/wBgHT7yw+DOqpPYxWKSeI5pIYY4tqiM2lrjA/A0V6P+zvb2MXgu+FhP58DamzJJ/eH2eDmigDhtF8EapD461/WdW8T3EEUuv3FxawROZjNF58n7uQH/AFafvP4K9D0q6l0vyI57f+0HkjkkT7M+yP8A1n/TT95WJ4s8Y2ela7c6e8s+n2u+48/VH/eRpJ5n+r2ViweKvAes747e4k8iNP8Aj9nj8iT93H+88uSgDR8OeLfC+ueIfEP9j6x9t1Gwk8u+srp5PLSP/pnWprPg7T59Kj1TS7ed0g8uR4P+Wn/TTzK8i8JeI9H0ebxDp/g/R59R1GPzI5L2aeNJ0j/5Z+X5f7ySuj0b4b/E/wAMeJU1uPxjf60+pSfaJNPS6SPZH/z0k/6Z/PQBziab8N4Jn0e3ktNI1F3kkkR/nnfzP+Wn7v8A79139j4E8P6zo+nXmqaPqVrPHH+8RJ/Mknj/AOedYmq/Azw/fPP4gkt7B9egk8zfDJ+78z/ln5ldr4Ol8R/8In5+uSSWX9nfu3RI/InkuP8AtpQBJpXhWz0OwtdH8N6fstbC7kjd7Xy5PM/56f8AXOuh+y3Fin2e3t43f959lR7X/X/9tP8AlnWX4f0rxJBeXQ1TUI3TUvM2bI445E/79/8AoytGSOSffp955dl5iRySP5++R5P+WdAHNP4m1CDfJo9nJPqNhayRx2s3l+Q//bT/AFkdee/8IP4g8Y69/alxqEaJ5f2i+huvLkk8v/n3/wC/lereI77Q7HVYNYuNPtJ/9F8uN0/17yf/ABusjUvEGlzw/wBlyXkbp+7/AH6fJv8AM/5Z0AZGv2ulxwveSaPJBBpKW8kj2sn/AGz8uvF/iNquqXXiRPCfhe8/s6fVoPMtL3UE8+ODy/8ApnXrWpPZx6VBp95/xLrrfcR2lr5kk8H/AFz/AHf/AKMrzZNV0vVdVnkjt7vVLqwn/fzQ/wCrSOT/ALZ/+i6AD4bf8LAsXTR7zy9Ognnjkvr3T7TyI/3cf+sj/wCeleteLdK/tXTbXzJJNUvbCOSSDUNn7ueOT/43XPeEYLiDSrXULi88/wAv7R9ltfIkSC1/6Z/vK66+u9UtPD11cf2hpNq8Fp+4fT5JPMg/6Z/9NKAODg8QeLNSv4PB+uaPJapH5cb3qSf6jy/9X/6Mq98LvD/xM0Dxhe6f4wuJNU8PR2kklre6hPJJJJJ/yzj/AOmkdYN94Lj8Y6xq8mh+LLe6vYH+2XVl9q8zz67H4R6jdx+GIdP1C/1K6SD7RGXvfn+yx/8APOTzP+WdADPjLqWn6d4PfzNPjS6jkjuLF4Xk/wCWkf7z95/yz/651qQeP/Bc/gyy1zVLiC6vbuCO3kspp/3iVq32nWeqp/pkckkcccknku/7t/8AnnJXlHgfRpJ9evdQ8L6pAlrYSfZ0e6fzI3kkk/d+ZH5dAHn/AMQ/htqmueJ9L0v4f6hHayT3UlxdWV1deZ9ut/M/55/8s60fEHwI+KHxGsEk1jxBYeHtF02Ty/Iuv9X9nj/1f/XSPzK6vx/aXHhHxtZeKLzS7T+yP+Xt0k2QQf8ATTzP9Z5fmR15tJ8W/jh4j8W6pH4bk/tvwpaT/wCoR/8AWRx/8s45P+WlAHofifwB4T8K/De18Nx/Jq9p5l5BdWsEj/bfL/5aSSR1wfhGO3gTVJLi41OfV7CT+0LFHST5P+neSP8A55yV7d4D8Rx+PPA1rJrHhdLKeSeSOC1gnk8y1k/6aV5LY6HrniPxPqnh+88QXdl5lrcSQXvlyfPJH+78uT/2nQBteBH8D+IPI1TxZo8FlqM915f+lSeZs/6af5/551e1W11zwX/al5peuWE775I53fy4/Ijk/wCef/bOuD8R+B7f4efDqy8Uf2Xd6vr3nySXUG/yPP8A3n/LST/lp/1zrsvAGna5488GPrmj3F3avqT+XazapaRyRp/1z/56SUAcv4Y8JfGTXLzV/EniDXLuD/WRpNZSeZJP/wBs/wDnn5de6aHoGn3Xhi9j8QapYXv9tQeZ/wAStPLkfy/9XJJ/00rP8AaVrHgDR9Rt9YuLe9ef7PG+p7P+Wkkf/PP/AJZ1taj4g0fR7yGzj1iwfz/3kcPlyR7P+en/AMcoA4DSvg14A0O6k1y41S6nvJIJPP8Attx58EEf/LOSP/pp/wBM6q6r8X9H0q/Tw3eahaajPP8Au7tE/wBZ+8/5aRx1d+JtreeOPD2o6fH9rgngsZJLWey+eP8A66fu/wDlpXlPg74ZafG+nap/wkGrPq/mRyfav+Wnlx/8tJP+mlAHqHxi0qPRvCsGoeG47R7WO1+0Xenzyffk/wCenl1V0qPw/faJo9vcahJBqN+kd47wJIkf/XOurn8Mapd2drZ3lv8A2jaz2v2hNa8j95/rK6i+8AaPqPhVPDdncRzvB/x6zzPJ59rH/wA9P3dAHPfEnwz4X1jwxp0fjDXLSeeS++2T3X27y/Ijj/eeXVXwl4uvJ7/V7PxBp+hfYrCfzNGurWDzI5/+ef8A20q1P8IPCcfhvTrPULeC6njSOP8AtB3/ANfcSSf6vzJP9ZHXIfFu10uDwlBpfh/UJLK6sJLi3kTT44/9XJ/yz/8AtlAEHxJguPi1oM+sax4bgstR0yOSSxuvM2eRJ/q44/LrzqO70vUtHTxJZ6XJe6ppqRx3SXs/mRp5f/XT93Xd6dofgvSvDdj9o8Sal9qngkt7u1S7k8uCTy/3n+srzn4T6Ho+uTJJb+Y89pqUlvIl1+8g8v8A6aR0AaPiPwro/wBp0i8+2efpHiiPy7pE8uTyP/jdM8av/wAKytn0/wAJ+F4P7LktPL/tB02R+Z/y0k/d/wDLT/ppUfi3wjeabpuo6f8AZ7DTp7SeS3S62bNkkn/POmfBLQ/EniPQdX0/xZ4g+22UHl2cFkk8fz+X+7/1f/XSSgDR0P406X4f03S7eOSO6ntI5I4/Ok/d+XJ/rPM8yqWs/FTVPiNqUFxpf9m2v2T/AF81rJ5d3BJHJ/0z/wBZHXhvi3wP408CardaH5l2mnas/wC78+PZGkf/AD0ren0fw/4c02CPQ7i7vftcn2OdPuQJJ/rKAPqfwrrHh/StKnk8YeONl7d2v2h0efy40/55x+Z/0zrzW+uvEHi6216TQ9ctJ/tbxyRpax7JEk/5Zx/9NKk8B6ro/jX7b4b1jwXHe63oTx+Q6Ps2f9tP+efl1r+Fb7xZ4KuU8Px+E4E0i/jkknurKf8AdpcR/wDPSgDkPCOsaf4O8H/8Iv8AEizu/EOqXckdxs8zzPsMcn7v93VrUtc0vwro76p4f0ue60Gf/R7F3jjeNJP+niT/AFlUvE3i7wHOmo6ppd5q11dT+XbweRHv8+TzP3kflyf8s6nsdVt9c0SfS7y8019E03/THtUgkgnST/nnHJQBgwX3w/0O80vwvb+H7S6urt/MvkuoP+2lWvI8H+LtVutDs9L+eOx+5ex/cuPM/wCef/LOprH9xquiSeH9QkuvLj/d2U6eZHP/ANtP+WlT+I/Ful6P4h8Q6xZ6PAk8dj5drNMkfnpJ/wAtI5P+elAGRrPiDR77W4I7iSwstR0W0ks5Pssn7944/wDlpJ5dR+FfEGnwX8+n2clhpdldyeXvnnkTz45P+elVtDu9L1LTX1zWNPtE89/Mvvsv+sSP/lp5cdc74jsdLvtSf/hF7yS9srR4/smnunl3b2//AD0/550AdDr+lf8ACP8Agm6+GcmoR+f4lnjjgmgk8yS6/ef6vzP+edM1z4EeINA+Hvhe3kt4Lq6kvpLd7J3kg/d+Z/yzrL1mO4utV0S31C3u08uOS3gdEk8yCT/ln/20rr/iprlxp1h4as/7Uk+y6b/r3f8A189xH/y0oAmkj1TVfE9l4b1zwnHNolhBHb332qSPzH/d0QWnhfR3vtP8N6X5GkWl9H5eoTP5kEH/AE7/ALv/AFlYusWuuaxeJrn9qSapqOrQf6J/okibP+mkf/PStr4XaNrGm2Gvax4s1C/vbLRZPs8/kwSeXP5nl/vI5KALXj+0uIHg8P6HHpL+Hr/93dXrz/v4I/8AWeZHH/6MrBvvFWn+BLPVJPA+lwav4ajg8ueF0/d/8845K4P4oar401/xyngPwnHOllfzySWP+i/vPL/1fmSSV1HirSvEHgD4Yvo9vZ2l7paJ5cf7yOSeST/lp/2zoAh0DSvEkGm2Mmnxx3WkTz/2pB9qj/eQR/8AXSOt7xH4m0/xNo91Z3EdpawT6dHJAiajJ5byR/8ALT/pnWv8LoND1W8STR5I/P1K1t44LV5Nnkf9NK4Dx34V8P3fxOfwXb3Ef9o6k/2iB0SSCC1k/wCedAGdpVp4s0rSvM8SWcmo2sf7u+ggg/efZ/8Aln+8/wCWlXb7xjo/i3w3PpeseC4ES/eSNL2ZI/Mgk/5Z118HhzxBodnqmn3mqee8fmW8F0k/mSJJ/wAs/MrivE/jv4f6bo8FneeH7+fUfP8A37/9NP8AlpJ5dAGv8OfDlxYvPHcXl3deXJ5ab7WPyE8uP93+8rl/A/irxJpusa34XvLOPV3kvvMk094I/M8v/pn/AM8/9ZXteh2NvqXgmC8t9Pjg1G7e3k06BJ/3jx/89JI466HUvhJb7J5LyzsEvZ4/M2J5cH7z/npHJ/7ToA8i0bQNY8Tvq95o+hx2XmJJJOmzfIkfmf8AfutSDw54ftLy1vNQ1TUrKC0j+e62Rx/+Q61/hl4c8SeHPFuo6PHqmxLD95dzp/y38yuon8HeE7F9Ls7eSeOy1afy7qeeT928n+s8yP8A6Z0AT+ANV1S+8JeJdQ0e3tJ4ILSSSO6f/WTyf8868K07Vbi+17/hZniCST+0YLv95BBJ5k/mSf8ALOvUPEfhXWPA+sPqHgvUI/Iv7SSO7huv9XBJ/wA9PLrhvB3hzxJPryR/2fd3TyT+ZJev5fyf9NKAL3iafQ9Oh1fxRHbzvHPBHHaWs8/nyRx+X/q/M/1nmVgeFdYs9VSy+x6P9q+3+Z/x9QRv5/l/8u/l/wDLOtjxbfeIPE/jmyuLjT47LRLS+/s+C9gTyI3uP+en7usvxx4V8QfDVNO8YaXJYT6X/rJ/Jf8AeWv7z/V+Z/00oA57XPCslrM+oapbyJBq0lxbx6Y7xwSJ+8/1n/bOn6z4RvJ7m68u3uP9Ag+0fanSOPfHH/y0jkjrb8R6zqniOa6uNP8AD889rP8A6R5KXcn7+OOPzI/L/wDala9pY+H9Rv0j0vxRvnnTzLvT4I5Eg8uT/ln+8/5aeZQBwb6zeaHoKSXmn3f2rTb6O4gur2D/AFEn/POOT/tpV1/FVn4neys9QkksrL95byTwfJO//TOT/npUPiqPUNG1KfQ9D0uS90uB/M1LZ+82eX/yz/6Z1l6r4gt7XXrL/iYf6LJBJ5mxPL2Sf9c//alAGhd2uoeILPTtU0e3nS1g/wBHnSGPzPMj8yT/AFkf/LP/AFdSPpuqX159nuNDjsrW7T93sj8iB5I/+uldJ4Ogj8ceGLLUNY1j+yEsPM+e1g8z7V/20r0PTvCusSaba6xqmoWmo6dBBJ5GyPfI8n/TOgD591jwdrmlXKah9ogg0S0u/M/0WPz5ILjy/wDyJXX+CvA95d2EFxHcfar7z45J0tZ/v/8AXx/zzr3vSvh5qmjv/bmoWcE+nQeXIiJJGkHmeX+8j8umaBpXh/VdK1HXPD8cEF1PP5jz+f5El1J/q46AKvgfwVodj4zeT7R/ak9+kn7/AP5Z2X/tPzKg8W/C6zktn8SXlnHOmmwfIk/lyb7j/npJXV6NaaHaWc9vZ3Ed0kknlz2qRyf6z/pnW3v0u+8PajcfZ44LXy5I50njj8u+j/5Zx+X/AM9I6APMtN8OXF9qVrqHhfxJHapb6bH5+n/ZPL/7+SV0ulWtx4V1XSNH1C30x4L/AMy8n1CaDfJJ/wBM/wDpp5db2hx6HfWD6hb6fd2trBPJH5KQeR58fl+XH5n/AC0/1lQeNND1yeHQbzR9Uv7LyI/9K0x7SPy/+mn7ygD2n9nV9Fl8C3M+i20scEmpzElodpkcRxqXx77RRR+z7p08Pgu7a5hcvLqkshPmdcxx80UAQ+K/hb4P17VrxtUsg8d9NJE4e6d/Okk+f+/+7q1aeC/D/h20htNe0vTXsoP3ceY98jx+X/q/+edcPb+KvFuj+LvE+n/EGPZot3ql5HpSeekH7v7RJ5H/AF08zzK7VNfuF0D7ZcSQaW8ieXsvYPPjkj/6aSf6vzKAPN7vwlb+APFtrcafZ/Zf3H2ydHk3xwW8kn/xyvXdO1/S7u2TxJZ6PPdTyf69PI/fpJ/1zrB8OJJ400pLi3ktLJ7STzE/eRyRz2//AMbrpLbUfJu/tGoSyTLqX+hwTiN9k3/XTZ/q6ANCO21CTUTLHfw3WnTOIJ7DyI8Q/u/46hXTdU1K4nd7zfAXj32c0HmQPH/y0jpPIsNOntfsBlto9SnJ8m1HySSf8tHkd6868ffFvWfCPxCg8JppmhJaz+XJB9tuvLkoA6jxLa+OdHuLK38GadaCze6/eO8nz/Z//ZK6KyjsJ4UxaPNPH+7ndH2eRJ5dc1Bql/Pe6ppkepvAs8cbpI7+fB+8/wCef/bOuhtbqL7f/Y8FxG/lweXv3/vH8ygDynxp8d/hv4A8W6R4D8QXF3Je/wDLe9+w/u0/6aV2SQeG7SH+2PCdxB/p/l+ZPv8ALkn/AO/lchH8IdLsfiFe+JNc0Owvb2Cxj+w/v5HkgrttRvrifTbWz0+OwnupIP3Dz/Jskj/1f+roAy9ctLfXIYbO4knjtUST7Wl1df8ALOP/ANF/vK5DXLHw3pVhPcWd5HpDoknkTp5ckjx+XVqx0fxAltP/AGp4k0nxLdRx/aI59n7tJP8AnnXDT/AjS3SfWP8AhMNa0T7fB5k6eZJ5CeZ/z0j/AOulAGp8IPEeual4eg1jXPEEaf6VJZwP5ckkj/8APPzK6LUfHGj6dr09vJeTpPosHmTuieXG/mR/8tK43wro/h/4GWGo2fiT4iTzz60/meRMm/ZJH/z08z/lpVrXNG0/4haPa2eh6fPqM935kd9P5kcElrJHH5n/AFz8ugDetfFvhO7e1+IGh6haWVjB5cn2r93BJJ/z0t/M/wCWklHw18aeD/H6av8A2fcTwTxyXHn2Xmfv3jk/6Z/886+c9c0rxBpXkWdv4gg1vS9F8yOOy8v7kn/PP/tn/wA9K7VNSuP+EATxJ5ceg6paWscnnIn/AB9R+X/z0/6aSUAeyazrkl3oOr3lvefwRxwfYvM+Ty4/+WfmV87eLv2iPFmh+HkvPD9nHBqk6fvL1I//AEZH/q/Mj/56V5L41+PfiT4m2GqaPo+n/ZdUjSPzNXS+8i0S3j/d+XJWR4V8F2fxJvPM/wCEku71/snlwQ3skiQPH/0z/wCekf8A00oA9atP2kPCfirwf/Z/xE8WT6pdX8ElxPBawfvE8v8A6af9s67zwz8SvgulhpfhP4b29havJH/xOEuv3c8Ef/LOTzK8O8I+A9c0ew1G4vLeSyutJj8vTpoPL/1f/POT93+8rH1XwHeaxcwaXqF5YWqRzyXk+oIkkciSf8tP+2f/AEzoA+hkk8caVDPZ+H47Sye7/eWiahP+7nkj/wCeclYms/FrxR8NtSsrzxhrE91q8CXEd9p8EEc/2qO4/wCWcf8A1zryXwj4q8aQeEpNLuLi01eC7nkt/Pmk/wBXJH+8/dyV7JHa2/xN+GkGoXFvG+rweX5l1BP+8T/nn5fmf9tKALvgv9oyz8Qabdax4gs31Gyg8yS7tZ4/+Wn/ACz8uOvVPhf8StP1/wAN2ul+D/C+pWqfxokf2uC1/wCmleFX3hzT3vHk8J+F5Hng+z3Hkw+ZPv8AM/dyRyV9J6H4A/4Qe2tZPtGpfu3jkkhtUj/5eP3f7zy/+WdAE2ua/rHhzxPPJ4f8Hz6o88HmT3SJ5cf2f/45+7ryLVfDOoWOsQW+uefoj388lxPsTzNknlySfvPL/wCelfQuq6bL/Z82j6ZceRbR3UmyF4JPLf8A66SR15F4x0b4iWviSfVNLs7CfS57v7Pd+Qnlzwfu/wDppQBV8JfE3xRod5ZaHqFnpNlZSeZHO7yfvLrzP+Wn/XOtHxdB4P8ADmiP4s0/wn/aP+st4E0/55Ek/wCen/XP/npXi/i7xHrlr42fT7e3+xXsjx/ZUnj/AHn/ADz8yTy//Rdem+A/FWof8I2nhvxZql3JdSPJbwP5fkefJ/z0joA9N0PXNQ1zwlp2oeE9Qjsp5P8AR44EtPM/7Z1zV9J8bNY8ST6pp+n2EFraeZH/AKVd7I5/M/dx+Z/00rl9H8a+D4NV/wCEkk8QSefYf6PqqXUn7t44/wB5H9nj/wCen/TStR/Hd54802eTT/slkkckmoTv5/kRp/0zkoA2/AHiDWLrR08L/EDR7TZBJcfa3/5ZxyR/6v8Aef8APP8A6aVifFvWdPg03To/Deh2l7ZSf8hJEgk/1n+rj/eVwfirQ9D8P+RcaXqGpava6lBJcT7H/eJ/07yRyV55rHiDxB4YubKSPxJq2o2um+XcQOn/ALU/6Zx0Abej+HPEmh+D7qTxJHqUHl3Xzv5nl74/+mf/AE0rb0b4V6PaWGl+INL1S7ukv5JN908flyPJ5fmR+ZVWT4t2fxR8+TUP9FsoLX54PPjeR7j/AK6f9NKo+MbTT9K/si48P6xd2rzwR/YdI1OfzIH8z93/AKz/AFlAG947+Huh31mn9qahHPpd39n8i6m1WP8Af3H/AC0/ef8ATP8A551z39m6h8J9n9j6HO+nX8HmWN0kcbyPJ/yz/eUeKvEdvfeA/wDhE9QuLR9Qg/eQQPa+Z5Enl/8ALP8A5510vwytNc8B+A9O1TUNcnSee7kk/suax8+BP+mcckf+roAPD/i7wn8StN1TT/HFn/xMbT95avPJJ5aeXH+7jkkrzXwPodnr+pajeWcccFrBP5m93+1Rp+8/7+R1qT6dqHjTTdRj1TS47G9u/MvJ7Kyg2TwR+Z5fmeZWRBaaX4V8SaXp/huTUtBuru1t7N53j8yS+j/56eXQB0t14j8SeDvEn9oah4H36X5cnkXVrabJE/6aR/8APTy6fpt9qmuarY6hpdnrSTyJ9nu7Xz/P+3f89JI4/wDrnWDJ471z4ew3Wl/Y47pI5/Lnup7HyPPj/wCWkcf/AE0/56Vt+APiNqmmu9vcaPPp2rx+ZcfaoP3EHl/8s/8Apn5lAGVdwW9j4kS48L2dpZRxvJI/9oP+8ST/AKaRyVW1GfxhPD/ZdnHIml6k/mXzpBH5kEnmfu5PMq7BJeP4Y1vw348kk/ti/eS8gvUkj+eOOTzK6T4E+CLjxhf2vhvUdcuJL3zPtH2q9EkH7uP/AJ5/89JPLoAxfE2q3ngRLLwvbx2iQXcfmQPa+fJd2txH/wBM65f+wLjx/eWMnjyO70vUZJPL0OC1g8yR/Mk8v95/z0rk/iR/wUu8C/CX4gwaV+z98LxqlvYarnxF4i8Sxyfb9Ut9/wDpEEEcn7y1EnPzyf8AfuvRfiQuoXHxP8P/ABi8CeKpb/wL48so9T8O3ko8tIPM/wBZaf7Dp/zzoA4/XPB3jT4O+LX8N+H5LTUYZPLkRH8uSeCOP/WfvJP9XXq2h+I/hnPeQeLJLPTHvZIP7Pktb1Nk/wC8/wCeccf/AE0rgPGv/CWfGm8vdc/s+P8A4ls8dvHdeZJ+4/7af8tK56Sez8OeHpJLe4v38Qx6l880EcckdrJ/q46AOo1WCN9SutY1DxBd2ul2n7ux0yaT/lp/rJP3kf8Aq6y9D8R2+saDdeG7i3jup7u+8y0gd98iW/8ArK5O+g8WR20+j+KPFECPJHHcRun+veP/AKaR/wDTSSrXhyPR4Lx9Q0/UJHeRJJLvZ5aSQf8ATOgD27SvH/hefSrLVPD9vPZPoX+j/Zb2DzP+2nmVe1yx1S0v57Pw/p93e6Xfxx6hO/8ArI3kk/1n/bT/AKZ18+6lquqaNqV1pdvJvtZI/M2eRIkcEcn/AC0j/wCelek+FfF3izwPYeZrl5PqmiWEf+lwJ88c8n/PT/WfvP3clAF3X7GO08H2uueC9LkTV4HuLeOdI5JJP+uf7ysLTfEFz4x0qyt9Y8tNXk8vy7V/4PM/1knmVu6B8cLjVdE1eTQ/D8l7p08/lzolj5ciRyVymgPqEesf2XH5F08nl/6/93Inl/8ALPzKAO11XwjqGlabqNx8P7fUvIkSSO12RxzyPJ/2z/7aVw+naxHfb7PxJ4gkgutJg8xL2e02SfvP+Wf/AF0r0bTfFVvaXllZ2ccmnT+XcW9qj/weZXl+q6bHd+NoNQ8WRz3Vrfx/aI98flyfu5PL/wBXQB0nge70++tvtkmof6V/x53V1BBIkb/9dP8ArpWj8SfD/heDR5/Mkt9LfzPMknh+eNJP+uf+srivPk8OW0Gn+G9QgutOu5/3n23zI5E/55+ZHXUf2x4T8a6Dp1x4kuILK9jeS3d/9XHPJ/00/wDIdAHo3gDxNZ/2ba3lxZx6RPBBHbyXv+s+1f8APT95WD4E1nVLH45avp+sah/aNrf/ALu1/f8Anx2v/TOP/nnXJ+Lf7QvoYPCel65Baz+ZJ56Im+Dy/wDV1t/DbSrexm1GPxBrk91dQPHHHN/yzeTy/wDnp/0zoAtX3j/UNO+PCeXcef8AJ9nn/gg8uP8A5Zyf9tKteI5/Cfxf0qfxJHrEml6pA8kdjazv/qLiP/lp+7rnvHf9j6r450uPwXqH+lWkHl3aJHsgf/lnJH5ldRBqsnw80qyt9Djg1efUrG42J5cckc8n/POgDHg+NPh/XLD/AIQPxZeRz+f5enyPDH+7eT/pnXS3fgDT9SdP+EL8UTpe6TaRxpZWsn/LT/pnXD/Dn4c+C/iV4tn0u8/eeXBHeJaw/u/9Ik/5Zx/88/Lr2bTvhR4b8I3Nl4T0/X9N0zx3PY3GqaH4Zvb7/Tr3y/3kknlxyf5/7Z0AeMJaeOND1ueTxhrEl0lhP9o+yzeWkcEnl10Ws6NrF0k8kmof2dB4hkj2bPLnjtfL/wBX5deeWnjvxhY+Nv8AhOPFHheTV0nn8t7WF5JI/L/651g+ONV8Qa491qFv4P1L+y5P+PVJ3kSOD/npQBvQabrHhXW4NLvPFFhq6R3X2eTZafvE/wCucld5ofge8tbPUdQ1zQ47K6gn/wCJa7yeRHP/AM9PLrxH/hLvGFokHijQ9H2JYP8AOnlyT7PL/wCun7uvTfB3x3t/E+lXseqafdvPAkcdr5yfu4JP+2dAGv4q8MahB4Avdc0PR/8ATZ/Mkvne7jk/d/8AxyvnDxHPb/8ACN/6RqEk91Gn7v5/+PX/AD+7r1PSvA/jT4hwvcah4g/4RrRLuCST+y3k8vz/APppHXmXxD+HNvBoj6xHqkmzZcW8jzyeX+8/9F0Ad58NvEFvdarBo+seH/tVlPaRxzpM+yO1j/5aSRxx17xo/i3T7Gzn8N2fh/Up9OgS3jg1qD5I3j/5Z2/l18Y+C9c0tJoPtFvqcFldpHZ6ls/1fmf9dP8AlnX0/aalb+OLDTtH0ezv0ewnj+wvBJ+7upI/+elAHq/9nWfxD0260/WNU/tRL9PLk3+ZH9hkjj/5Zx15t4V/4TxPFV14XkjsP7L8PT+XP5915cn/AF0/55+XWvB/aGv+Rp/hu8v0S0gks50eTy/stx/00krjdV8QXEniHxDcXGlz2Wo2iR2/76fyI3koA9R8F+LdU/tv/TNHj0HTv+ghdJ5kd1H/APbK6uOOzdINUuLyR5/3n2WdE/cPJ5leUeBPH9n/AMK9upPEnn3XnpH5Fr5n7yCT/V+X5lYPhjxj4stZtU8SSf6FpcHmb3vX37PL/wCecdAHodjrOual4n1Hw39jktY54I7j7/7u1/efvPLkp+ueJ9cnubKS41iNE0mf/j1SP95PJ/y0kjn/APIdeX33xYs/E1z/AMLI0O4jspLCOOOeC6j8iOeuU8f/ABD8QePNln4b/fz3cfmRva/uI4I/+Wn7uT/lnQB+gf7NHiKLxT4EvrtY2j+z6q8BiP8AyyP2eB9n4eZRXFfsJrqlz8GLyfWLnzrp9dnLv6/uLeigDH+KXw/nvfiBc69oz79QimuAILr59/mf8899Z+h33/CR7NL1i8ktfsk8nl2t7B5cbyf9dK6V/Gtvp3xB8Q6f4sjgsbWDUbzy72f95/o/mf8ALP8A551yHjuxs/tNl4s0PXJ9RtfMk2Tf8s5/+mcn/POgD13RfB+n28lxaR6rfXkDzW8iQ2zyQPHJH/crvLGC30ryLe3kjuv3HlpPPdfv5/8Arp/z0r500r9prwHqNm+n/wBufYtR8yO33vHsg8z935kn+r/1ldjY+PvEll40tPC8mn2Oo6W93H/xMIJEeRI5I9//AC0/9p0Adz4puvFF9oep/wBgF01GR4/Itrn59nl/6yP/AO2V4r4c8D3Hi7UtI/4WpJYT6pYTyW9rpl1JH9rf/lp/rP8AnnXrVjrFxPf6vb3mjzxwRv5e93/eT/8ATT95/q45K8K+KHws+N+p+M4dcs/iJpMFrHBIJEhjSfyI/wDpnH/z0oA9D1Hxrpej6qkdn588Ef8AxL3nhk8j7LH/AM8/Pk/d/u69C8Oar/bEKSf2hBJeyWP3/PjeNP8Apn5kdeMeNHvPDnhXTvh3Z6pPryTz29vqsGyP9/5n+skk/wCmda/gOxvLWFNH8L65Bpdrpqf6dDdWv7tP3n7zzP8AnpJ/zzoA9Dn8QRacLWzjj8+aTzJJHSf92kkf+r/f/wDLSsvXIPLh+z6PrtpZeX5eofv4/Lj8zzP9ZJJ/y08yjUdcjk1TTry48i6R4JLe78nzEg8v/lnJ5fl/6usTX459fttPt/Pt5tO8j7kccjwJH5n7v/8Ad0AZGq+P/DfhGztdDkksHvbue8uI4LKf939o8z/V+ZHWJY+MbNNBurfxhqlgjz6l5aJDdSeX+7/5aeZ/rK5f4owfDvwBbPZ6hqEdrr2pRyXlikFp5kkH/PT/APeVg/Ci6j8RzTyeKP7NvbKSP7QkO/y/Ij/1kclAGx4n8F3mq/GD+3PEmuRpp3mR6hJA8cf7+3/9qV6T4gvrPwwk9vpdxJPBYQeYm+OPy0k8v95+8rI+MT65aeHk8UeE7OSyeC6juHd5I/Lgs/L/AOWcn/LSvFJ/ibceP7O60/T9Qn06102CSPUU8v8A18n/AEzk/wCWdAGX48+Idv4jvH/4RPwnBA6R/Z55nk8zzI/+ekcn/LOvn3xH4x8ceMbNLeTUL+18Paa8kaae88ckl1JH/rP+2ddX478a6x/YieA9D0v/AIkklp9ovpof+PtI45P9XHJJ/wAtKy/DL2+q6rpEdn5elwTx/Z50nsfuf9tP+mn/AD0oAk8MeCre+h0680u3tNP8uCS833UEkkd1HH/rI/8AnnXf+EU8Dwa9Pb2+qSPq/mR+Rs/1H+f+udTySaXa6U/2Oz+26dpL+ZOiJJ5fmR/88/LrU03Ube1vJ/FngfT49HnnjjjtEuk8z/8Adx/9NKAD4lWuqaVqV14g1DXJ73Tp5JLe6tbX+P8Ad/8ALOsu+1GO68PadHceE4Eg2RxyPDBI88Ef/PSST/np/wBM5Kuz+B/EH2ODxx4o1SwfV7R7j+ztIeP9xdf89I/+efmVl6cl5rHgzW7yS4n069tL6O4+eeSCR45P+Wcn/LP93QAyfQ9DutHutLuPEF3/AMTaCOSOySPZJBHHJ/n95XSfDLTvBcnhu98JyaPdzpdyfaILr7XJHI8n/TOOuN1WDxhrkNlb6PcRwa3pOmx3E/8ApW/935n/AKLkrr/BfgfXIIbXULzxBBdads/cQQX0nmJJ5n+rkj8v/wAiUAfS3wd8VWc73txoeoR7PI+z3bpB5klrJH/q/wB5Xf8AhzUbid30/ULid9Unk+0SXrpvjTy/9XXjej/Enw/vtfD+h+H5Egg1Xy9Rsv8AlpP5n7v7PJ+7/eV0uqx+MLHWJ/8AhH9QsPP8u3+S6n/1Ecf7yOP/AFf/ACzjoA6vW/jZ4Ot/E/8Awiep+JI9O1e3fy/sszyfP5n/AC08v/lpWf8AHfxVqnhzQfs/he4nS6v545EeC0/cPJ/00/5aVxN9afC/X9b0vxBrHh+7fxLptr+/vYY9n7yOTzI5JP8AppXeJ4gfxukFxH4be61HSYP7Q/5aPsj8z/Vyfu/3klAHzH/Y3xQ0ezTxh4g0uS1n8/y4LLT/AN5sk8z/AFkcn+sr0nTfH/iTxjYapo95b3f9o/u45L268yTZ/wA9I4/+Wfmf9NK6GfxHZ+KtE1ePxJ4XnsXj8yTTrV5/3/8A0z8yP/lnHXgM/i74iXWt6v8AbP7J1G1nSPYkHmJsjj/d+X5dAHs914YjtNE0vS7fQ7S1nnjuPI1B598c8f8Ay0jkjkritc07WNDtp/DfhfWI/wC17+COPekf7h/Mj/1ckf8A1zrmvDl9qHxG8T3Woa54o1K1TRfLj03T9PffHPJJXc6x4nt/D/hv+1NHvLCy1Sxu/s+x38uef/pnHJ/z0/6aUAY/gfQ/FGm+D57fxpqE+t2sHmRz/ZX/AHj/APXOP/pnHXG+EtS8B6zqt7oehx/ZZ9Njkt43up/M3x/89P3n/LT/AKZ1qX3jHxB4q8Tp9ns9J8i/jkjkeyfZdwSf8tJJKq32jaPJ4nutLjs4NeuoJ7e8e6tU8vyI/wD95/rKAOy8XeEvDfhWz0i48J+H7u6e78uzu7qy/wBEjgk8v/WeXXm2q659u+Jc+saxqkmr6dafu3vbr/nn/wA8467nxj418caxeT/D/wAQefpdlHBHcR3sP7uN465PVfhXrHhW2TULPVLSCDy/tk73SSSf6uT95J+8/wCWdAFqePWNf+y3lvcaSllJPJcPBe3cfmQRx/8ATT/lpXqHi3Urjxdpv9n+H9ck0Ty0j+1wTP8Au/8AV/8ALP8A6aV4j4Z8vSoUs9P0+DW3v0k/4l91Js3+ZJ/rP+mddT4j+MVnpttdaX5nkeJdMnjj8nWoNkkEf/POPy/9ZQBd0Pw/qF8l14kk+KF+/wBgT7PHa/Zfskkn7v8A5aT/APPOvHvEGo65ofiTSNUjt7C91GC1k+w6h/r9kn/POvYPhd4q0/x/4J1fw34kjjRL++/4/bqfyJ0/+OR/9M68wn+ElvpUN7JH4ojngnn8u0SCTy53/eeX5n/XPzKALtp4q/4S62gk8WePNN0jUfP8uREsZJJE/wCenmR1vaz5l99l8H+F9Yj1Gy0mD550k8uR7j/WfvP+/dc9BY+F/DmpJoesRwajdWkn2iO6SDfvkj/5Zxyf6uua8Tajp8+pP4P8N6XrunaRdv5l2jwfcj/1nl/u/wDlnQB1d94x8Qa/4Ygk/wCEXnTSNCj8y72WvmSfvP8AlnHJ/wA85K1/EPxQtrLV/C+t+FLuPT7kxxx2sCTyeXDcW/8Ay0qt4c1nw/8ADm21uzk8N6ldQT+X5c88EkkCRx/6vzP+elYljr/hfxjps9nZ6f5E9pdSXiO+lR/6V/y0kt45KAPJ/wDgoj8EdH1RLT9rb4bWsH9i+LLr7H4vs7XL/wBl6/nLyH+4k/3+f4/+ulXP+CdPxztPEFjf/sefELW5LHS/FE/2vwhf7/8AkH6x/wA8P+uc/wD6H/10r7L+EPgPT/H2gat8M9U8I3OpeFfFmn/2b4iSKdNn7z7k8YH3JIH/AI6/IL4q+Dbj4MfF7X/B+keLrPVZfCeqPHZ6zpFyCjmNw0c8ckR+SQfJnuj5T+CgD9a/A/we+J+lWOvT+KNI0nQfDGm3siSXurxyST30nmeX+7j/APan/oyvHP2iPA8nhXxDp3izw34gjtftaeXHZeXJPA/l/wDLT/pn/wBtK7P4MfFD4l+Pv2TtL8dfFzxLquv698SvF9xcWl4/yJa2diUhjjhRP3caefHI/AA+eT61H4x+HPjTxVfpqHhezsL39xJcTo+o/wCv8v8A5aeXQB5rdweKNc8N6dcapZ/bfLkt/P3pJ5ieZ/zz/wCWldR8PIPB+lQ3sklv/wAfd99j1XT3j/ePHH/q/L/6Z1weq+Mdc0O8TXP+E8v/ALLYeZHJp6J/qJPL/wBXJJJ/rKq654ZvI7bTvHnh/UJLW61KCSOPe/7yCT/lp/38oA9eutH/ANMTxB4wkk0vSLCTy7SytYI54/L/AOWcfmf8s5K5bTbXxBY6DqMfw/0O71G91aSSS1S6n8zfZ/8ALSSP/rnU+h+JtPutB/tC88QSXs8n+j/ZZ54/Mg/56SeX/wA9P+edFp8RpND0TRJPD8k86abfSf8AEweP7J59v/zzjoAteFZNY0ebzNDt5P7Rj8uPVdPd/wB3/wBtK57XLvxAni260/7RaWvlyR/6mPzI3/66eX/q67XSv7L8f/2p4kj0fZJPBJ86PJ5nmeZ+88yua0rxH4X8MWer6hJ/os0/7ue1+175J/8AlnQBDB4/1Tw/rd1o+sWceo6dYfu0m8jf/wBdK7m08I6p4j8PQeLNP1CS18+1k8iF7TZst/8ArpXlfhGTVLvxCmoeMNcjn0vUv9I+eT/l3/1flyeX/q69k8Y6lp+m+GHs5NUu9O0eC0k+yzWv8Ecn7yPzP+elAHmdj4Rs7rxCklxJOiR/vL66n8zy3/6af9c61Pibaf8ACQQwaHHqGmv9h/0y1uof3cbx/wDPOSrXhny/HHw6nkt7zUk8yDy4/wDlh58f/tSOuJ8K+EtYvtB+xx3kckEl35bwQfJPB+8/6aUAem3ejaXB4SutYks/7Ouo0/dwQRyeRPH/ANNJP+elcvo/2f8A4RuD+0NQntYNan8xPJgk8/8A7912Vr/aCaV/ZeoefP5aSWd3p918n/bSP/rpXIeMY7zw4n9n2cnkajPB9sjT78dj/wA8446AL3hH+z9K1L+z9U8jS/I8yT7U7/vL7/ppJHVrQ/Eej6b4neSzuL+dPP8AscD7PLjS3krL8OeMf7SudO8QeONDt54LH/R499rJ5k8n+rqbXIPDej+IdI8vS59OTXZPtFjZJP8Af/ef6z/pn/1zoA9Y+F2j2PgPxT4k8Oabrc3hvxf8QrJ7PSNcuLFJ/wCxL/y5PIkj8z93skf/AJZ/9c6/KbxJ4h+NfwW/aCvPE3izWtUi+JfhLXjcXV7ezSTTPeRuf3ju/Mkb8ezo/oa/VvxrP/wk2mpZ+H9HkvbqCf7kL7I08uP/AJaf9NK8F/b1+At18a/g1pn7T2g2H/Fa+EdNitPGlso/eX1hH8iX/T53j/jP/PM9hHQB9aeBfi/4D+Nnwe0v48eG9NsIrLxB5dvrdt5aPJpmrx/6+Dnn/wCOR+X/AM9Kw4PA8c9tHeaXqEFrBdySXHkT/wConk/55+X/AMtK/N/9g39p/SfgX451DwN8Rb+5/wCFaeOYBaa2NjyfYLhP9RfIic/uz9/HWP8AvmNBX6XalP4W+JPwF8H698J/7TsrPX7y8v7KbU18q6vY4/Mgjd8/cjcYdE/ubOnSgDkPA+jWfhy/8Q+F7zT49Q077D5mpQJH+7g8yT/lpWJ4A+G3h/w4niXULeOP+xN/z3t1Hsj/AP3kdQ2mqyeC7me38Qfb59a1aD7G/wBqg/dz/wDXT/pnXf6j8W/B/g7RLXR7e4u7q6v/AN4lqnz/ALuP/ppQBw3wr8OeH/iFr08mqeINWfSLu7uLh4X+T/R/+Wcf7z93HH+7rzb4o6dofi251fwX4b1yD+yPM8vZPa+XOnl/8tK9h+Kmq+G/DPgy18YaH/Ztre36SSWP/PSeST/lp5dfN91rOjx+JIPEn9sX+o3t3Y+XHZWSf6+8/wCWnmf/ABygDzaCe806z1i40O3u50jjj0uNEj8uP/rpX0f8HdK8QWifbNU8QRyJJB5n9np+4nnk8v8A1fmf89P+udeMQaHcfJb6h5+sTyfaLy7tYZ5P3En/AE08uuisdck+3/aNH8SSJZQfcdEk/cf89P8Av5QB3938X/HHhy2/4kf7i61KeS48ny/3nmSfu5K6id7i+8PWXmf2be6jP5cd1P8Ac3yf+jPMrz++1jT7G/TQ5I9l1JH5kF1NP5ez/tn/AMtK1fADx2sM8cmsSWUF/JJb2myPzJPM8ygDd1Hwxoc+/wAJ3Ec73V3/AKYiQfvIIP8Apn5lYN9qNxP4eTQ5NQjee0T9/BOknmQR/wCr/wBX/wAtK255/EGneJ72TT7i71F5LST7DO/lxx/Z/wDV/vP+edcV41n1S7vJ9c8QXEcF95kez7LJHJH/AN/KAMfxHY6fPDdaP4fs457W4k++8flyQR+X/wA8/wDlnXI2MdvIj3mh6hJAkH7vUkeT948n/PPzK14/E0kniF49Qjg/fxx3GzyJPMn8v/np/wBM6fP4O8N33223k1iweC4/0h0R9mz/AJ5//vKAP0I/YWMv/Co9VkeO5/eeIJXUzJGjsDaWvJCcUUv7CunRaZ8ItUs4Lq7mhj1+TyhcybpI0+x2mEJ9qKAOOl+GP9r/ABh8Va2JJ+NUuJ4/tM2I/M8yT/V12Gq+FdLu9ETwnp9xJa3t3BJHB5/yfapI/wDnpXl3xdPjfw1411rxD4WgjvtOTXLiV7J7uPz5JPM/ef8ATSOOvXvB19qF3okOsah5/wDa9/B5klq6SP5H/PPzPM/dyUAfJc/2fWbCTw3Z6HBp2tweZJG7zx/ZP3f7z/V/8s69h8FWtv8AE3RNL1jwX4gjutUtLX/S7KaP95BJ/wA9I5K3vip4R0PWb/SNUj0/SUnk8u3n1Dy/I+1R/wDLT/V15R4Y03xZ8K9bk1DS/C8j6JBPJJHsnkntE/6aUAe66r47+InhHw89neeE5Ne1H93H53l79/7z/lpJH/yzrQ8Pz6X4x+xa54Tku9L1G0jk89LpJPnk/wCWkfl11ngvxBqms6Dpclxp/wAl/H9oje1k/dweX/q//wB3VpINPgv/AO0LySd3tH/55yeYn/XT/lnQBnPpvh+Owgs9YvIN8E/l/ar1PLnS4/1kf/bOuQ8aWWt6dok/ijQry3/tSeCSRLJPk+2+X8kckcfl13niqe402Ge80vR7TVHtPMuI4Hj/AHj/APxz935leI+LfAHxE8VXPhqTQ5LvS7Wf927z/wDMOj8z95H/ANc6AIdG8f8AizwU6ap4w1z+0YILTy00/wC/J5n+s/d+X/rK5Of4m+OPiNcz/wDCB6P/AGXBYfvP3Kfu5/3n7zzJP+Wddzd/sw6HJZ3Wuffnnu7j55/MT95/q/8Atn5lbXhL/hC/Dmj3Xgvw3HHpd9JafaJ4II/Mjn8v/WR+fQBwniD4OyfF62/4SjxxqEGneIbSSPz0tX/4+v8AnnWdrkd54RubLXPD9vBHp1+n2e73p+/gj/5Z/u/+Wn/LSvoK70a3TydUt9Lj1SeS1kjjTzI3t3/d+Z/2zrkPFXhzT/8AhJNEjuPEEE7z/u57Kaf955n/AEzjoA+X/iN/wtT7BBefDvxRfz6R5/lzwfa5J98n/XP/AFdZes+P/wDhV3w30jwX4g8F+f8Aa55JLu1htJI/Pkk/1f8ArP8AWeXX12/hXT7SzupNP0eCC1v3kkjtU/1cn/PP/tp+7r4z+JsFx4/+K8/h+PXNmneHvL8+1up/M3ySSfu44/8ApnQBwk8GqWvidLzxRJv1S7k8y+2Rx/6Lbyfu/Lj/AOmldlJ4Y8FwTJJZ28CQR3f7+bUL793/ANtK6Gx8MXGjPPceJNLtL3VL+OOR3hn374/+mf8Azzrof+EVs001NDj0+OeCeSTz3uk/18f/AF0/5ZyUAVdD0DT9Nuf7Us9QntbKP/Q4LVP9Q8kn+f8AlpUPiDTrh7a91Dw/rmi6dq8Cf8esH7//AJZyeXH5fmfu67z4e+DtQ0PRILO3k8h7v93Pa3UflyXX7z/WR1oeNPB1ung+eTR9PgS9ksftFjdJHHHIn7z/AJ6UAeP6lrGoR/8AFL+MJP8AV2Mccl15f7+PzI/+Wf8Az0k/651l+Jn0eO2TT9QuL+9SC0juILq9kkgjnt/9XJJJH/y0kj/6aV6TfeFfEHirwxBZ6fp/9qajoUn2j+z9U8t5H8yP/pn/AMs68lj1yPVfsVn4s8P388H2v7OifvPMg/efu7eT/tpQA+102TVfEM+j6X4ku/Ig0qOO+urXy/38kcflxx+X/wA867LTvhr4w8P6DayeG/Ekdrql3+8vrXzI57uCP/lnJJH/ANs6y/BXgu8u5rLQ49Dgsp9WvpJJ7W6j8+O1j8z/AFcf/LSvUJ/FXiSfxna6hZ2dpp1rpM8dn/al1H+7njj/AHckdx/00oAvfBPxBb6/rHiH7Z5c+txweZOkMnmR33l/8tJP+mles+GfHHgzUruePxfK+yCD7Rb+Y/mP5cf7uSPfXhGsfC7Q/B3xCutQvI557K7n8yxfT/MTZ5kn7vzPLrqPAHw90u61jxL4T1DQ7+e6jSP/AEp/9Xa3En+rkoAf4q1jUNKTV/Enhu8tLWCP/SLG1TzJ5H/eeXH5dUtO+NnizwJZw6prusatfa1JaR+Zaw+WmzzP9X/10re8VeDpND8Hp4f0e3k1fUbS7jknukk/eeX/AM8/LkqP4ZeGLjwdrE/jzxRqFh4hgk+5C9rvjtZKAOl+GWs2fiOHUfFmoSXdlq9//ftY4/3kn/LOTzK5p7rwP4V8Q2WhyWcfiHUdSgk2P5HkRvHJJ+8/791i/EXWPEnxC1ia80uNNP0S7u45LH7L/wAff/XOua0qPS9RfRNc1jR7/wAPXumyfuHsn8/fcRx/9/I/+elAHrT/APCD+C7NNPt9Lv8ARLqSD7RBNaweZHP5n7uP95/z0/1dcU/wW8J/Eaa6k1Dxx5Go6LY+Z/ZiJ5cjx+X/AKzzP+mklcv4V+KnxA8W69BeaH5l7p0j+XG7/wCiSeZHH/zwj/5Z1V8XfFTS9D1LUfElnJaf2vafu5IZvkn+z+Z/q/8AyJQB13w8TwH8MtN1HzNPn05NWuvs8EF7B58l1J/y0/56fu68p8R6rodjrel6xo+j6Tp17JfSXk86SSeX+7/1f7v/AJ51a1LVfGGq39r4k+zyPp0CfaINP8zzJEk/56f9dP8ApnVXxxpWn+Lb/UdU1zXNN0RNNgj1SBPP2SJ+7/1fl/8AtOgDU+Lfjz/hMdH0jWLzw/Ak8cn7/wCxR+Xv8v8A5Zyf9dK88vvHFn4g0eDS9cvNWvZ7BP8ARfsvmeY8f/LO3k/65yUeEtH8YeONSTR7jUJ9I0GS7/ceRH/p91b/APLST/rnX0f4A+BHw/0eGyuJNH1K90678y3keZJPtdrH/wAs7iTy/wD0XQB826N8ULO0vLr+2NH1JH1KCOzgmf8Ad/vP+ecfmVR1X4myar9i1CTQ7h9Rg/4+p9T8v5JP+mf/AGzr6u1Xwd4f0OZJLzwvaXWl/wDH49099/p9jcR/8845P9ZH5cf/AGzqbxx4Z0e+sLrxhb+G9J339jceRa+R+7f93/mSgD5mn8XaPqulQWdvqFvpGqR+ZcIk0En/ADz/AOeklUtD064vrZ7fwn9k1fUdFn+2STz6lH5cH/bP/lp5n/POvU9f+G1n4j0HSLjVLiOygj0qOPTpn02Ty0j/AOWn7v8A6af89K5e7+AOh2t/a+F9H8WR6dpepSSSWOoWsnnxpcRx/wDLTzKAOA0PR/HHjHxbPZ6hpcc+oxv5c6JPHBs/6af6z/nnVGT4h6x4ceDT/FF5f2qTz/Z96P8Av4PL/wCedb0Hw58aaH4n/svQ9UtL1LSDzJHfzIPt1x/zzk/7Z/8APOueuvhd44nmg1jXLeBPtd9Js+2zyJBaxx/6uOTzKANR/EeseKkuo7jxJq11Bb2lvbpDNP5e/wD5aSSRx1zVj8V/Fl9pVlpfiDR4/wBwkckF15nlz+ZHJ/rJP+enmR/u67LxBY/EC1ubr+2LPw9deXBHJH5EfkSJH/07yeXXByf8JIkM8dn4L+2pBBJJH/Zflzxp/wBdJJP+WlAHvfws/aZ1v4UaXqGgaJdx+ItF1WT93ZSWMf7iST/lm8f+skj/AOWdVfGt5+zj4zijm+If7Hvgm4kunInv/DF6+iMmR+7c+R/H/v14x4ck09PstvcfDvxD9qu/9Ik/0T/l3/5ZyR/89K0b7xH4f0aafT9L1iC1/f8A79NQgkj2R/8APOOgD6V8WfEj4ceG/hZ4L+FnwosbjSfD1lolwlpHe3W/HmSP5kfmf8tJPMrybwB4j8QeDtSjj8Sfa7J7uP8A0W9nn/dvbyf8s44468okkuNN0dI9PjkeDyPM2P8Au98f/TP/AKaV0U/iPwfP4euriS4uNUTTY4/IgvY5Eg/6Z+XQBH4tnk0fxDdR6hJJ+/vvtGm3W/8Ad+ZW/wD8JbrHibRNRkks9J1S9/49/OSTy9/l/wDLPy68/g1m31LTfM/sv7VBJ/rLV5/37x/89I/MrRsb7ZpU/h/R/Cepac8kf+g77TzJ5P8AlpJ+8j/1dAHSaNa+G9N0pNQvPs+kXskH/bOfy/8Anp/zzo1z4hya5ptlbyafBBax+XHaQokb/wDLT/Wf9NKwYNO8ebJ9Y+IHhO/+xeZ5cbvBs/0j/rnWR4qsfFEE39seXJZfYII5PI/d/J5n/TP/AJaUAd/o3xNvPCum6jpeoWd3a6dqT/u5oJ/I2SVg+NdOj1nf5lvPO/kfaLu63+Z+8/56f+i65vVdck8QeErq3j8H3aXX7v53f935n/PSOP8A1nmVa03Q/ipqOjz659o0lLLTUkjn1C6kk8xP+mf/AE0oA2vAEd5dv5eqSXd7BJB5b2UH7uTy/wDWUeI/H/2S/wBR0uz8+9/tax+zyafv37PLrOu/BfxAguYNct4/7eso4I5JNQsr7ZJ9nrCvvDEfhh/7YuP7Sg1eCTzLtP3kckccn/TT/lpQB614H8OePPGNhax6XqEaaOlrJGif8s7X/wBqVtQeEdU1zw3e+B7P/Qte02f7R/aEH/LeP/ppXhdj4q8YeFb+DVPD+uf6F+7k2f6yP95/rPMr1rVf2hbeDVYLfR/9RHB5epIieZBPJQB3Gh+FbzStYg1zxR4kt9Rsr9P7PkeefzP3f/XT/rpXPeJ9D0fwjqX2fw3qH+ixvJ9huv8AWbJPM/1dQeFf+E0/4Ru91izvNF2X8f8AaHkPJs+yx+Z/n93VXy/BfhWw/tDxR5bvJJJvdJP3F1JJH/yz/wCedABrmjfEzUdBsvEFnJaXsEc/9oSO/wDz8f8APOu28cX2of8AEkk0fw3aTf21BH5E2oWsnnwSR/6yuT8zVL6bTo/C9vJ/YP2TzH3z/vJ/3f7yu502+s7Xwk+qeLLe70ue08z7DM/yefJ5fmfu46APQ9Ou9Y8FeCYPDdxpdhPda7HJHJv/AHEj/wDXOT/rnW58FPEfw5g8FeIrbR/HHhfUPGklhJbz2GsyTwaNGZP3fl3D+X/pEf8Az0/zJXzdH4j+JE/gO91D/hIJNbvb/wD0yBESOeOO38z/AFfmf8s5K1/AF39qs73XLPw3Alrd/Z7e6uof3ey4j/1n7v8A5ZyUAfLnjb/gmb+1dplzd6t4W8F+GvF2lrM7+Z4R1yO6gT/YRJ3Sc/kTX3t8RfDOofD5PA/wxt5tul+BvB2l6ZIqbJM3FvH+8uPL/wCelavhLTdPsbPUf+ELuNSfW5P9Y6Tx/J/zzj8z/npWhH8RvAb38HhfXLidPFEcnmTwah5nzyf89PMk/wBZ/wAs6AGeGLG4g8GXuoaxqmm3WoyQSeRBdWnlwf8APSPzJJK8e8TwWc+gz+NPFFxYWT/vLeOfzNkfmf8APOOCP/npXZ/tC/FTT9K8K3VnrGn2l1e6lH5mx3kjkf8Ad/8APOP/ANF18vT6H/wk9/ZR+NLeSC1g8uODSLWT/S/3kf7v7R/yzjoA6/4seLvA+seDLLR7Ozv/AO25I45NK2XUjyJH/wAtP+uflyViWsHg/wAK6P8A2xHeR6ve2nl/2lqHlyfP/wBM44/+ulUtK1nT/BUN1Z+F/DcDpJBJHHvk8/8A66eZJ/yzrmvDnh+TxBr17/xOLtII549junlxv/0zj/56UAb3hHWfFk/n6HHpc6PJJJsgsrv94/mV1HirStU+HsNlZ+LND+yvIkd5JPB/rHt/+efmV3nhz4EeH9K8Pf8ACeeMPEl3pc+mwSSb7X9xs/ef9NKZ8W4JPGP9l2eh3GyCNPtEE+qR/vIJJP3n/bT95QB554ck8D32zxRJ4onn1S3uv+PXUEkkkS3r0D7d4P1yH+x49U1K68u6+0PdJJI/7uP/AFcnl14poc9xa+IXuLzUJPI/5aJDBvj+2f8ALSST/wCN16Mklva37x6HJqyWt/a+XPevJ9//AJaf8s6ANfQ/GuoaH4e1GSSzn2SXX+iedB5kjx/9tK5TxA/n6rp3iDWLO7svLj8y7Ty4/I8vzP3cf7uur+JMHjC+hguNPt9JeytPs9vI6Xf7yf8Ad/6zy/8ArpXmyT+INHtp7fVI7SytY5JJJP3Enn/6z/lpJ/y0joA7KDxjbwCCS3vLCe1v7r93dTxxwf6P/wAtI/8AtnXGz2vh+6s7q81SOdHnnk+wun+seP8A5Zx0y103XPEeq/Z7zVI006wg8vz0tP3bx/6zzK1PAnhHT98+sSXEl0kH7yR54/LjtfL/APRlAH21/wAE3ZPM+B2uv5kj58W3fMn3v+PS060VqfsEaPpOn/CnxJDp1zFeQN4uvHEyjh821rRQB5V8efE3iDwx4113T7e3tb661LUbiSxtb5NiJH5n+sjkr3H4bX39q+CdL1TR9Ynsn8j7ZJaweY8n2j/V+XJ/yzj/AOudcz+0hp2n+Lvs9pJo9rJqljez/YbqQEf8tP76dK6n4SeEh4c8IWV/cF4dV1L/AEeeNJ/3H2iP/lp/10k/d0Ab8+j6HvsvD+qfZLKDUvM8zT7ry/M8yP8AeeZHXmXw9+LfhN/E918L5LyfVHu3k2TTeXJHBHJJ5f2eP/np/wA9K9J8Y+BI/F2j2Oj6pcX8M9hdfaHngk/1kkn+sjrg7r4H+B/BVmnjTwvp8b6hpt9HcXyXv7j/ALZ0AdRqunap4Hv5tL8J2ccdlf8AlySPs/d+X/0zjrsdNkttV0t9Sk1R9USSPzJrmC1j2b/+edQp448J3oSz1e7gh3+XJOJv9X5klR6Tpdl8N9Pvbi4v53tY/MuEZP3hFv8A7FAGkk9vqtm95ofl/Zb/AMv5H/55x/8ATOoDBeT/APHtLBNpFj+8j2Psd/8Apn5kleMal8TdD8I6bZa5pej61PPJd3FvaQP+/j/66SVNoH/C8PHEN1qHiC4sdO0u08uS0h+SCBP/AEZ5n/LP93JQB6PfQfcj1TV57p7uf7Zshkj8yCSP/ln/ANNKs6dpdpcm9uLSL7Af9XvFpG+yT/lp5jon7z/nnWvp1pLa28FpcSWjzxjzNRdE/fp/1z/6Z1hePI7fXPD2qW8esala/ZPL1BNnmRyQf9M6AKXxJ8Tap4V8Mf254b0eO6e0n8t3n/1aRx/88642x1iz+JrvJ/Z9/av9h8y1meOOSSyuP+WknmSf9M/+Wddla/EPwvfWD2/iDVJ/39r5nkzeX8knmeX+7k/1da9rJaT6H9n8NeXq9tB/x9Ij7P3f+s8uN/8AnpQBxXxb0630rwZqN5p8d3vtI7Py7qGT7n7v/WV8b3em6pBrfiu48UfZL2f+1dP2Xunzxps8z/V/9NK+3PEd3pcfh66jvdLt9O0+N/8AiZJN5c8iR/8APOSOT/0ZXxb4m8Y6XrnxCvbPS/3+katd2cdpdJaSQSP5cf8Aq5I/+WkFAHXSaVHvfS7i3kur2OOS3jukfy4/L/1nl1e/4mn2bUY9Hk8/yIPLd3eOTZ/yz/5aVdtILfTba9uPEFv9tkjeP7I6XXmQT/8ATOPy/wDWf9c6xL7UdDvkg8vT40upLuSSdEgkgjegCGx8R3GjeGP9I1TZaxwSRxzv+/2f885Kf4g8cW/i6206TXLPw9q91JHHcXUDzyQSQR/8/H7v/nnWJr6aPfW0Gl6pbwXVrd/u402SJJ/20ok8HaPB4k0641zWJLL+zZPL+ypH+7e3/wCWf7z/ALaUAdRoz+PPGl5/alvrn9iJpv2e3kuk8yOOePzP+uf7yuU8T2OsR+IZ45NPtHsoJPtH9p/u0kurfzP+Wkf/ACzrX0201TTdHvbPS9Lu545779wjv5kj/wDTxH5n/LOOuA1V9cj0dNQvI7ufVINVkt76dLr95PJJ+7/1dAFrQ5/A+m+MNX1yTxpf6dB/o8lpO8/mfvJJPLkr6Zj/AOFf+LvDz+E9QkgT9/8A2hJO8myOe4j/ANXJH5n/AD0r5z0b4SSeONb1uz0+O3S18+3jtIdQn2RvcRx+Z5nmeX/q6988K6V4X8AWcEfiy8kg1Ge0kk07TL3yPLTy5P3kkf7v95QBafQ7fUdHsrzXP3CaFfRxxvZT+XHBcSf6uOSOun1nVdL8F2D6p4kkgfUZLH+z7p4ZPIjn8z/V+ZH/AMtPLrhPiN478B6U91qnh/UJJ/FGpTxyQWqeXJHdeX/q5JI6wfI8aeOE0688QRwJBJP9nn0/y5PMST/pp/zzoA0PD/xe1i60S90e80O0stU1KD9w6fPOn/POT/ppXD6NaePES90OS4117W+u/Mf7LP8Au4JJP3kf+f8AppWpfaVZ/Dy/TzI4E16wvpP9N+y+fIkcf+s/66V2unar448P3l14w1DT7RNO1pPs8c37uOB/3f8A5DkoA5S78Y+IND/s688P3n2p7RI5JIILSSSd/L/6aeXVW+8XSfEZHvLe3k+yz+ZJJZWs8cEn2iT/AJ5/8tI6zrH/AITSOw1GTT7O/wBB/wBLk8v7baeZd+X/ANdI/wDlnVL/AIRjxJ4DtnuPEGjyPa38f2iP7K/lyJ/1z8v/AKaUAdrdfEr4d/DbwNdWfgvS7SC9ktI/M0+6tY45Ek/5afvP+WleUeH/ABB8N/sdr4T1TQ4NU1ud5Ljz4bX/AJ6f6uOSp/FuneH7rwrZeNLPR7uy1GCO4kkgvZNkif8Afz/WVyFp488N32q6Rqmj6XHZXtgkdnPPN5nmPJ5f+soA6KCeTX9en0+30+7+26Sn2eO1/eQeRceZ/wAtI/8AlpXl/jG+8QeONe1GTxZrEb2vh7y/9NSCPy/M8zy/+/kdfU2jT2cGm3Wqf8JJH/wkuvWskdo/2T955f8ArI5P+udfPsmq/wBovP8A25cR2sFpPJHPaw2MfyXkcf7uSST/AKaUAer+BP8AhD4NNfXPC+qatZXWm2nlzpNB/wAf0n7v95J/9rr02+vvEl94Jgjj1ywsXk/0jen+svpP+Wdv5n+f9XXjXwy07WNYRLj7RGl1YQfaHRJI0tL63/1nmSf9M/8A43XKJJqGuQ/8JBeSakl1/aX2eCBJ5PIfzP8AVyR/9c6APUIPE3jyxs/+Jho+9/tXmSXt1fbPI8yT/WSRyR/6usjUvjprFppWo6hZ+XBe2GqyRwaej74E/wCmkfmR/wCrrkPiFqvxEtNb+x+PLjUrpJJ/L+1I/wC8nj8yP/VyR/6yP/ln5dYPjjw5b6Pqv/Er0f7U93B5kiP8+z/tpJ/y0oA7y1+P3ijVYX1DUNPu7r7fP9ou57Ly5I0j/wBX5ckH/LvHVXVfibpcFt9s0fS9NefWo4444LWT/UXkf7vy44/8+ZXnqeFdPg0Ty/Cfn2urxySf2qnn+XJ5cn/LOST/AKaVa8P+HPC+97O30vUv7Rg+4kP7zyPL/wBZHJJ/zzoA7KC68P8Aiqwsrjxh4sk0R7RP9K+2xyWmyTzP+Wf/AD0p/ibxpo99DZaXqHiCwvYLT7PH9tguoIPtVv8A9NI5K8i8Y2nizVfENrpeoapGiRp5j3Xl+Z/9rqbSvA8d9eQap4kktPIsP3fnw6b+7T/n38ygD6JuvjF4L1L+y/Dej+WlrBB9jvpp3jgkgj/1flxyf9dKqzwaHptzp1nJoem3ul3aXEn7mSSSSS4j/wCWf/TSvANS8Haxo8N1rGh+LLCfS5P3l3A8HmQTyf8ALPzI/wDln/10ql4E8R+PLGz1S8j0+w1fS7SP/jytb7y/Ij/5aUAe96V4K8N+PL+y8Wah4L13+15P3kcNl5kEaW8f7uPzI/8AlnV7XPA/w31m51Hw3Z6f9luo/LjkgeT94n/LT7PJHJ/00rxvTvjb400aznvNH0vxRp8E/wC7unSDz4/s8kf/AEzqOf46a5rmlfY7PQ9SgfZ9o3paSR7JI/8AWfvP9ZJQB6bpvwd0uD7V9nk02C1k/d6jBBaSTyJ5ckfl/wCs/wBX/wBdK9Dg8P8Agf7G+qaPo93BZatPHbx/ZYP3drcf9c/+ef7uvPPDn7Qsk/hXVJPsep6vPOlv/wATBNK2fYfL/wCWckdYmq/tGSQabZf2f4gnggkf7PPP/ZX2TZ5f7yP/AFn+s8ygD2/R9K+F99f6joeqaPI9rBBJ5F1e2Pl+R5n+r8uT/nn5lYms/AvR9K02y/sO8v531J5PtV1BJ9q8+P8A5Zyf89I/+edeLwfG3xpPeXWoeJPBepXryeXJpz+R9qkST/nn5f8A38qr/wANPa5oF/PeaX5lr9r/AHclrPa+R+8k/wBZ5fl/6uT/AK6UAe5R+A/Cepara6xqFxPPqmm3fl6lZTRyJ/1z8vzP9ZVH4m/CHwfp017caXod3dajGn2ydLWOSTz45P3nmSSf8s/+ef7uvM/GP7XUeo3KaXp/g+N0kjj3+f8AvJILj/lp5kkf/oyo9S/aX1zxBDPpdvHrqQfYfLjtdPtPM2Sf+1KAO5tL7w//AGb/AMI3pdvBpDyJHcPe/ZfMkgjjj/56VSkg8UWnl+E9LjtNU0jy/tnkeR+7/ef9NP8AlpJXikfxw8QWOt3v9n6HrSPOn+lWr2vmSP8Au/L/AHf/ADzqDR/HnxI1/VZ9U0PR7udI4Ps6Pe/PJB5cf/POOgD6Q8MQa5HpWqeG7zT7Say8vy4NPRP3EHl/6v8AeR/8tKx7GfQ9R8N33/CUaXab76T+y0vYYJE+yyf9c/8Alp5n/PSvC4Pij48gmSSz/tp/t6SXl99igk8vy/8Anp5dXdK+IfxAn0RNQj8J6te6RYT+Ymp3trH5/mf885P3n7ygDqPHHwvjtbB7PwHcQX0dpPH5nnJJ5fmf8tP+udcNfeGNU+zWul6pJaJax+XJA6J5c8Ef/LT/AFf/AH88ytF/ix4kgsINPs7eexvZP9InmnTZJPXNaV4juLvxI+oXkcDvfv5fn3UH/Lv/AKv/AFf+r/eUAetQarb6z4M/4RPwnqEk97aT+ZfXUEnlx3Vn/wBc/wD2pXN3fg7y/CsH9j6fJdQanP8Av3n/AHnkf8s4/wB3XIabBceGb/V7iO4v5E3/AGOCeFPL2eX/AMs5K1/hz44vPB15Pqmn6pHa3Uk/lxpP5kkj+Z/rI/8ApnQB3ngCe3sdN+2ahef6baPJZ/ZUg/d/9dJP+eddtfeHPi54j0qCTS5NNj06TzPMgupPtX/bSP8A6Z15X4u8T64/i1/+Efkjup7+0kkvvssGzyLj/V+ZJ/0zrtvB3xY1DQ/D2iaHqGnz3WqT332dJ9knlv8A89P/AEXQBdvvDniDw/badpfhPS5NU07y5N91Ba+X5H/PSTy4/wDV167o134L8HaDpeh3H2S107Vo/tF9qCeX5d1JJJ/rPL/1lcbH8afBfhx/EVnrniiC1utSTzPP8zy43/6Zyf8ALSP/AJ51574u+PfgPWPDaeF/h/4T/tG9jg/eTvaf6jy/+m9AHrXiqfUPCupP488Jx6Fpel2l988ED+Z5nmf6v93/AKuvG/Hnxw8UOllJb6haap4l+1yXEaWtpskTzP8AV/vK8lnTxZ4gtns5JJNO0uO7+0bH+eR5JP8AlnHJHV3Wb6PwJYJeafb2CPHHJHJezyRzzv8A884446AD+zvEljf2viTxxHaPq8k/2iN3upPMtf8AnnHH/wBtKHvrjxN4qg0u41DTXvdW/wBYnn7IE/6+JP8AlpJJWJPqXizxb5F55c+nWsFj5aJax/vII/8AnpJXsOleHPB/gT4V/wBqf8S2e6u4/tHn7/Mu/tEn+rk/+10AaPhX4Ox+CtbsrP4mSeel3afuIbJN8c9x/wAs/wB3/wBc6o+NZNH8cawml2d5J4e0iCP/AFLxxpO8n+Y/9XWxo9pb/F6w06zvNUktYI4P3EyeY8iSR/8ATSsHUfhlrGh+IU0/VNUu572SOOSPz5PMkf8A6Z0AUbWS4uvA2qSaxeX8CXb/AGe1gefzI7r/AL9/9s69y8AeHLOf4V2Nveah/aj2HmW6Okn2qRPL/wCecn/POqPwr8Aax4cmn/tiP/SoPMk06CaON/Mk/wCeckfmVtz6bqmgaldf8IvrlpZPJ5d5PZPBHH/pH/LT93/z0oA+ZvijBZ6N48uo7zT7CP7fHHeQWtrPvkeT/pnHH/y0/wCulTeBLGOOH+0LO4uE1SeOSOxTf+7SP/45Wp8VPDNn4L8W/wBuSeH/ALVe6laSW/8Aab/P/pEn/LSP/np/10rzmDSvsmmpp9nHJBqk93+8f+5/1zoA9K1nXNQ1nUvtkkk6PH+7S6uv3cb+X/z08v8A1lWrHwr4ke2e41yPZPdyfZ/tSXXmb7f/AKZx1oeFfLj0S98Px+G7/V9UtI/Mjnef93B/z08v/npWp4Zsbyew06PWNPkfy55Psm+T7/mf8tKAPNv+Eft3sLr+x9Yu57XzPtDpNPJHH/rP9XXQ6HBbx2f9l+MJL/UU1KD/AIlyeZ5f/XTzI/8AnnWp4O8vw/f6pefY5/ssd1JcTo8f/LSOT935dZfjyC8nmTXJI/8ARZH8uO1e7/f/APXTy6APuD9hTTBpHwj1e0WQNB/wklwbc/8ATMW1sv8ANWopv7CV1FcfCTWJF1EXIPiObnzN3l/6Ja/Jn2/rRQBpTeHLCDx3q8d7rl3BJcXV5eWs8EG+3gkkk/1cn/TSmeCPFvh+TxNrGjW+uQTXVq8ccCff2eX/ANNJP3dcw/j/AEj4v674s8D6DcPp/ibwv4ins7jzpMjy7e7k8uTYled+PNN0+Txza6hp/wBkutUkn8uffBJBH9o/5afu/wDV0AfUFp4g+1TT6pp+uRvpckckn7iPzJHuP+ef/TPy65T4heKtH0rR/wCy7zwvP4hfVo5PMRI40/0iOP8A5aVV+Fz+A7FNRj0OO0stUtPLj1FPMkSN/wB5/rI//jldld2NnaXMFv8AZ7dIdSn8u+tXk8ySeP8A5Z+XHQB498FvFXhfw5Dql54s1SOyTZ9ogsnTfsj/AOmf/PSu5jnt/iEn/CP2dvd2L+R5kF07/wDLOT/WRx/9M66EfD3wR5b3ieCLSQ+f9nkhvfn/AHf/AC0kp2g+E7fQvFNzrGh3EFlpNr5j/Zfv7P8Arn/zzjegDi/CvwhHhJL3ULu8fUfM8vz7WaCST7LJ5n/LOvSrrTf7N8iO48ifyEjkkmeT7/l/9M6muozqLx38txdlPPj/ANDSD7n/AMcjqlrOhyaj4bnjuJJ59UtPMkRIU2SP/wBM/wDppHQBj6rqumajqT+KLTxRBpb2nl2/kzP/AKv/AJ6VwHxR+KEeq6VqOl6HeSXVrd/6O97p/wDywuJP3ccdx/z0rrNN+F/g7WdE+2+JPDb2t0j+Z5P7yCT/AL9+Z/rK5nVf2ftOsJtOHhDTL60srWSO4e58+OSSeP8A2/M/1dAGXp3w68Z2PgGPU9P0i31DUryDMEF1P+4gk/5ZxyVwPju1+JHhKzfUI/L0/wAS38EckmnwT+X9l/6aR19S3kGix2dpp8wnkfZJ9lSGTEjj/nn/ALn/AE0rw/xPod54c8YPrlv4gtLLz7ST/QtQgjkkf/ln/rJJP+WkdAGd8MviN4sfwT9j8cR2E6TySfbrXVI5PM/66fvP+WdeD+PNH1jVfiLqnjDVLe0fwjf2P9l2KJB5eyOP95+78v8A5aR13PiPxx4T+JPi260fxB4otNIfw1BHHpXzx+XP/wDHP+udYni7wB4sk8KwXH9n2l1Y2l9/aED2s8j+RJ/00jj/ANZ+7oA0fhRqXhefwN9jjkjvXj8z7DewQeZJ/wBdPL/1kclEkeoWiPJcSfbUSxkjdJ02SPcf9NI/+WfmV5LHqtx4SvJ/Elvrk9lBPBJH/pUEkciW/wDq/Ljg/wBXJ/10r1Dw/wCLrjR/DCXmsahJ58F1JHaeSkjyXXl/6v7R/wA8/wB3QBV07w5cSQv4k/tSBNUtPLk2eRJ5Dx/u/wB35dH9nf2rfpqGseRB9rguLiC9gST/AFf/ADz8v/pp/wA85K6jQ/GOj+I7+fR7jVJLKysP9M3zQbJHk8z/AJ6f8tKy77xxbx3ia5HJB5+kyeZdokcfySSf8tJI/wDlpHQBneP38QeHNNSzvI7v7bb+XJYpewSPJZR/89JP+Wcn+srh/DPhXVNSudO8F3GsSf2vfySfbtaSOOCeDT5P+ekf/PSukS68WfFvUr2PS5LS+nggjkkuvt0if6P/AM844/8A0XWp8MvB2n654t+2aprk9rBaRyXk73VrJBd+X/10/wCulAGRoHh+4+Bfjl47y8u9X0SOxk8/VJp/I/1cfl/u4/8AlpJXs/g6x8L+KraC31C4uPEutzvJHY6vC+y7gt5P9ZH+8/6Z0zVfDngvxVqtrHcSWGtz2/2eSNL2CR4/+efl/wDkSn/ELx54f+HN4nhe4jj0TTpJ44/9CsZPtfmR/wDTSgCr8QvAHgfwd4V8vWNUtPPu/LjSZE/fpb/8s5PM/wCWf/XSvKdKg8aa/Z3vjDwv4ov7q10mO3uILVEk+eP/AFcnmSf8tK9W8d+Drf4hQ2WuWfiSe+n1ZP8AQZ4Pkknj/wCffy/+enmVymm2viD4LQw+H/ElxG9lqSSSXc3mRx+RHJQBB4H8aa54/uU1jUNDuL268NQSWdqiJHJH+8/1cn7yvZNZ/wCEfu9B+z6po99dJf2se+BJ5J4/tH/PTy/9Z5f/AKLrxyx0rw34V+J0Fn4Pkk0vTtWtI/3N78m+P/rpXffFA/FTwXYSeN47y3utInjjjktXsdnl/wDTvHQBi6d4u1zww974Pj0/+3ktII447qeSPy08v/npJ/y0krsvDD+B9R1if+3PEFpPdQfvJ/tU8kH7zy/+mn/LOvOYPFVn442a5b+A9WR55I7N0vf3Ed9JH+8/8h0ar4Vj1/Xp/wC3NQkgup4/tGlWqR+f5/7z/V0AVfi+nhfWfFWl+Z4Lu44I/wB3JepqXkb4/wDWRyVgv8MrfUnfXPB+nyXVjaJ5aTzfvP3cn/kSvRtSvvh3o2lJqnjTUNNS68iO3+xJBI+yP/nn5n/LOSoPHeq+E/DnhXS9Pj/tKyvdWeOODULWeTy3jkj/ANXJQB5n4j8K65puq3VvqF5YQQabBH8iSeZPB5cf+r8yvFNfns9KubLWLPT/ALLPq08nn3UzyPG/mf8AtSvZNcsdL0O5/wCEk+2TpPaXccl9C88k8flx/wCr/ef9NK8s8d3154q0rV9Y0O8tJ9O8+O33pHI8nl+Z+7j/AOmclAHcfDXVdP8ADltdXFx4k2aRaQfZ4Euo5Pnkk/1nl+X/AO1K858a6N4outKn0uPWLv7LPfRyQPP/AKy+jj/eeZHXZeANK09LO6k0+3j1S6tL6T/RdQk8yCe3/wCenlx/6z95R8dPLgm07xRHocCav4hf+y761Ty/tdjJH/y0jj/1ccclAG3a31nBYRx6h9vtdLksfMtYPP8ALkeT/WRyeX/z0/5aVo+GfHHw/k8N+ZJqEd1e+ZcRpZXUckE/l/8ALSTzK4y08I28Gg+ZeSf2XrFpPHcOmpz/ALxI4/8AnnJ/yzrvfFXhz4T+INV0u40P7Xq/i+/tY9iWvlxxz/u/+WlAEEHhXwn4m0eDxZ4Ps47K9/dxujvGkE8cn+sjrtdK0fVPhk+l65J8O4NEtdSSTzJ3/f8Akf8AxvzK42PwdeeDvB73HiyS0tU8yTy7V/8AlnJH/wA9JI69e+FfjuS+8Hpb/ES80lEu7WS4gunnjk/1f/LOSP8A55/9M6APKL74Gah4nvNU8eafqEllBst5INM2f6//AJ6VnaV4cuNG8N+IY/GHkP8A6X9jf7VBJJJax+X+7k/d/u5P+2lelX3xG8F6B4YvbfS7z/TZP3ckCJJJH+8/1f7v/lnHXksHi7xRoGj33/CaahHr1rqVpcSPAkf7uD/nn/10koAo6N8NdH0DR/s9vqH2p/EMcf7/AM/9x+7/ANXXFal4f8SQaVe+H9LuI9Iuo5Ps7vBJGn2qT/pp/wBM66jwxPeeC5vD3izVNDtLqB/Lk/02P95Bbx/9M69J8VeOPD/xCttbuNL8Nzul2n+nef5b/vPL/wCPiP8A6Z0AfNNj4H8aaMjx6frE/wC4njt5/ss/mSP/ANc4/wDnnXoHhzwd4o8R6xBZyahBAnnySST3UcnlwR/8/FdxBY+B/wCwdOs45Lu1ewj/AHc8EH37iT/npH/zz/d1S0rw5eXyQSXmsf6Df2kdxdvdRxxxwR/8845P+en/AEzoA5rUdH8aWOt3tx/wkmkyWscEnmTvJ9//AJZ/u65rSvDGsXyXUmoeIIJ9I0mOT7Jvj/d/aJP+ede/xp8H9Z0GDwXHbzpqmrJHb/PP5nkRx/6v/wC2VD4m1zwf4c0TTvAen6pstYLuON3m039w8f8Az0joA4q+0PXNGvNO0PR5Ptut6tY/6JPBJ+48z/ln/wBtK8uuvh58QNAmn1jxZZ+RPcSSW87z+X5k8n/LSOvpD4a6VqGq399/wj9nJPax/aJIH+yeZskj/d+ZH/0zrjfGKa5Hpr+E9U8N3evavdz/AGiDZBvj/wCunmUAeG2mleLPEdz9s0+TTftUkn7t502f9s/LrqNf03xI9hZR2dnd/wBqT/u3urXy/wDSv+ekccn/ADzr0Dxj8FvFHg7w8niDVLPz/L/dweS/7tP+mflyVj6Brmqf8J5p15qGn3c+nabHHJ9lSeOOS1j8v/yHQBz1p4V8QfEbz45NL+xXump5cj2vmRz3X/XSSsSD/hIPhrqSf2XqF/ZJPBJbyQJH5n7z/VyeZJXZeFfHF5qWveK9Dt/Dc/kX8/mR3U8/7xLeOSmXd3odok+l3Gn3b3Uk8dxHNP8A6y68v/0ZQBwcEfiSxS6s49cu3jv4/L/fx+RIn/TOOt7wl4H8WX3kSXGn6s9r+88zz5/Lj8uP/lpXQ+ILr+1YdE8QaHeQQTwSSW8lldR/v4PMj/dyVJaar4g0aafwfcW8F1q93H+7dEkjjtZKALWlaV4gfwTN4kj8L2l6kF1JH8kmySeP/npJHJXJ6l8NdUsUsdQuPC/yan+8dJ/MjkT/AK5+X/yzreTw54s+zWviDVNYjuoI47iSfT4J/wB5HJH/AMtPLjre1Xxb4sn8DTx+E7y/unkuvLjgh06Ty54/L/eRxz/9s6AOU8d+DtQ8VW1lb6HrEe+BJJH+1T+XJ5cf+rj/AOuleX6NrlvdWf8AY+qW8drqMEnmSTzJJ5nl/wDXOP8A1n/XSu/tPGNx9gSTWPD9h/okf79HTfP/AN/P+elM8R+HNPsfD1l4sk8N/bU1KT7Rv/5bpH5f+roA4C1n8L3d/wDY7f8AtK1uoL7y/tU+pSJI8f8Ay0jrU1X/AIkd4+safrF/BBJJJJ/Zfn+ZJB/00j/56f8AXSrXhLwVpfxD8Tz+INct9Wg0u/f5N6b/AD/+mfmV3HgP4M/DefW/7U8SaPPa6d58lvBZTv5l/wCXH/0zoA82gtPCem3KapcapYa3rF2klxOmqSefHax/9NI/+elb2j+P/CelaU+jx3EdlJd/8fbu++OeP/rnH/6LrU+Ifwy8P2niGfxB4b8B/YtLnj+zz2Tp/qJP+udb3wksfh3v1HT/ABB4b02189/Lguk/1f8A10oA8yj1Lxx4gm1GPw3Zyacl/JHvmvX2R2tv/wBO8H/XOtGDwP8A8I/oL2enxxz+XP8A6VdTwSSSXX/LSOvZL74bfCu1Se80u8+1Xs/+mefqF3JHAkn/AD0j8v8A1lcpqXwy+IFppv8AaklxPdWscnzvD8kb2/8AyzoA52003wv4fh8zUJL+11S4jk/0VPMkjnj/AOWcddRd6NJ4Z8MWV5Z+E/7U8Qz/ALvY6eZJp1v/AMs5PLrjYJ9/ieeS8uPPurCOPyJvM8yvQPh7JqkEyaP5c8E/2r7RBqCf8vUcn/LOgA8K6NcaPZwaxrHjS405JHkkg2Jsj8zzP+ef/TOvZNKjj8XWbyfbLvUZ7Sf7ZY3V78kk8n/XSud/4Rzw3aa2+seMI4ILW08yOPT7X/WPJ/q/3n/XSu5k8aaHo/h610/wfo/kPaf6RGnkeXs/66Sf8tKAMjX9RvLpNOvNP0/yHtJPMn/f+ZOlv/y0kjkrX1y+8JyQ2uh6hcRwXupf6jUL1I/Pfy/9ZH5n/XOsvwJ4j0+fxV9n1C3ksrXz/wBx+/8A3l1J/wA9P+udanxfj+G/ipH0vXLOf7bpP7yC9soN8n7ygDl/jb4Ok1zwTpGqeH7OS9n02P8Acb/9Z5f/AFzrweDRpNN32/l/Ynu/3li/9/8A56f9s6948I/bP+EJ1DQ5LiSC18j7R9qfy/MSP/nn5n+srxXWYP7cv7rS9L1ySC1v447N0SD7lvH/AKz95J/q6ALmm+I7ePyJPsciahJP5eyGT7kf/LSu5sZI9DsINHvPFF3ZaDYXcdxHvj8zz/8Ap3rxHUvD/iC11X+y7eOP7LaTyf2dev8AJIn/AF0j/wCmlTz/ABQ8SQW0Gl3HiCDyI45LfZBHHJI8n/TSgD1fWfiVbzu8ml3FpZaRHH5bpP8Av5Hjj/55x/6yuN1W70uCw1GPWNHjeS+n8xJrWSP/AEWT/lnJJXnM+q3Ej2tvoel/2Wnl+Y+qOkk8/wC7/wCWn/XOoI77VIHfS9Y1eed53jkn3x7PLj/5Zyf9tKAP0b/4J6aMNL+DGt28uom7dvFFxI0oPUm0tOP0oqD/AIJwWjWXwR1+JpI3J8W3bZXpzaWlFAHzX4n1OTwT+1v4j8Q6hcrpGnXGt3/2q+uIZDF5fnyff8uvWfHGq6PqOqwWcniCwtYNS8uS02SeX5Ef/LP95/y0jkry39pTxH4fuviH4nf7RH9tsNY1CztLV5JEeSSSSSOT93/q5P3ldN+y1pVx448NvqHiSOR4NNvv7PtPOj2Rv/y0/wBX/wAs6ANXxP41+KHw58SWtvb28j/6J+4TfHP+78uP/Vx/8tK9n+CfifxxqvhK68WeLNPjvfInjkg/0HyJ08z/AJZx/wDXOpp9V8Hx6ra2+sR2n2qeCSOTf5afvP8AlnHH/wA84/3dbdraaf4L1Wy/4nEiPPB/oqeR/r45JP8Aj3kg8z95/wBdKANrwz4ngn1u90+K2t9PjkSOSx/f+f53lyeX/wBs66yee4nmeOP7BPPAnmeT/c/7aVyHiPWY9Dm/4Si4/sXSHTy7Oed0/wCmn+rk/wCedXPDvjzwf43mOg28qedvkjnD/wAfl/8ALPf/AMtE/wCmlAHRajpWn+INKngTPn7P3dz8/wC4k/66f7FZek3mp21lHaahqkN1Np3N08M3l/8AfH9+Ord1rMCTXUklxJO6eZJ5P8EEcf8Ay0/d/wCsrL1zWY7VNPuLe8gvYJ/+XJPn/ef9dP8Arp/z0oAs63aat4p0qdW1SfRPtU8ZQMn7yORP+We+oZ77R9KtvLkjv7V7uTy4N6fvJ/Lj/wCmn/LOue8W+O7Ka2urKLU5ILm+gkt7eN/n8u4+/wCZ5kf/ALTrzLxV4x0N9Ntby81D7V4otE8yC1fUZPLg/wCunl/6ygDqPFvxYkTVbrwZ4cv7S51Gx/eT3llY+Z+7/wC2f/PT/wBp1zfjjwPea54Vuri80OefUZ5447GCC63yTx+X+8/5afu68803SvEH9sQa5Jo93avq0/mT3T/6i1/ef+RK9uvrTxZBrH/CUeF7yw1fz/M8uF7T95/10joA+etN8I/8IPpV7ceLPC8j2XmRxve2sfmSPJH/ANdP9XXSfCfXLe+1K1t449Sn0Gd5JLu6f93Gkn/POSP/AJaV61P47/tW8/4Rf4gaf/YL3cf2d73Z+/f/AJaeX/0zjrotD+FHhfSvDd1p9vJIljPP9oSaGf8AeXUn/PTzI/8A0XQB82fGnwj4g8f+M7XwPocl2+gyQeX+/sf9E/7Z/u/3deeeMfAGsfD3Srqzt7zUtUgjg8uP7Um+NJP9XHJ/00r64+LegeJNVs7LR/DeqalPe2nl/J5f3I/+2dPk0fR/Ctta+KLy3j1HUY/Ls53eD94kn/POSgD5L8B/Dbxp4/03TpJNUsLLw99qt7h/9Bkjj8yT93H+8jk/56V734c/Zlj0C8e88YeLJNbeO68xIYfLggS8/wCWf/TSSqXxX1LxRp2tvH4Ps49LSeOO8+ypBHPB9oj/ANZV3VfHHiifwTJeXH2SfVP3fkeTJI8fmSf89KAN6D4SWela3qNxqGjyIl/5cm+COSPfJHHRP8IPB+gJrFx4kFpNoni+1jkdESRLu1/56f8AbOj4e/8ACQR/D17zxBcXc+o3/wDpFi/nyTz2sf8A1z/5aV0Wm6HrHia2f+0PEEbzzwfvH1CD/UR/8tJPL/6aUAcT8NvCXhu+8VT3H2i007Uf3cenIn7z7VZx/wDLSOofiFofwn+Kl5r2oeLNUgfV9Fk/f6ek8cf2W38zy4/+2klXZP2fv7G1WDxHJ8QJ43n/AOJfau8n7vy/+mclZfhW+8H+ALm6+2SQeK3/AHkkk6eR8kkcn/LxJ/y0oA56D4bah8MvDel6x/wnkcFlJP5k6P5kmyPzPM/9F16TqMnwr1+z07T/ABxqnhp0ktPMknn/ANZPb+Z/z0rLn+Nngd4Z7O88J3c97af8eL2Sef8Au/M/5Z/9NK5TTvi34b8a+MPEOl3Hh+DS/MgjjjSa0/48Y4/+ekfl/vI5P+edAHZWMfwf+KNn/wAJ54P0u0n/AOEeupPI8+TZO9vb/wDLOOP/AOOVVu9Y1T42aPdaXb+F47rS4I/tF0l7JH5b/wDXST/lnJXOwfs+6XfeEtR1TQ/FF3pDz3XmWt1PB5cn7z/npH/zzk/56Vl/AvWPiBBr3iLwXZ6xpu+0eOO1nmg2efJ/z0j8z/WUASaHPHoHhX+w9H1z+zv7NvvnTVI/M2XHmf8ALOur0r4c+KLWzvfEmofFTTb211K6t/Mhmgjgnn8uTzPLjk/56VkfE3TdYTRL3S/EHjDSXhkkjvJ0tUj8xP3n7yP/AK6VqeFdS8B2PgO9/wCEX8P614hS0T/XXUHmbJP+Wcn7ygCPTvh7Jr51vWLzwo6WUE8kdpM/7vZcf9NIP9XJJ/00rU8OJJp3h59H8ceH9W0SfUpPkh1B45/tUf8A0zk/5Z1o/DnUfEl1/wAVRrF5Alld6bJH9lf95Hayf8tJJI6g8Y/EnwXqum2Wl3FxJewRxx28Fr/x9yTyf89P3n/POgDxXxP4OuNV0fUbfxJHHB58/wBnsZt/lxz28cn/AD0/5aSV87fEbQ/7DvNIs9D1TyNO1Kf54En8yD/ppJ5dfS3irWLyOz1fR9YvJ7211L/kHTXvlx+R/wBM468A1zw5H4c8SaJrGl6fH9i8u4t0eeT93dSSR0Aer/DXwro9pC9n4k8FyJBdx+Xa6vZTxpv/AHf/AC0/550fFH4a2/2N7fUNPu9LtYNOk1DTZ3/eR/aP9ZH5kkf/AH7r0Pwr4Kt4PBOjyaHrGkyWUf2P7d508k8E9R/GzTfGE/g+fVLP7I8f2638vUEn/dp5f/LTy/8A45QB84WOlafdeAJ/FEkm/W/P8tPtU/mSfvP+eldXpWv6P4E03TtYs7OD+3o7u3juvIg3xpb/APPSPzKyPhl8OfiJ4g0Txf4ot5I59I026k8yeeOOSTUZP+Wkkf8A38rR8OeLtL8QW11p+seH7900ny7d0so/IneT/V+XQB9CwX3g/wAa6I/jCSzj/tG/gk+fUIPM8/y/3fmf9dPMrjZ/EfhPxBpVlo+qaP5F7J+7urW1/eb/AC/+eldlpXhKTX/h7/bnh+4u9B0HTYLi3+ypHJ9v8zy68sn/ANE/sjVPBel6t/aMkH9n6k6fv5H8z/np/wA86AO/sZ/Aeh6PdaH4P8tII/3l99qk8z/SP+WckcleeeNfsdjZvH44s5ILq7fzI5/9fG/mf9NP+Wddf8LtG8F65Z3XhvxpcQeGtXtJ5LdEup/MnnuI/wDVyR1a+JvgTWPGOgp4f8N3Gm3qaTHHJPe6hJ/x9f8ATOSSOgCDx34u8F32g2ul6fo8F7ZWGmx28/zx/v5P3f7uPzK82vrS8+GXh59Qt9Pj8i/j+xyWs7/vIJJP+Wcf/PSu51n4SeLL6/0i88SXkE8Fv5ccFlBPGk//AF0/d/6zy66jXNY8P+C5oPD/AI08Sabr2nf6yxtfI3zvJJ/q/wDWUAec6zo3maJ4e8ef8JJYI8kEkc9lMm+fzP8Ann5fl/8AkSud8K/EPS/seo+D7zQ79LWS1jvLv93HJJB5kn+r8ur3n+LLHxzPJ4k8P3dlPYT/AGixh8+Py0jj/wBXJ/00o8Y+OPFmm+RceD9Hu4INW/dz3SR/v3k8z/rn/q5KANfwrBp99DqOj6pp8CXWi/6RY3t1aSR74/8Ann/10rX1HStH8MXNl4guPMe9u4P3Fr+78iD/ALaSf89K0fhl4t8SXdndah4svNFn07Vp5PnuruPz7Xy/+Wf/AF0q74g8T/D/APtKCzk8QQQaDqz+Xdo/7yS1/wCecccckdAHG6l8c9YtbPS/Dfw38QTpoM8//E1h+y+RI/8A0zjk/wBZ5ddl/wASO0s7LxJrmsJa2U/2jy4P3fmJJ/0z/wCen/POuH8W+IP7K8T/ANl6hociWv7uO11C1T92nl/vPs/l10kHjHS7FILO80fRdeurufzESaOOCSD/ALZ0AUru08P/AGnS9P1i4kuppE+0acn2vfA8f/PvJ5n/AC0rLu/Csl3rF74kj1jQtES0g8udL2eOSR4/+ucn+srXfWdH0q81e81SS00h7vzJIE8jzPIk/wCekdcb4Z8K6X4xuZ/HHiiSwTRIPLkndPMeTUf+eccfl/6uSgDF8R/C7xJ/Ymo3Fx9kstIn/wBIR4ZP37+Z/q/L8v8A1f8A1zrodK8P6Po+j6JJeW8l7HYf6HaTv5f2tP8AMldLqvjiztPBOvXkdv8A6LP+70rZHIm//ln5cnlx/vP+elch4Rgk1n4b3WqahrEllqNhJJ9k2J+78v8A5afu6ALseh+C9D/t7ULiOeDW5JI7ixdLST5I4/8AnpH/AM9Kz7Hx5H4qv5/EFxo88CfZZI7FNkbxvcf89JJP9ZW14H8VeB7rw8+n65qk+o3Vpayfann/AOW8f/TOSuK03VfC/hzSn0vQ7ePVLqeeSSP+ORLeT/ln5lAEHjHUpND1if7PcbNR1LzLi7tUg2eRJXZ6VrMf9laXHpel2lrdfu5LuBI5PMeT95/q6zvHF3o+q2dlHcaPdweZB5bo88iT+X/rP9ZXn+geFbPSk1fVLjxBfvdRx+XpyeZJ8n/xygDovE+h2fxG+IWo+F7PS49OnjjjknvYfLjk8yifwxqFp5/2PxJI9lpMcdnPBPJH/wAtP3f7yuX8JaVeQaxdWd5qlpOk7x291e2sn7+COT95/rK6G00Ozfx5p3hu31ywngu4/Lvn8/zI/wDpn+8oAzvBWjahrniFNH8P3k/n6bJ9o2PJ/oiR+Z+8r0PxBqOsz6Je6PeafpOiajfyfZ49Ud9//ov/AJ6VDrHhyPwrqr6fHqGkpZTpH5l1p/7z/pp/rP8AnpXSeH9K8N6zfvJcapHv8yS4u98++N/L/wCmf/tSgDip/CXiiDwr5eqa5aXT3/7yCdE/fvJ/00k/551zXh+DxZPoMH2fT457WCOSzj3/AOr8v/0ZW9P4m8N6x4z1HwnofhuTToI9N8uP7bdSJsj/AOWklHw9/tC01jTvD/hO4knsY0kkvnSTzJPM/wCmdAHNP4g+Jmh+Ev7P0e3g0tLuSP7Wj2n7xP3n7vy60fEHjHxxoH9kah4g1DUrJ4JI45Nkm+N/+mkf/bOvTdN0C48Ta29xqlxJe6faT/6VC8f797eOP95WV4+0rQNRj1e80nw++n21+I/stteTSTTpHH/z0/5Z0AYXjG08F6r4hsvEHgPQ7C9/tKD7PdvNH+4j/wCniT/ppXSeFdD1zSrPUfsfizw9e/2bHJ+5tYJPMST/ANqUtr8OdL8HJ9ouNQ3/ALiO4/0WT9xPJJ/z0j/7aVleGPhz4o8KpqmsaHqH2q+1KfzH8mCSeBP+2n+roA6XQ/DnhvxxDa6heR6k/wBkgk+1fZY/I2SR/wDPOua+Ieq+II7mD7HrECT2EkcfkbJI/Pt/M/1knmV6N8GfhPrGla9qGseKNQ+1XVpa/aI3g8vy08z/AJ5+XWjr/gDT9ctrX+2LO/geOeSP55PMkeT/AK4UAP06x8Nz+GNO/tC4gfXtM/0iSeyvo08/7R/5E/d1JquseML7TdL0Pwvp8F7rcfmahqKWsmyN44/3cckklc1o3wnvL5/+JXqmm6ckf3HvU8idP+en7usG08P+LPDGq/8ACP6hrn9nPd/Z49llP5l2/wC8/wBX/wBc6AOa8cf25d+JINP0fWJLKy1K1jju7X935EHmSVasfglZ6HeQ3Gsahd2uiRz/AL+a1/eTzyf8s45P+mdd5471XS/t/mf25B9ltEjknup4I/nj/wBX5cn/AFz/AOmdcbp3iqTxBM8ml+IJNY0iOfzILKCfZH+7/wCWf/TSgDpfiN4c+Hbw2usW+sfZbK/SOPfdQRyT+ZXAWPwW8H+KtS1GTR5I7J45Lf7Jep8kfl/8tP8AWf6yuu1Hxj4LktoLjXI/+PT/AI9dPSfzP+ufmR/9/K43xxqOn/2V/Zen6pBBp0ccd5db/Ljjn/55xx/8tKAMH4h6V4T0OaD+2NUu/wC0bD/R5IIZP3cnl/8ATOvPfHngPWLrTYPFml6PfwWWpT+ZGk8/7x4/M/1n/XOuk8FaN4svteTxhceH7+90u0kj8yG9j3/u/wDpn/z0jr0OC+2P/wAJBb6Hd/6JPJJGj3cfl+X/AM8/LoA+nf8AgnNZSwfAzVQzsgk8S3DhBJv2g2lpxmitv9hLUrfWPhVr+qW9nLbJdeKLiQRyR7SM2lp2ooA+Rv2gvEGjX/xV8d6Bp2iWivBql39qu55/3hk+0SeZ5e//AFdZnwg1zULSw/sfxRrE9lp1vPJqEdr58nn/ALz/AFf7urPx70fV9d+Lvia08G+CJNVvbjW9Tjmk+0RmOGT7XJH5n+x/q/8AVyVpfDz4V6prN/8A8I34svLtL2TzLe1gmvvMk+z/APPPzI/9XQBteJ/H+j6H8QrXVNL0vyNO3x/a3f59lx5f+sjjrYkvviR478Qwa54b8YT6o9/J5ezf5H7vzP8AV+XJ/q/Lr0bTf2b/AIX+HLCDS9Yt5HurSPy/tr/v5E/8iV3+m+B/Bc7z6fp+nxwJHBHcWM0M++Ty/wDnn/20/wBZQBxWm/DbWNVvLLR/ihqH9rpaSfuLW1n8vZJ/rP8ASJP+Wknl/wDLOvVtN8K+G0mstL8N6fHp0FhJJJBMn+reST/l3k/56VzfiPw/qFrbJ4s0/WLfSLL93Jd2uoSeX/10/eVwfxb+I2uXbvb+A9Qk05NCeO41FIJP3n/XxHQB9EXcGoT23l2f2C1uv3knkQv5m/y//alcBqUHxEsd9neRwajBf+XHd3UE8ccif9dI/wDVx+ZWX8PdNuNZ8E+Gv+Eg1C7+238/9oT+f893/wB/I5P+WldY+jWaWc+h28l++nSX0nmeR+8k/wCenl+ZJQB5dqvw88WWtnJ4X8N6PHpEEE8nlu/+s/ef6zy64rSvhPeal42utU8Yahqz3Vp9njf7Kmzz4/8AnnJXo3xbn8WaNYeXb2d3BoNg8cljrXn/ALz95/yzkj/5aVa8K2l5/Y7+JNc8uC61aS3uJEgjkeRP3f8ArP3f+roAf8YtKt9c8H2tvHJBZJH+7sf+JlJHJ5n/ALUrI+EPjHxBod5/whfjCzjgvfLj+yvaySeY/l/89P8AnnXV+ONK1TUtKn1S4kj+ywP5j2Sf6uf93Xheoz+KPiNZ2uqW9vf2r6L+8tXtX/dv5cn7yOSgD1P4heNPB2sawln4gvL9720kjs5P9XHH5n/LOS3/AHdeh+Fb7y/Df2PR9P1J/sn+sSeDzJH/AOuf/bSvlj4heIPEniOz/wCJh8P/APhF4J/Ljg+yz+ZI8fmf6yvV/A/xR0v+wdL0+TS9aspLDy45NX/6aRyfvI/L/wCefl0Aek6T8VI71/KuNITQZ5LX7Rvk+Sd/L+T/ALaV0n9o6fdeH0l/tOS1tb/zJP31rsk8yT/nnXh3xe+Onw/sYZPDdxHdu92n+g3SWMnkJef9M5P9ZXS/BnxrsttI8J658+qTwSeRO8n7x4//AEXQBr6l8Hvh/wCItatZbzxBqf8AbzwSSbHn2fvP+mn/AG0q7pdp408LTXtxJ4f0a60u3SOP9xAke/y/9Z/5D/5aVn/EL4ueDvANtqOqeLNY3vAkckiafH58afu/+PfzI/8AVySV4Pqv7VHxMutBg0/S/h/aaRa6t5cmmzahP58CW8kf7ySSeOgD0y7/AGiNP1l73R/CGh6lPq8d35cCW0eyNI/ueX5n/LT/AK51D4x8afa7xLPxBb6kk+kxxyar9iuvIjTy/wDWeZJH/wAs68vu/FXxg8P3j2/gOO0S1nnj2Qpa75Hk/wCWkknmf89P+WdUvHfxp1SfRNR0Pxp8P7u1vdN8uS61SCPz43/ef6uSgD3TVtY8SfGjXdFg8NT2mkaRYR+Z9sf5/wB3J8kfl/8APSjVfgz4X0fwx/ZdnrEk81pP5l3qCeXBGn/PTzJK4Pwx8bfB+h/C77Z4TuJNXso4I/7NtYJI0kkk/wCef/TOuR8QfHfwvfWF14f1y4v9OtZ4PMnhggnkk+0eX/y8f9M6APZ/DPgC8j02eOPxBYPBd/6iCfy3k8z/AJZyR1l+FbT4d6bqs9vp9nqWl6vPH5f23ULXfBP/AM9I/Mrzz4V/tA+B/EHhKx8F6f4ksLW90yP7ZHdTJJ5lr/0zj/6Z1sX3iDw34x+xeH9H8YabqKTwSRzul1+8eT/nnHH/AM86AO/8a+CvC/ieGfR9Q1j+wbqODy49Tg/1n7z/AJZ//bKwdK+Hn/CAeHrXQ9H1SPW9bv7qOTfeyf8APP8A1cnmf8868b1Xwl4w8AXmnR6hb6tBpcl9JH9t8/8AeJH/AMs/3f8Azz8yvXfBV9qGm6xBbx6xd+IZ9Nn8zUp/sPnyP5n+s8v/AJ5/6ygDUn+Bnh/wjNa6hJrnhqyvZEvJI4NQk8yN5JP+WfmSfvK898R+B/iRY63e6fHcTzz6nHHJI+kXcaQPH/1z/wCef/XOvXfH/gDQ/ib4StdL8aSXdk/n/wCg7P3E6W/l/wDLST/lnXNeB/CvhvwjqryW8l29l4Tg/wBR+8k8+T/V+ZH/AM9KAMjxB8K7jwloiXEniy707UbuTy5HT/VvJ/z7yeZ/rI6434jeHPEmnaP9j0PS9Wnuri+js01pII/9XH/yz8yP/V1qeMdc8QeKtStbPxBpcF1pcclvvRJJP9Fjk/1f7uT/AFddXBquoaBYJeeG5LTXvD0kHz2vnxyQT3H/AC0/65+X/wA9JKAPG/HGuSaVfv4b1zT9N1SCO1jkjT/WefJ/y0/ef8s5K8L1m11DxV4w0jT9LvJ/PgeS8jgh/wBXax/8tI//AGnXtXhHx/o+ueOZ7jUPsD6dd3X2iedE/eWsfmfu/wDtnXKeFY7f4h/GbW/Enw/0+CO6jvvs+lI8/wC7fy5P9I8zzP8AlnQB9LeBPDkfgezSPR45PIkgjk1KC9k/49ZI/wDphJ/z0/6Z14r+0744s7TQX0/Q9Lnsvtdr9jksrLzJN+oSSf8AHvJ/yz/1de6T+EpI0n8aap4w866+yR28aXUfl3cEkfmeX5f/AG0r5E+L9p4w+IfxstfB8ccklrBPb3GyCf8AdvJ5f+sk/wCedAFLwz4t8QeB/Adr4L0P7XZXupeXHPap8/n3En/PP/nnXsHwJ8A6gNX0/RI47Syvbd/MnguZv9fcSf8APTzKzLHwHcR217/wmFnYImkyRyef+8kjT/WSfu5K9G8D6d4X8T+EoPEFnqEetvYT/aLu9/eJI8cf+rjoA9C8T/8ACyPDF++h2fhven9/T03wTyf8s/8AWf8ALSsuxtbixvNXuLfT49I1e7gk8+CePz98kcf+s8uP/V1Jp3xG+Hfj/WNR1DXPEE9lp2myRyfYneSP95H/ANc6x5NY0PWdeTR/DdvHapJJJcWl1PdSeZdSf8tPs/8Az0oA4fxB4g1Dw/YWv/CwLOR72/SSNLqD93J+8/1cnmeX5flyR/u688g0r4iazqWkR+G9UnTTv+QfPZeZsgg8z/V/aP8A45Xuvg6Sz+Leq694X8Uafd6pBYSfZ553j2SeZH/q5P8ArnT/ABx4L0/4SaD/AMUX9vgfUp/s9pBayefGn7v95J/9soAtajBH8OfDEEesXEE+oyTxxxzzySQRpH/07yV5toGsx6zc6940/wBE/s+C1+x2u+Pz53/56Rxyf884/wDWVl+I/E3jDUfD1l/wlGn36QSeZH/bV1BJ5kkf/LTy/wDnnXUeDvA/w3T4Y3uj6X8RPsU9/afaNn2uPzP+2cf/AE0oAmsfEHw3+IVtpcknguTQZ7T/AFGrvdyT/u44/wDWeX/y0rRsYND8D2H/AAlGoWcH2LUv3kGyfzPt0cf+rkjrl/CPgTQ7TwfP4g0ePVp3+ySWd3a2v7yR/L/551qabofijxBc2tnqGjzpp1pBHcQQO8kEkEcn/LSP/lnJJQBvT+Dvhf41v01DT7eBLK/f/iYpNafvP9X5nmRx1V0bwB8P/CXi29vNUs/7R8Na75el6VNNJ5EljJ/y0/d/89K1PB2lWdo+o+G/C/8AaT2siSXn2p5/LkST/nnJ5lUvGmlW/i2/Tw3Ho93Brcc8cex54/8AlnH/AMfEccf7z95QBR+Jvwk0+103To/h34sSC11K7kjnnnkjkkfy/wDnn5n/AC0rlI9O8H+HNVn8L6XqH/E3jg8yP93J5byf6z95JXq9j4V8Qa54DvfC+oSWll4invvMgd/Lk8+OP/nn/wA84681+HuneKPAfjDV7jxBb2kD2HmW8d7a+XP5En/PT/ppQB1+h6VJ4j8Sa3p/ijUP9Fv7Sz2Qp/q/tH+f+Wlc9408R654K+yx6XcabO8b/wDIP/d/YPL/AOmleha/4K8P+IEsvFGoaxJe/a9N8uP9/HBJP/10/wCuf/XOvPdZ8B+A9K03+y9Qkkn1S0gkk/0qfZ5/2j/j3/d0ATQeEdD8ceDL34gW/wBr0tNMn+0WiJHsgupI/wDpn/zzrgPEHjzQ7vwrdeG7y4+xXUc/2zYif8fUcldX4f8ADnxg1KGDw/eaxIllBJ5j2Xl/8s/+mc8dMg8Dx6z8Trrwfb3n7vRYPtH2p4I3j8z/AFnl+ZJHQBg6j4f+GfjHwN/xRenyaCkHlxyXV1BHJPdSeZ+8/eVg6B4Rt/7bns9LuIPsUcEkkkDybJHkr2HUv7P0aa68P/bNC8Q2V3H5mxPLSSCT/lp/20rz/wD4SP4f2Pjy60fT9Pv9OtZLXy97ybJJ/wDpn/2zoA43xj4V0vUdb+2W+qSad5b+X9tSSS6kgrm7XTrix8bWul+INHu/EuifZPMvvtXmR/vP+ekfl16h4V8VR2Nz/wAIfJcWH+iT/Z472Dy/PST/AKaSVR1zTdYj8Q3Un9uf6LpqR+Qn+rk+zySf6ugCr4c0Dw3farqNncefZWvlyeW6f6xI4/8AV+ZHHWf4u+F+sWN/Zf2HHHBawfvP7Q/5bv5n/LPy/wDlpXNJ44s7XVb3xJpej6tp3ijz/L3zx+ZA8fmf+Q69Gn+x2Pgyy1y31STVNeku/MvpofMnjST95/q5P+WdAGJYyXGuPZeG7fVJEvZLWSOdHg8vz5I/+WklaNr4fj02/TS9UuLTf5/l77WeTzPL8v8A1kn/AG0pl98SfAcF5p2oeG/D+tO8Fp5c+r74443uP9Z+7/56VR8R6rqHiOH/AITDxJo9/pF68Hl2uqQ/vIHj/wCWcnl/8s6AKsk+qWmt6deaHZx69a3aXFvO8Dx+Ynl/89P+WlT+GYLNNVvo49Pu7W9sJPLRNPf95/28f89K5PwPPqHgPUk1TUPEG/yLv/XfvHkSP/ppXoF3aah41v8ASLjw3pf9iPqXl/6a9psgeSP/AJZx+X/y0oA1/D994wkd5NU0+d9XtJ/Le68vZGkf/POT/lnWpfeI/ip4chnj8YWdpeyT/vHh8yP5I5P9XJHW9448VeMPh5o6eH9Y8jUUu/3k979+d/8AnpH5f/LSmWmlaXoej/254wk/4+/uQah5kEcH7v8A56f9+/8AV0Ac9o2ueIPiNZ3Wlx6xHZaRAn7jT/uXd1/0zk8z/lnXceHNK8P+HIX0vw/qEGn3Uf34IL6SSdJPL/5515fpUGj6P8Qn1zT9YkfSL+Dy3gS1k+STzP8AlpJJ/wBNP+edem6baeG9Gv4PFnh/yJ3nkk8y6eCR4EoA0dV8XeKPDOlT3EdnYWul+ZcXH2Xz9k/mRx/u/M8z95JWJpXxN1S+8N6j8SPFlvpukJHHb26JPBJHJPJJ/wAtI6peIND/AOEqmtfEFxrElrZQeXHJvgj8x5P+WckclZfxNjj1jwlZeF9Q1CffHdR3E9ldPH8kf/TOgCD/AIWxeeKvFV1Hpelxuk6eXBvf/v55dPvvF2seNbmy/wCJfpv7yf7PBsf95BH/AM9JP3dYvxG8QeF/A/gnUfDeh3EE89on7i12R+Y9vJ/rP3leeeHL7UJNNTw/rlxcac/lyfYU8z94n/POgDtfHHi3wHBZv4f8SeR9qjg+RPLkj/1n/TSubfwd4bsdB/tCPxBJ58EH2iDYnlx/aI/+XfzI5K5qDwxo+s+Hrq88UahdpqMk/wBjjTfv2f8A2ute7sdPsXS3uLjyLKOT7Qlr5knyeXQBD4c8HeONVv08WahHJ/al3+7j/dxvRd+Ef7KsNU1TxRqH22Cd/L2PP5fkSf8ATStDxH8Q7zStHgk0OS02Xafv9n8Ef/tSub0PwzrnjS//ALH0vUIINLj8vz57p/3n/PT/ALaUAdRqvxfkvkg0vw/o/wDoUcfl3b+f+48uP/WeX/y0qOTxBJ4Y1h7fUPD9xa2VhHHJsupP+mf+f3lcvrniPS/BWpQaPeR77WCT9w8MG/8A/eVaj8Wx/EbXnkj0uS6kjg8u7+1T+ZIkf/LPy4/+elAH6AfsPXd9e/CLULm6tUs9+v3Bjh83dsTyLfAz+dFT/sVWthpXwv1fTrbUYn8jX5EkRSMQv9jtcx/hx+dFAHFW2taf8NPF3i5vEGqabawa34m1CWN4bRHk/eXckn7z+/8Au65TxB488J6H4zn1jQ9Lt5/M/gsv3c7x/wDTSOu4+NGm+B9Y1e60K81CS1vbrUbjy5/M2eRJ+8/1f/bSuV8AfCfVLvXofEFvp9gllYTyafPBBB5kj/8AbP8A56f9NKANDwX8V9P8W+J7q3jt5P7Lk/dpqE/7yfzJP9X/ANs67Xx4nijTdH/s/wAL+IPJnuIJI/8ARf8AVwf8s6ksfhtpdpc/aNPt7vTn02ePVPstr8nnx+Z5ckf+s/5Z11GjJqF94nupI9Q36XYQf6JBD5aSPJ/y0jk/5aUAfImpeAPGHj/xDayeNPHkdk8cn79H/gk/1fmf9tK7+10DS/B2pQR+OPFmm3WnR2v2eSa1/wDIcclem+NPDnjzxBYPJ/wi+hSPHJ5c/wDq/tbx/wDLPzP+mleK+I/A/wAQNY8eaR4X8SSf2Wl3B8872Mckf2iP/wBGUAfRehpoenaDZR6fJG8Ec8dvY/avkkg/6aSVo/25bpDPqmoW9gnkXf2f7Ukn7ue4/wCudc9aeANLgeCPxBHf/wBqa7B5cjwv+7+0R/8ALSSP/lnXkuq/Bb4ieLdSSOS4jtdOtJ5JLGe6j8uR5KAPSfjFpUmq+A9R0e30eTVL3Z5k/wBlu/Lkf/ppHHXiOmz+OPhleQf8JJo+ta15cf8Ax6zRyRx/Z4/+Wnmf9M69Jj+KHiDwPCng+z0Ow8UapaQW9nfXv7z/AI9/+uf/AD0r02+njk021j1T+zXnjf8AcWTpJ5f/AG0oA5Dw5r9n4j8MT+KPB+n6lP8AYPM8zT3n/eJH/rP9XJXnXgTx34gsZvseh6XA7z6jJJqr3sfl/u/+efl/9M69g0Pwdp+jzPcWen6bpF758ckE9lPJPB5f+r/1f/LOOvDvix8LvGmm+J9b8UfCu4kutLv4LiO+0xIPMne4/wCWn7v/ANqUAbXjHxr9u01PEGuafJJ9guvLg+yp5m+3/wCWn7uqugeI/wCytHsvipeahBq8H7ySO18v/S4P+mkn/bOub8Aad/auiajp/iTR7+y1G7gkjjup5N888n/TPy/9XJT9Nn0/4XPP4T8QeF59R07XYP8ARNQmf/Uf9dJKAN7xB8cPD+uJa3ln4ftNR1G0n+x2kF1HH+4/6aeZ/wA9P3lc944/aBs/D7veeD7iS1upP9Dj0v7DHJI9x/z0j/551tf8IB4X8MXmlySXFh5Gu6rHqE8O/ZdwR/8APSPy/wDnnXmf7RHl6d8afDV5b6fPBP5cnkPBB/z0k/4+JP8Anp5kdAG98IPgf4g+If8AbeqeLNPgnnjvo7i78i+keS+uJP3nmeZ/yz/5Z+XX1H4K+GWj6BNPZ3Gn2mo2scce/wA5Nn7yT/pnH+7rzn4A6PeWulT/AGeO7R5545IIPPkS0+zx/wDPST/np/zzr3ueeSxs59Qt7O0d5/L+T7Xv8+4/66f9c6AMTVfBXhvVXstL8vTZJ4P9IjmfzHn8v/V/6yuK8f8AwZ8J+MfP0vVNHu4II4I7f5JJJN8n+sjkjk/5aRx/9NK9duNLt7q2H2ieEwQQyOm/f5gk/wCWn/XSuX1UX91oU2maXpw06Ge6+0Wief5H7v8A56UAfm98X/Adx8D/AIlwXmh3kGo2upX39n3yP5fkQSSf6v8Adx/u45PMrtfh78K7fxbquo6hrmqRvBHBJHPA/mSSWsnmf8tJP+WkfmV2X7bmnXn/AAgF1p/2OCf+1rr7ZI9raSR+RJ5f7vzP+/fl1578DPiF5nh7TriS3+1PBBH5j/avMjg/56SSR/6zzP8AlnQB3d3+zRpd9Z2WqafqEenXUDxxxo/z+fHHH5kn+rj/ANXXIp4E8B6HNPrlxZ6tawT/AGj+zkgtPL2XEf8Aq/Lk/wDIle9x3XiCfR4P7P1z7L9veS4sbKGPz/8ArpHH5f8Aq/3deeeJ77xR4f0x7i40uDUdLnk8vTUnjk8xP3f/AE0/5aUAcHd+Kvipfarp2h6pHf63pfmRyTpdXUnn6d5n7vzPMj/1leh+JrG3+FfiTS5PA+qX9rPdx2/n3ryeZBPH5n7yT/tpVXwJ4Z0/ybW88P8AkaclhHJHdw3SR+X5kn+s/eSf6uqs/jHS/ECT/C/w/ocmr+KLT95BdbN8CW//AC0j8z/lpQB9H6z48/4RzwTdapp/iD+29Uu3/wCPK6n8yOfzJP3nlx0fDzw5rFp4enuPFFxBBrerQeZJ9lf9wlv5n7v/AK5/886yPBXw11DSvhKlnqkkn9r+R9sS9RI3+yx/8tK6XwjpXh+1sLWO38SatqLyQSff+Tf/ANM/M/56UAcvr/gfwfBbavqFv591qOu2n2ePT7V/MjSSP/lp5f8ArK+YrvWdP+GXhi6j0vXNSnee+kt5NLmTyIE/5af6v/lnX2RpuleC9GvJ/Emn6PqyXW/zPPd/3lrJ5f8Ay08yvlz9o/7PAnmeH7iPUb3Uo7jUL7ekfyeZ+7j/AHn/ALToA+ffEE8c9ha6X4HuJ7rW9SSSOf8A2LfzP3n7uvpn4F+FbfwV4SS4k0v7FdR2vlzz3snlz30fmfu5P+mcleN/s/fCTxJY6wnjSz0v/So38t53j8u7/wCmknlyV7P8UPipocE39h/2hoTwQeXcalepP+48vy/+Wn/TT/pnHQBkfEb4sXmsJ4l1TT7y7gTw9B5cCQT/APH9qH/POOP/AJaeX/y0ryz4Tz+KLG28S65rFvqT69q37u+vZ4/9Rb1B8MvCtx8Rrz/hILjxJ/ZGgxySf2dBN/00/wBZJHH/AMtPM/56V7X8FoI9V1jW9D1yO0tbqPy5LS6gjk8t7eP/AFn/AEzoAm+HN3ceMdKuvDd5qEcFlYTxxvqHn/f8v/lpJXS+FfAdx/wn7ySappP9g6lB5kaafBJHHPJ/q/8Aln/y0/6aVrz/ABb+Efw5hn8UXFn5H9rSfY0tYYI5PP8AL/1knkSVt+B/i/4b+I3n6fo9n/Z2nQP9njgnSOON/M/55+X/AOQ6AGWvgfR/7butD0/4f2GnPGkfnzzf6h44/wDV/vP+mlYPiP4V/Dv+1f7H1DWL+CCwT7RB+/8A3aeZ/rPL/wCefl17Ba+Zo9ykml3EjwR2P2jToXg+5J/zz/eV5f8AH74Zax4/03RPFl5qlpe3sccfl2UM/wBl+1W8f7yTzKAM/wCJPgvXPDHh6yvPh38QJLWy1axt7e+nhkjkneP/AJZyR/8APT/nnXE/ErSvEmleFdB8Bx6fqVk++PzNXvZPIjT93/7Ur3Xwx418PweGNI1CTT7eygsJI45PtSRzyeXJ/q44/wDnnWd41sfCfiC51fT9c8QX+o+f+8jsvL8v93/00/56UAcv8Mr648VeBp/B95Zzz2V3HJHY3T2v+s/d/wCrk/efu45P+ekdeMaV8EtPksPEtx4fuNNtf+Een/0q6vZ5P9F/6Zxx17Do/hWTSvFWneE9Y1j7LpEnl3likL+RIkfl/wCr/d1V/aMk1zTYbLw/4Ts5IP7S+z3ju/mfv4/+mkn/AD0oAj0ODxJBoMEcmsWlq9pa+X573XkQTx/6z93WjaeJvGnjSz1u8j0fTdL+wT+Z9qtZP+PWPy/+WfmVwelaV4g1n4RT6p4ks7t7qO++zx+fJ+8fy/8AlpJ5ldfoeo/EzxVZv4Tks4306OC38i1n8uCeeT/np/08R0ATfCjwxqGqzeIbPULOSfSJII7iDU0j3+feeZ+8jrttYtLzw/bWuqfY9NtX8vy5J4IP9f8A+1I6j8M33/CM6ba6Hea5HpDxzyfbrL/WQJ/0zjrm4NH0PWPH+qeMNL8YT6imi+Z9h0jZ5Ek//PSOOgDzXWdZ8WX3iSC3j1CCygv777PHs8zz0j/65/8ATSui1Lw5eTzJ4Tjj+1QbJLi+vUjkSOeP/V/8s/3lR+MfEGoajon2zS9HgS6tLuOSDe8f7iT/AJ5yR/6ysWTVfjZa3+l6hHocaXV/B9njS6TZOnmf8tJKAMG1TVNc1tPB95bzwpoU/mR+RaSeelvH/wA8/M/1ldrPaf8ACcJ4ls/tEf8Aq440n8j95aySR/6uT/nn/wDbK0ZPDmsWmq/8JJea5suoLSOOd/ubP3n7yT/ppV2TUo/ByT2cd5G+natHHvd0j8x5I/8Aln5f+skoA57wBrPiS18ST6Pcax9hS0gk8hLKDfHJ/wBNP3n/AD08ute11jxZO/8AZeoXFgn2+eTzJ3+STy5I/wDVyf8ATOjxbd6hrj2OqSeH7DTp5/Ls7V7WTyJHj/55/wDXSst49P1Lx/pfiDxp/aUEGkx+XBp7/wAckf8AyzkoA2v2dfDnhHTvE2t6V4+0TSBJ+8uPMR8xvH/yz+evEvGmpR+IPjZrd5/onhfS7Cfy0h8uPy0t/L/1kcld5418W2+q+J72z1D/AEK6kSSOP7FJ+48v/lnHWdawahJpWn6Hb+E4En8j/l6SSOd5P/akdAGRB4c+E/jG2S8uLOeyg+wyeQ7wbJEk/wDjlUfFXmaNf2Wj6PeT3vkfvJLp/MeR/L/5Z/8ATOuy03TtUk0qDwnrmh+Q/wBq8y0dJ9mzy/8AWRxyf6yuRgu/EiXn9l2euaS7+IUjj/0qSTzII/M8v/WeX/rP+ulAHG3d9qE+sP4kj1SSeD7JHHGjx+ZAlx/zzkjkqbwX8Stc8P8AiG9/4R+82WsHmXGpWr2n7t5I6veJtVt/Dnn+C5LyPW7X7X9nefZ5cHmR/wCs8v8A5aVieMfAmofY38QWeqTwadBaffnk8yR5JP8Aln/z0/7+UAanirxNp/irwA/iSO3sNLgtLr9+8Nr9/wD6af8ATOtfwr4HvPGvgaezvLy/TQY4/tmnXST/AL+6uP8AWSR/9M6yNGsdPtfCqaHqHhO7gS/j/tC7uv8AXwQSeXWjY65JoGm/8In4T1DUr17t497w2nlwQR+X/q/PoA53+yrzwrpUF5rEfkQ6ldf2fd3XmeZHax/9M69ag0rQ7vStI8cW/iDz9I0lPs8GmJd7I3rLtfHEniaay0+3t43e0j8yfzpP3f7v/lpJ/wDa6xbXwPqHi7xbqP8AZenxz6J5kdx+/n8uOf8A6Z0Adq/iPwPofiTRNUvLyS9vf9I+yQPPHffu5P8AV/u4/wB5XQ6V4u1jxp4b8vXPCd2lrvuI7SaaDy5P3f8Aq/M/651wGq+J/Dc95pEen+F7SDWLB/3d09pJ5afu/L/d+X/rJK6/wd448UXXhL7Pbx376jH5lx5M6fv/APrnHQBnaPrnh+TXv7P1D4fwT2s/mST3t1B+7f8A56eZWjfeI9c8D6qnhvwPo8+saDfyW8k97+8jjgj/AOWkdeX6V8WLOPxJdXHiDR9/meZ5m+78uR/+mcklaHi34xaxY3OneD9c0f8As/SLuCPzHST94/mf9NP9XQBg/E3xHrnh/wAVJrmh28cFlqUnmR2T3e+O1j/6af8APOpHtJNS0pPEmqaxBa6pYf8AH1PB+8jf/nn5n/PSuh8P+H9H1nWHuJNYtL6Cxk8uOF7HfJPJVL4qadeabptr/Y+j7IY5JLy7d4/L/wBX/wA86AMdNS8J6B4e/tC38vVNRkj8yPzo/P3yf9NKpT+INQ8Qef4wk8HyXt15/lxzXU8kEaR+X+8/d/6uuGtPiHqkd4+qR2eyyj++nl/u4463vEHxC8UfEaGG38P6hJsgT7ZAkMH35P8AV/6ugCd47i18JP4g1C832V3P+4ggSSDZWdd6rrGozT3FnJPAl3+7tXh/5b/9NJKtaVqv2rw2mn6pcbLrz/Mge6k/dwR/8tP3dYOm+Kri11L7PockaWUDyR+c8H7ueT/2nQBP4f8ADmnpN/ZfizVNSS6u4JLiCG18vy5/+efmf8862/CqWeq6J9s8UeMLCyRLvy0urKSNP3dvVXxBB4g1nRINUk1y0eC0k/12n/Psk8us7w58PdP1LVU0fxRHPBPB+8/cx/vJ/MjoAg8aXeqal4n0vT/Bdx9tSSeT7L+7/wCWkn/LTzK9y8MfDX4Z6U8+uXFvJPr0HlyTzzyfu/Mkj/8AIn/LSuDk1K38OfavD+n6fBdT+fHZxzz2kifZY44/+Wf/AMcrqJPAniTZ9svPEEF1ZQWP2ye6tZ/v/wDTP/WUAfaP7JGjpp/gHXFGs21953iO4m3rCFCZgt/kx7Y/Wis/9iOOQfB248i0to4P7Yl8lfK2vs+z2+PMH9/1/CigDy/xhdeMNS+NGtafp+h33iTSP7VuJJ0ubH93Y+XJ/wAs/wDnpX0DYzW2pW9qkd5Ba2upPHJBBazpHP8Au/8Ab/8AaddLq8NwbiY3FvstbibZ9pR0fZXAeO/D9p4uhS30TWJ7G+tE8yx3wbJEeP7/AP1zjoAxYPiVH/wn974b8N+C7/UXjkkjk3p5EfmR/vPL/wCmlP1zUdQjttO1i3s/sWqeZ9okhuvMj3xyf6yOT/npJH/zzrU8Cabrlij6feahI7yR+Z+4SOSOC48vzP8AWf6ySvPPjnaeL/EuhzWz209u91BgXnnx77S4/wCen/XP/wAiUAe6JoegX0U14EEDXaeZJepMiJJJJ/z0Ss++nk05Ps9xH9qT/VyWuz948cf/AC08yT95XkX7Psmh6V4YtfD+lx67qk8nl+fPqE//AB9SR/8AXSvYPEV9cWWlpeR2yTfbpI/PS1tdj2sn/ozzKAKWo+HJNfeywNdjjnTzIP3/AJF3BJH/AKuOT/pnWxPpscEKaHb70g8uOSf/AJ6XX/PT95/z0rxf4m+O/Enh/wAW6dpdv591ZQfvPtUEn3/Mj/1ckdZmo+I/Hng7WJ/EmqeNNFnuv3cj2qabJ5nl/wDov/v3QB67v0fxP/aMd5bwP5Hl+R/yzneP/Vx+ZHH+8/1lchr+peMPh7qVroeoXkmqaddz+XHqH7v/AFkn/LPzJP8AnnHXL+Etd1zxF4vk13Sx4ekh1af7HdahNPvkTy/+Wnl/8tI6teLvhXeX2sad4wt/FEmrwWjxx6kiRyf6z/nnHB/yz/d0AaPxQk1DWNBfS9Pkv3eP/SJ9QsrSOCT95J+7/eR/5krE+FfwW/4QTW/+E81T4sXer3sbybLL/lnPJJ/z08yn+GdS1jxb4t1vwv8AaLuyvdJ/0iR3k8iNI/L/AHf/AF0on1yTSvE/h7VI9c02C9v45NPvkeT92lv/AM/H/XSgDYvtO/4Q7xJda5J5/hq1u4JJPtTwRzxpJ/rJJI44/wDlp5lQefoepeGIJPHHijSdbgjkk8jU7qD7LG8n+s8us7x58UfD882keC/Mjf7fPJ/pt1BvsHjj/wCmn/LOvB/iV4jjsdN1HS9c0vUtb067u/MjR7T9x/2z/wCedAHWeMfDGj+ONNTVPAfixNU1Sw8y8kg+3fu3k/5Zxxyf9M468R8fz+OL7wBpeuap56eIdN1ny5PtskfmJb//ABv/AJ516Fo/wI0//hBtBvNLvL/wvqk8klxIl6/+o8v/AFn/AE0/eUy68Hf8Jpqv9n6XrEmqXUcHmXcM/lpfpHH/AKuS3kk/1lAHs/7PXi7S9S8H/bNDvJ0g8iPzLW6k/eeZJ/y0kk/5aSf9M46+iYP7Dt4YbiO3tEsneOON5t/mJJJ/0zr8xbHWPiB8KPEkFn/Zd3pFlot3JJ+4k8+0uvM/5aeZ/wAs/wDrnX2Fo/x68Dz+HtIj1TUI7W6/5e98n2qT/V+X/q/+WfmSSfu6APfrGe8uHdo7hBJI/wBngj2fu/3f+r+f/WeXJXPeLtSj03y7y8jk8i0fy9lrJ+/eT/2pHXnt3+0L4X8OeJE0f/hII3SDy4/sv2r78fl+Z5kcf/LP/nnXmXi79ozUPHGvaj4T+Fen39lPJ5lnaQwRx+fPeSfvP9Z/yzjoA439q/4o6P4f03UfCej3ker6jf3X+lwQwfu3kkj/AHf+rr5z1L4c6x8OdE0vxZ8P7i7/AHkH2PxBp91BH58Fx/zz8v8A5aV9GeAP2evFFp4hS4+JHijTf7bu5PtkiXv7ye1k/wBX5nmf8tPLjr2H4jeH/A+mu+uSaW8/iXSUt7PTkgTyI7qT/WfvP+mnl/8ALSgDw34V/Ea4vke3vP7N0668+3uHSC78y7sv3f7zzI5P+WdSeMfEdva62klvrmpXXlpJcO/l74/3cn/fv/pnXf6/B8N/Gnh7SPiR4o+H8mkajInlz3trJHBPBcf8s45PL/1lcprngDxJr9hZaPpf/CS3U9/H+8tZ/L8jy45P9X+7oAy9Y8a6PaWGt6P4f1SwvdUn/wBMR4ZPtfkSf8tJP+ecdWv2afEdn/wnKf2xp+pWWoa7B5cc8/7yNP8Aln5kkn/LPzK7Xwr8C7jWPHn9n+NPhnd6R4egTzLVIfLSCSPy/wDVyf8ATTzP+mle8eAND8L+H9S16O31i0kgk+z28FrDBH/otvH+7/ef9tKAKU+h+LNZuftln4g1b7L+8+5P5cl1/wAs/wB3HWXP4c1zQPGCaX9onn0uNI/P/g8iT/lnXeXeuR3d/wCZb28aXth+8gvX+SCCPzP3leSfEn4vaHoSXuqXnhNPIfzPIutPvvvyf8s7jy/+un/LOgDR+LfjHw/4Z8H3XjDxJcbLK0nuJPJ/dySP+7/d+Z/z0r4q0DRtU+KniefxheW//Eu1KTy988ciWiR/884PL/5aVPrl98RPHHiHW7eTxBdzprT+XY2V7B5/7uOTy5P3f/LOjx/pXizwHYWvhPUNQktbW7upPsk8M8byWPlx/vP3kcn7ugB/xG+LHiTxjcv4f+HenwWunaFPb6PHdTweXPdXFxJ/rJPLql4R+ANvJfp/wtSTWrq6j/ePZPJ+4vvLk/7+R1R+DPgez8TQ2WueINYn0+1jkkkg8ieT55P+ekn/AE0/efu69h8P6j4Pnv8A7HJrF/qmo+XHbvBdJHHJ+7/1fmSeZ5fl0AFpo2l+H7Oyj0eTRdOngu5LiC1vZ5H+xWf/ADz8v/V16b4L8T+G9VR47zwnHp2ozv5nzzxyQfu/+ef/AEzkryj4sWn9lW09n4Tjj+yyeZcT6e8HmT+Z/rI/L/6Z/wCsojtNc+zWWuaXrkeo6dGkf26ymgjgk06Py/3n7uP/AFn/AF0oA6Xxxpvwn+Knip5LPWJJ9X8iSz07TPI8v95/0zk/5aV6n8K/hzcWOm6dcaho8aJYR3Ec8N0n7xLj/V/aI5K8Uk+CV54gvP8Ahcnhe4j1G6+1/wCg6RazyeW//PT95X0F4LvtY8QaPP8A8JJJd6ckkHl3c6Xcf+s/59/L/wCudAFrVfGOj6BZp4Tt/Ej6Jex+XcT3qPH5/l/8s/8AWf6yuAvvEd5pviR7jR/En9twRvHHOlrPHJst/wDVyVynx3+I1xpXiG6k8aaXaav4UktY7OxTT/3c/wDq/wB3JJJVL4c+HNDk8Gaj4g8ceXp1rGn2jSpoZ/Mkgjj/AHnlyR0AdJ4jvrPwrc3WofY450kgkj/s/wA/Z+8k/wBXJ/008uuN1WP4meLrPTrPxho8+kT6bdx3Fi8P+ouo/wDln/2zpmv+MdL+KOt6RqGh+XdWvlx2/wBtngkj3yeX/rJP/adanw503xJB8V30/XPFF3ql1pNr9oggT5JP+ekcccdAHq1p4x8B6x8NEvNU/wCJXe6LH5aInmSTweZ/7T/6Z1l+HNK8P+PPCqXGn+MJ729/gun1L/UfvP8AlpH/AKyP93WL4m8f3mq+Nv7P8SRx6DB5flx2uoQR+RfR1vWPgPwXYpe+NPD+l+HrVNSkjkg1R44/LTy/+XeP/tpQBBrng7XNKh/sPT47vW9OkkkkjSGf/j1uP+ekn/PSqvi6DxJofkaXHZ6ToPkWsf2HU9Unk8+D93+88vy/+uldz4Y+Nvg/WdVk0fw/5jvpMf790j8jfJH/AMtPL/5aR1R+I3hjxB8Rt/2ezsL61g8u4tYNQ/dyXUf/AEz8ygDx/wAYwWcnh7TreO8j1uf/AI/PtWnwSJHP/wA9JJJ/+edd/wCGZI7Hw3B9s0uRNOn/ANMj33XnyJHJ/wA85P8AlnXNad8UdQ8HeGJ/Dfjz4f8A2XSNNk+/9h8vz5P+Wccfmf6yue8I/E24+LevXvhvw34b03T9Ov5PM+xOnnz+Xb/88/8An3oA7mP4Jx+I7b/hIPtk+napqV19ojS68ySPy/8AlnJJ/wBNK43wPpXxYn8WveeNPEEGnTzzyW9pqD/u4Lry/wDV13Hxp0a8/tKCP4f6x5CW9jb+e/2uSONLiT93H5n/AJE/d15T4gtfjRB/ZfhvUPEGi/YoIPs8E11H9+SST/lnH/z0oA9x8K+INQ1jTYP9Hu572DzLd7rfHBG//XOOT/npJXIeHPFWnz/FHUbP4iWcEF1H+70qe6g/55/9NK24LrR76GDVP7cnd/CaRyTwI8cfn+X/ANM6wf7Zk+JWlapeeB9HjurW0nkj+1WUn7/y5JP+mlAG94n1m38M69qPijXI5/7EtJ4/7Od7X93BJJ/rJPMk/wBXHXFeLk0fX9ETxJb+JP7QeOTzPsr/AOvuv3n7zy5P+WcdejSabp9r8KE0e8k8vVJ/9fDdSSeY/wDz0/eV4VqulSWusaR4gk0v+y44L79//Z7/ALu6jkoAxLG0/wCE41J7jT7iR/7G8u3kfy/Ljg/5af8AXSvYY/HEeleLbLUNP1CTUXtIJI4IZ4P3n/TT95UGh/D3XLHXtU0fwHJYadZX88nmTTeZ/pXmf9M//IdedazpWuaH4h/4RfVNQ1L7baPJJA7x/f8A+udAHY+O9V8J3fieyvLeOfTvEsc/2zznjk/f+Z+8/wC2lec6BJqEiX15rHmavqkGueXaae8H797iT/Vyf9s6vPfeLNAsLK81Szj+y2k9vb2MGoT+f58f/XP/AFlUvEfw88Uar4qg+IGj3myeCOS4/s+ykkkoA0P2l9AjsbzTrez8SST3UEn2ie1/1Eb3lYnwvsfEmsQ2seoaH+4kk/0u9fy/L8yP/V+ZH/y0kqH/AISeT4sXOkafeWc6avqz/Z9837yTy/8A2nXf2Pw5kk8PP4X0/XJ4PENp/wAg21gj/eP5f/PxQBy/jHQ9U1HXrLw/HqFpPa2k8kkFrD5ccl1H/wAs5P8Ann5dXdKtNH0OzSTT9QgtYL+f7PdWV6n7y1kj/wCWkdYvhXUfHHirxIlx4st9JtX0KPy7t/I/fweX/wAs/wDrn5lb2ueB/h3rNy+oeMPEEdlqMEEn+i2V35cEEn/TT95QBN44e4sYYPD+jyQada2kcnz+XHHJPbyR/u5P3n7z95VL4eeIPD8+pXWn3El3pd7afZ7ee6tfnjT/AKaf9M68y8T+HNUk1691zxB8QLDUbXy47dHgnkeef/nnH5f/AFzrPvtZ8QTwpb28cFlPB5dvJap+7knj/wCmn/PTzKAPbtZ8Qap4K3+LI7zTdUtbu++0WMz/ALuNI4/9X5dcHd/GLUNc8Wvqmj6hfwJfz/6dNAkaRvH/AMtI65Cx1y88OTPZ+INYv7KCCf8A0W1nj8+P/wC1/wDXOsvRtRuHe9vLiOCfyLv9xZJB+7n8v/0XQB2uo+J/C+jpBpfh/S9+qX6faJ9/z+fJ5n/xus/xPY3ms2enXn9lx7PP/eQum+T/ALZxx/6vy6577dZz+f8A8JJefZZ9/mWkMEH7/wAuT/0XXTz33hu+1uyt9LuNZsvskfmSOk8fz/8AxuSgDen8eapoafY/7D/sjUZ4/s8b2scaT/8AXTy/+/dc34g8TeOPFsP2jxpb3b6RaP5abEkj3yVvQarZ2N5dax/Y+rajqMf7y0ur2D7XG/8Az0/7aVag1jxJd3llJqGnyJa6lH5kH7zfs8v/AJ6UAc14Zn8Fwaa/iDxBp9xZJHH9nT95+7vo/M/1fmV0MHmazZ3v/CJ+E7TSILu18uR0/eSJ/wBdP+edUrSC41W8/sePULDyLvy/M2QeXHHHJ/yzjrX+wyeANmoSa5A8EknlwQI/mSf9c5P+mdAHG6xoFn4c0GDQ/wC0PI8SwQRxx/v43jeP/wCOUad4VuNV0F/Cflwad+/+0SIk+/ZJ/wBdP+WlYt94juPGl49nHp8iXs8/3N//AKL/AOeddRa/DnUNch1G41jXJNEtYLXzIPsvmSbPL/5Z/wDXSgDnZ7vwX4V8MT6Hb6hO+tyTyRokEfmRp/008v8A5aVqfDK1j0qG6j1T7XpCXcnlve3s8nl/9M657wP8ObfUteutPuLiD7D5/wBskuvv3f7uvTdV8cfD+Cwks5JJ9RgtH8uCCeP92kn/ACzkk8ygCP8AtzS7TW9Xj0+zk+1R/u47rzP3bx123gTxrpelaJa2ckkkCRx/aIPtUHnyTyf8tK81tfGOj3dhpenx6HG6X93JGkGz9/8A9s/+eler6dBZ+CtBtbzWPC8EFlaT/Z4NXn/f/u/+enmR0AfVf7Ic0OpfDzWtRVdoufEVxJ5fmlvLzBb/AC59qKk/ZDudLvPhxqtxplxbzxvr87u8H3C7QQMcfmKKAOi1ifQJtcutPg1N9PSKeS4nmjd/3lxJ+7eN/Lq3quqy6HptrqGoW88FrHPHGkMPzyeX/wA9JJP+mdcTb/2j/wAJT4n0+9vI7IyajcXFlCJ/nePzJP3n/TOuetfi34f1W5/4V3p9vdwapdySWciXUnlxz/vP3kkcn/PT/pnQBd+J/juz0oZj8TzzJA8kabPuf9s6z77XNQ8QeBr3WJNP2ax5n2eNEj8ySeP/AJZ/9c/+mlT+I/hReazbP9o+z/YUeOOfT5pNkaRxyfvJP+ulZ3irVZNKR7zwPo/9najd/Z7fe8kkkfl/6v8AeR/8tJPLoAzvhRrkehzP4T1TQ49Rgj/eT3VrHsjSSP8A5Z+X/wA9K9Dg1LxBJr11HZ2cenaXH+73/bpJPIj/AOuf/PSuG8B654X1XWNR8N/aJ31ew8y3kT/VwJJUmparcQW32Pwnp8iPAknmOn7uSDy/9Z+78z95QBzXxU8XaPo+q2uuSfuPsH+j+QljI8nlyf8APSsjxj8fvA8cOlx/aJ4NOjtPscjun7yeOT/ln/1z/wCmlYnjj/hJNV8DfY5JI73VJ5I5J3nuvI/dyf6v/V/u65fQ7r4d+H/BMH/C2LPUn1TTZ5NLjRH8j93J/wCjKAPf/AHi7wfpvg/SJP8AhH4PIjgkjg2TwPH+8r0nQNct01L/AEOSDUX+wySWNlZR+Xsj8z95/wBdK+WPiNfeB/CvwWtbjwnef2d5n+kQQP5iSf8AbSP/AK51zX7TP7SvxQ+Dn7LXgzxt+z9pnlQeJF/szXfEt5GJ77SbsINkEcezy4w+ZNknt/fOaAPSfFmk+Povi7Cniawu9JfxHa3A06HzPP8APgj/AOen/LOOT+Py/wDbjrn7rSvFngrxUmqeZpt7oN3BJceRdSfvEuK8E/4Js/tW3fizX739nn4yeJbvU7jX7uXVvCmq6ncvPImpycz2jvJklJ+X/wB/zOpkr6f1zSo7HxJq+l+NNUjgstSnk8vz44/9ZH/rP+udAFLwr47t77RNUvPFHg/Tb3+zfuJ5nl2iSRx13PgCTy/Bnl3Gj2E/7yS8/fvv2R/8tP3/APzz/wBX+7r5O8cado/w5uUt/CdxPq761J9seaefZA//AEz8vzK6XTvGNxrPhWD/AIRPWLS1vbCP7PdwT3ckfkSf89PL/wBXJHHQB6hB4t8QeMfGyW8cd/8AYrTzJEdI/Mkfy/8Aln/0z/651434/wBK8Wf8Jzp2sf2X/YNlaXXl2moJ/rJ/3n7z95Wp8L7vT7vWPtGqeIIH1TTZ/wDiZTQySRwXUf8Az0re+I3xs0vxNYaj4f8Ascf9g2j/AOg3vkeZ/pH+f+edAHa6VaXCaJayaX4gjvbKeeSOBL1I554JJP8AWeZH/wAtI68s+I3wMjg1ifxZofiTTfEME/lyXaWU8ljJ5n/PPy4/+edWvhd4j+Jmq2cH9h6pBp0Ecnyahewf8s4/+ulc1/wlWj/D2/1eOS31K9efUY/tz3V3+7eT/pnHQB7J4E/Zo+C/jHwx/amoafrVrdSP/pyJffu/Lj/efu/M/wBZ+7r2rw/8J/hf4YTTtY+H/hvw1BZQJ9nS90uePz0/6aeZJ/y0/wBXXm2jaxea58MX8P6H4otLKfWo/wB39ig8zZ/zzjj/AOefmV0XhXSvFng7wr/wi9vZ2Flpcf7z7V5cf/Hv5n+keZJQB2vxX8H6nfwpcaNJIl7P9njk2T/6XJb/APTSSP8A1cdeMfHfwx/wjKaRpejyb727g8y6n8z/AF/7z95b/wDXSu18Y+KvA9poll4gvLeOB7t/scl7v8uP93/q5JJI/wDVx14/4/8Aj9HPrc+n2dxYPa2n7ye9S1+1Xflx/u/Ljkj/AOelAHT/AAr1y3un1Tw3eeD/ALEl/H+4ea78y0S4j/5afvP9XWpo3xY1T4c+Lf8AhF/FmsQfbY4/9BhtY5P7NtY5P+fj/npJXlmpal4g8Wuln4L8N6kl1fpHb/2fdRyfJJJ/q7iST/V/6unx+BPiBrGjz2+qaf5+nWDySfJH9+P/AJaeZ+8/8iUAew+J/ivpcF5qPiTT7OTUdRtII/M0y9SeSCeT/rnJ/wCjK4Cf4saf4Z03VNY/svWrGfXY5LieygnjgtP+unmSfvPLj/1nl1xPiPwdrnjGaG3juL+C1gn+0X1l9qjSODzI/Ljk8+P/AFcdZGm/CDxp4g+y/wDCUaxPdf2a/wA9r5n7z/V/6yOT/Vyfu6AOl07x/p+m6rqniDxR4w03+wZ/Ljgd76TzPL/d+Z9nj/5aVneIL7UPEfiSez0vVIE8NXz+XHqc0cc8jx/6yPy4KpaV8MtHg03TrzT9Dk154JP9KS6fyJEt/wDtp/yz8uvXfDM/hvwkkGqXnhu0uvLtPMguof3ccEfmf6uT/nnQBP8ACv4C6f8ADnXr3xprGuWk97BPHsSaOSSR47j/AKZ188/tl+A5ND1uf+0JLRLK/tJJLSC1k2SJ+8/1kkf/AD0r6kjn0u6S61S4vNWnksEkkneefzJPM/5Z/wDTOOP/AKaV8nfEa+1jx34nuvB8lvP4h1u7T9xO939q+y/9NJJI46AM7wB/bGh2dlcah4su57KPy7f7FBaefH9nkj/1f/2yvSrHTbPX9bns9D0e7ktZPs8m+1sY4I4P3n+sk/8AtdaFj8D/ABpo1tZXGueF7u1e0tI7NHSf/QNRk/5ZxyV0uh+B/HnhWGO48QeF5NU+yaVJGj2scbx2v/LTy/3f7z/nnQBz3xD8Vax4f8Pajeaf9nurWw8yPzvMkk2Xn/xuvL/hQ+qeJr/TtU8WapBp3mX0dnJZQP8Av5/+efmf9M69TvtD8Uf2rp15caHIml3af6ciR/fkk/56R/6vy/8AlpW9pXw88J+EvG1lJeXGm2qfu43/AOWkaSf89PLoA9n/AOEc+Hfwu8N2Xl3F3pdlf/8ALf8A1kieZ/zzryL9oi+k+F3h6y/4R/XJL1Lt/Mkd5I3u/M/56eZH/wCi691utA/4pW6/tS403VNEgSS4nmuo/wB5/wBM/s9fG+vvrGh+M9es/Denwau+pQR3Hn6o/wC7/ef88/8AppQB2Ws65p//AArqfUNU0uDffx/aJ5r3+D935fmf9c/3lHgDxN4P0r4ewaf400uC1tY4/s8GoJHI+yOSP/Vyf89Ky9R0fT9V+GmneKJLON0nn+x2lrNP+/gk/wCWn/XSOu48Bv4b1XRJ4/iBcR3t75cdmlr5Hl+RZ/8AXP8A1dAHFfDKfwPB4bvdUs/EEcCaTdyf8fX7vZJ/yzk/6Z1z2s+P/Hni3xtpGoeE5PI8UWjyeRs/5bx/8s/M/wCWdek/Gzwd/blnpfg/w/4XsNI0S7k/eOkH/H1/10jrmtZg1zwxqWiSXng+R4LBI7O0ntfLtJH/AHf/AH8oA5v4jXXiTxV4h0ST4wahPdWU8Hl2l7BH+8+0R11GgWOh6j48spPEmoala+GrSeOzntZ7uOOBJP8Aln/38qbR/HGn+I/GGiaXrHhOd4NCeO4tJ5k3xp+7/wBXHXtcfgeTxbZ6Xpd5odh5EaXF5Hsk/wBLSTzP+en+rj/650AdZP8AB3wvd6C+j2dnBpbwSSSR+Qkccl1+78yOOST/AJaV49ffHez8Of2v4XuLeTSPEuiz/Pe2X+onj/55/vP9XXoV98LtYk1tI49Y1KDToLT/AEWaGeRPtUn/AC0jk/7Z1438W9D8H2ni210vw/eWk+qSR/bH2SeZA/l0AVdV+I3iDVbPQfC/xAvJLpNau/Mke6nkkgf/AKaeZ/yz/wBZ/wAs66mf4LeA9Dm8vwf4sj0HW9Fj8ueZJ/Lkf95/q/8Atp/z0qz4q8D6P8VNb8NXHhPxJHpEFhB+8+yx+ZIn/tStjVfhJcXyPHbyf8Tu0kjknutUnkfz/wDnn+7/AOedAEGo6B8TPOk8QSaPaXqSXfl3cDwSSSeX/wAs/L/56f8AbSsvx5odn4/8K+GpNP8AM0vxRaT+ZI80EiSf9c/M/wBX5dez/Cy7OuadNZ+JPE9rdavHa+XIkf8AqLS48zy/3f8A9nXFfE3UdU8K+KtL1iS4jn06Py44Nmpfu3k/9p/vP3lAHlmlfDLxJ4YfV/FnxE1C0tdI/eRzv9yeeSSptA+L3gfwP4A1Cw8L6Ibq61mT/Tprp3gkTy/9X5FbHirxrb/EK21G3uLe7srqSePT/J2b4L7/AJ6SR15L8RtD0vw5eWWl2+uTuk6RxpqH7vy4I4/+Wfl0Adzoeq+LPE/gmC4s7eR7qB/L3v5kcnl/8tI5P/jlP/tXXL7wra3F5pek/wBnRySeRa7/ADI/3f8ArI5P+mn/AC0rk9H1X4oWqQaPp+qWmt6JPH9ngvbWSOOfy/M/eV2XgD4eaXJreqeH9c1COfSJJPtFrB5/7x/+en+r/wCWlAHZf8Jx4surPTvElv4Xgnggg+zxzJH5f27/AJ5x/u6858a+Jv8AhLbyxvNct49LvYI/s9jsvvLng/eeZ5kkkf8A0zr2HxBqsngO8tdH0/T4/wCxPsklv5CTyPsj/wBXHJHB/wA9K+bPip4H0/WPHllceF7eSeCefy5LpJ/MkT/tnQAJ4H1CfxP/AGxJ40jtbW78ySxe6eSSN/8A95XWT6HrFjf2tvqHjCdII9O8tLWyn8uO6j/66f8APSuT+KPhzxJ/Yl1b+E/+JddaLPH/AMTCD95J5fl/6uqulaz4w1XR9I1zxBHG8Gkp5k8CJsk8zy/9ZceXQAzz9Q8OfGPS/Hlv4f1KDRI7H7PvupP3c8n+r/d+XXQ+P/ijqkHieDT9L0v7L5lj5k8Frdf+i/8AppXSyfErw/8AEKwn0O4+36RBptp5n7+SOONP3f8ArPL/ANZXj3n+G9N8YXUd54gk1u6/d/YUgj+5/wBdKAOi0bx5rmgeJLrzPCcd7PPH5c800Hkf6z/lp5n/AD0ripH8FzpqMeqWf/E0u77/AER0n8/Z/wA9PM/ef6urvjyfxRqN/BoeuaxJp2nX8/2eef8AefP/ANs652ex8N6Vqtl9jt47ry38uBJp4/MnjjoAq6rY6x4j8Qz+H7fR44LWS+j/AH/2rZv/AOmleoXfgvwP4K01PFGn+JJJ9Rjjk8+ffH5H+r/5Z1wfiOx8Wa49rqmqR/ZdBnn8u0dE8jf/AMtP+/cdMvns9YsEj8P+H/kt5I44IEj3xz/9M6ALWpajJqsL6XJHv8+DzIL2effO8lYia/HodzdW9xcSXv2eD/l1/gk/55yV0uq2PiBH0uTxh4btNB0S7j8yD5/38f8A37pl1ptvfeHn0fwXp8EDun2z7U8f7y6kjoA4nxPpWoa/qsGoWeqQeXH5lxBv8yOOus8FWlx4H02fxBb3kH2qeDy03weZv/7Z1zXhzxN4o1X/AIp+40e7ur2Cfy7SdP3caV3M+laHY6De3HiDULu61vTf+PT9/wCXB5f/AC08v/np/wA86ACTxr4w8azaR4fj0ePfaT+Xvhg2RpHJ/wAtP3deteGPAHhfw5oN1ql5cQXt7YJcW8j/AH4/+mdeV2vjy807wx5knh+R/PT/AETZJJHJXod38VNc1jwHa6P4f8H2lqk9r+4dP9Yn/PSSSP8A5aUAcpaeHJI7+e81CSNNOn/1n+s8v93H/rI65P8A4RGTVXuvsdnHevJB5kmoQ+YkaR/9M4/+Wdeo+A/+EX8QPZeF/FGsf8T6RLiTfaz+Xv8AMj/9GVgeKtf0/wCHPiSPw34bkjT7fPH5d0k/7tI4/wDWfu/+WlAGf8NdV8N/CG8sY9UvL957uDy0tZ4P9ZH5ld5488HSX3hh9UkuJLWynj/g/wDRf/TSuT+Ifi7VI9YsbyTQ49e060n+0QJaxyeZR4u1/UNc8PJeW8cmnXV3PHHJZeZ5ccEcf/LOSOgDz3Snj0bxgmj6HJsgng+fZJ5n7uvSdR0PS/Eb2uoR3Gyyjgk8yfyPMk/7aUzw58OdU0awuvHEdnbvpccfmT2tlP8Ac8v/AKaV2s+gSeJ9HfxBZ+LLS1fz/MvoPsP7uP8Ad/6uOgDg7u78N6VqWg3Gn2ep/wDCQx+Xb2KXVpH5f/XTzKtQeJ/Gmuf8hy8tINIsJ5I44PP/AOWfmfvJJP8ApnR4x8tLD+y9D0+/neBJPIukgk/1n/PSvOb7Q/EF1pV1Hp9nJ/Z3/HvqM6T+fBPJ/wBNP+edAH6LfsT674c1/wCE+o6n4ehs7eGXX7jzY7Y/IsvkW+cf8B20VyX/AATk0a10D4H61p0SylV8U3LfNb7TzZ2nbFFAHIfGTwr4v8EeK9d8S+Fr2+1S01rVLjenmZjtZJLiSST/AL9/886zPhfP8O9VR7zxZrkGl+KILqOORE8uCN/+ecnmVF45+Ip8N/FXxPFruqzrI+t6hb2Mkfz7I/Mk/d/9+65zXPhBp/j/AE1JNL8QSf2pBHJcQTwQSf6VJ/y0oA+jL7xHo9okfiDVNUsEeOSO3eCfy3/6Z+ZHJ/7Urjdc+I3w7gvI7y81CRPMuo7if7LB5knmf9c//alfLeq/Z/CqP4b8UeNNSgd7Ty3S9SSeSul0rVdLkv8ATrPT7e/1R53j8yC1SO1jn/d/u/3cn+roA9a+JPw98L+I7y68WeB9Q1LW/EP/ACEEsrKT928cf/TSuTsdN8cQWd7rElxd2ryeZb2lr5ckmyOSP95/rP8AWVJaa5cWmt3VvZ3lp4Xuv3f2V5o/LkeT/lp/10rO8OfHC8/tvxF4H8UeH9S+ywSfZ473z/MgSSP/AFkkn/PPzKAOyg8MahHo76hqHiCwsrWeOP8AcpY7I/8Atp5n7z/v3Xj+peLdQ8K+LdEj+LGjwT6JaeZHJ9q/1c/mf6vzP+elaF9d+IL7w9qPhvT9Ygg/tp/tFjCn+sgk/wCun+r/ANXXN32pa5AiaH48+yXvkR+Z9q1CTfHPJH/y08z/AL90AereHLHR/ivqqap4f0vTXso4/wBw97JJ8n/TSOOT/nn/AM866CyvfCesWmr/ALP3xnfTZ9G8awf2fcw2v3II5P8AUTx/885Ek/ef9M68n8a2OqeC9BsvEHhvwvfp+4juPtUHzwPH/wAtPtEdZ2h3WufHtPs+n/DOw1HxLBJHHY6on+ix/Z/+nj/lnQB8A/Gj4SePP2Y/jVqvgTV7mW11vwtepcafqNqPLE8YxJb3cJ4xkbH45Q8fwV+l3wq8X+FP2zvDPgr4r6z8Q9C8Na1Bd23hjxppl39+61gjZaSWkB/1n2r+5/0z4z5b1gf8FJ/gJ408UfCb4fSx/DnxV4z+JHh2I291rvhrR5LqxTTMHNtO4/eu6vseN9neTON9fKf/AATk8CXf/DXGkat4o0u6s7X4faXqfinUoLqJoJI47e3eOMvv+5++nioA+qPip4fj8OfHjV9L0Pw3OnhqOT+y4Lq6fz98kf7u4kj/AOef7zzKveJ/BWuaxo72/g/R9NgS0kkjk1REjk/d/wDtOuG8a/HC80OGy1DVPD8Gr3urRyXD3ST/ALiCSST95XnnxD+JPiyD7Lp/w/1C/tU1q0jkvvss++N5I5P9XJQB7/a/AvUPCvgnVNPvPElonnxx3mowQwbN8n/TOSvG/Dni3R/DGiXul3lxPvtNS8uRLWSN/Mj/AOmdb2lfEb4oeONKg0PVLyN7qPy7Od98fmTxyfu/LkqCP/hG9N0fUPA95p92mt391+/+yps+wxx/9NP+WlAEmufE2z02zfw3pck90nkeX9ln8uOP7P8A6z/tnXNabr9n4gvIJNYkv9Ogg/eWOoP+82Sf8s7eT/npXIeI7vw3pV+/2e3v98aeXPvj/fz/APXSqVr/AGhJ4b8zR7ffdf6vf5H7tI/+edAHv+lfHuODwHZeH7Pw/YXt1H5lwk1l8kiSRyf6yvp/Ufiv8O3+FF1qHiDXNNmS/tI7jyN/kSf9e/8A20r4C8P3Xh+xhgt9Lk/tvxDP+8voLX5IILf/AFn+sr0DwH8J9Q8R6ra65rn2ue9tIJLiP9x5lolv/rI5LeP/AKZ0AamgeGLz4m68mqeMPP0vRJ55Li1svt0kcH2f/lnHH/00r6Wu/Dnw38QeHrLwf4b8WT6XpciSST2tlP8AZYJ/L/1cdxJ5fmSf9c68e8cX2oeFfBP/AAj8n7/S7T7PcP8Au9k7yf8ALT95/wAs/wB5/wAs68b1XxVrkiQR6XqkmqJqUfl/fk8i1kk/55/9NKAPsHVfH/gOx8JPodn4k0LTrq0T9xCnnvOkcf7uuA1/42aha+G30vwfoerSX0CfY5Hd/vySSf6uOP8A6aR/8s65r4V/DyTxxrcGn6h8SLt7WCf7RO9rPGk7yf8AbT/ln/00r6g8MeC/DfhjXn0vwv8AYJ9R8vzP7Q1RJLu/nj/5afvI5I6APjv/AISDxx4O1XUdcvND1mDS7+CP5/MjjkS3k/1cf/TPy69q8F+LvD+uaDpF54gvILV7+6j+yun/AC/R+X5cdvJ/y08+vQ/i3qOn6wn9qeG7fQtRupEk0ff/AKyNJI/+Wcn+r/d/9NK8y8MWuh6Nc2XizxBHaJq+rR/Y4Jrq+8v7dJ5fmRx+X/q/Lj/6Z/vKANjWPEH26ZLez1S3kSOeON7q1nj+SOP/AJd/M/1lZfi660/wUl7peh+fPe+R+43z7JE8yP8A56Sfu/8Av5WdfWOlvrc/h/wvb+fqmu3f7yf7DJBaf8e/7uST/np5f+r/AHdVb7wx4HsYdO/4SzxxfQeIY/3cHnz7I3jj/wBZH5f/AF0/1f8Az0oA4bSvF0eqw3smqXmrai8F3JHfaRBP5n7uSP8AdySf6vzK+jPgz8HdL8D6JP4w1iS00vVNSjj8xHtZP9Fs/wDppJ/7Tr5z8I6rZp4kuo/C+h3F0+m2lxH9tmtP3c9xJ/y0kkk/9F13PgDwx48nudb0+4vNS2as/wDr72eTyJ/+mkfl/wCroA6vSvjFcR3niHT9P1iPV0+3fuL29uv3aR/8844/+WlSTwW/jy8e8kkv7WytJ7f7dZbJE8//AJ6fvK81n+F3w/8ADmvQ3HijUJJ9BkupLe+RJP8Ajx/d/u5JP+en7yvqDTbGTxH4VtZLfXLT+zoI45I/n/d+XH+7/d/9M6APKfA/i7UND1KeTy4NRg0nzI5LJIPPkjj8z93HJJ/1z/5aV6FP4H8D+Krmy8caxZ2lrrerR+Z5L+X5djb/APPP/tpXjfxQ+EnxA8MeJNO1zwHrkeovqyeXPa2UkkEif88/+ulWvjbr9v8ADLwlpfgu41y7uteu4LeS7/1n2uCST/V0AdL8UPE/9o+HtX0/wnJf3V7pr/v7WGT94/8A8bjryXSvA/ijSt/xEt7O7tZ55I7fyb278yN/3ddz4O8MyeDvDGqXnizVJ4NU1aP93NdQb9//AF0rmrvxj8TNZ1j/AIQ+PUP9Ckjj894LH92n/XP/AKZ0Ab2gSaPfeBrrwP4T0+wvZ5HkkkSd5I4J5JP9Z5fmf6utSe6t/gDoL+JPFlv9qvY08uCyhkj8j/V+XH/20rofE+q2/wAMofLk0vTL2yu/L+3PBafvIP8App5n+r/d1yPxD+JPgPx5f2ulyahHPZRxxyf8tJI3kk/1kkn/ADz/AHdAFX4SeLfGnxD1h9Y8QaPJp1lBpv2iO6uoN+yT955flx1g/wBj/FzX/ijPpeueJI9b06w8uS0RP3myP/v3Xf6r8RtPsUutY8Pyf2j9kjjt/sSJIk6Sf9M/+WclQay9w9npfxEkuI0tZ/Lt7WySCTz/ALR/q/3lAGj4c/4RuTxhY3njDw/d3s8d15dps8vyII/+en/2uu/+IfjjwX4LhtfEHiC8nS6k/eWmkeZH5j/8s45PLrwHxB41uPhy8EfiDwvG7yT/ALuCf95H5kn/AC08v/lpHXoXhHwx4LnhstQ8UW8c91vk1Cd9++Py/wDnnH5n/LOgDx+7+O/xE8R6VqknmSQJpP7u13xyf89P+en/AD0rX+Duq2/xD03VLPUPCcCajH/rJof4P3n/AJDr6J1XxB8P/Cug6prkf9hR2upSRxomyOeNPMk/7915/wCH/jLo/gu8urez8F2l09/B8j6f5bxzx+Z/zzoA0dK8ASaVc2uuWeoTvBJdx/ZHgg/eQSf89JJP+eddr4xn1iB9L8J+IPEEd1dSQSXk87vJBJP5deZ/CTxj4g1Xx/418aWf9rajPPBHH9ie0kggtbf/AJ5161Ha+KPsb3HiCztN9x9n8v8As+DzJPs9AGP4qutL8JIniiz0ueCynj/0v9x5cH/XP93Xj/x30rUPFWg+HvFkmn2FrdWEH+gwafP/AMs//Rdbvx38VfEyRLXwf4b0eSfS5J5I7q12SPIn/TOP/tnXq8GnaXrPgZNLk8JwWr2lpH/oV7aeXI8f/LSgD5p/sfVLXwTpcml+IJNXsrTy7y6guo/LkT93/wAs5P8AlnXN33iezsfBmnafH4Hkey1O7kj+y/vJ98nmfu5JPMr27xP4A8WaNqX2jwv4gsNUh8iTzPD/AJcck/8A00/8h1w2m/DmT4o6a9n9s/sj+zbqOOfZJ/5DjoAxPB3wP8WaqifETw/caTpF1BJ9o8h/kkSP/lp5nl1ynjHxB/aWqv4X1zR7uDxRJdSRwXqSffk/65x17j4O/tDQ01S38N65HHqNpP8AY0nup/3b/wDPT/rnXj/xX1y8054PEHiT4dwXTyX0lvBNvkSdP+mkf/xygDrrWx1jwjok/iy48Qak91psnlz/AGq037I5I/8Aln/y0k/66Vn+NfhJo/kw+MND8aTzvfSRxvDs8z/rp5fl/wDLOuXn+JsfjHwl/wAIvJeX6eJbtI/If92kCRyf6yPzP+mdVU8T6x8Ofh1ZapeRz2V1aTyWdo73e/7V/wBc4/8AnnQB1GuT3GlfZf7Yt500iP8AePPB5iRvHH/z0jrjfiF8XtHk8JSW95pe945/3k1r+48yP/lnJJ/z0qDTvHlx8Sv+JfcSRz3t+8kepJ/r9lv/ANO//POsG+8CeA0v38P29xHZJB5m+aZP+WclAHPeKkt/Fvl3mj3F3PqN2n7uy2SeXBH/AOjK3tNsdP8ACOvadcXmnyPdWlr9xE8yOeSSuN1ifw34Hm8vwveT3U8HmW/77zK6S08R+KJ/DCXmj3H2KCOT7PPDP/y0joAZquseMPGmqpp8nh+SySSf59QfzPM+z/8ALOSPzK1NK1nQ9D8YQSafJ5/7vy5EuoPM2Vag8AeMNR0FPFniDVNT/suRPksknj8xP3n/AC0j/wCuddX4c8JfDeDUrr+3LiD+zvI+0QTef+/8v/lnQBg+MbSODTfL1jXJH+wf8g618jy9/wD00/65yVnx+KtY1W20vS/h/wCH49O+wR+ZfT/8s4JP+2lUfH/iO31HxPdeF9Ds/PSeCS3jn8/zJE/55yfvKZ8K9c8SeS/hvwnbx3qSSfv7p7v93+7/AOWckdAGXqvi23vrn+z/AIqXF3dJH/BZfwSf8863p4LzVdK/sOz1iNINkcljs8uPyI/+ef8A10rBtPFXhvwd4h1G41Twmk893+78l0j+S4rufBXguz8W36eJNY8zw9pcn+kWO+D93H/10koA5OfR/Fmpf8U34fjnn067fy/tXn/vIJI/9ZJ5leh+DvA+n6HYJea5Jd6v4ejSORPtvl+Za/8ATOSui8OPocHhLVNY0/Q4HS0kuI9/nx+Z5kcnmf6vzP3lcT4H8QSeIPGH9oahod/qKSfvINLR/LjupI/9Z/q6AO1jtPC8+vXX/CN2cc+lz+X/AK759kn/AD0jrU0B5LrxJa6pJ4gj0hLCCS3gskSPy/8Atp/00qSOezS5spLeztPDyRz+XPa2qRz/AGWST/npU3jjwdpfiDXrKTWPM8jTII7iN7J45JPM/wCWcknmf8tKAOo/4Ul8P9l14g/sO7/0uPzI0gu98kEn/XT/AFkdYtj8Fvh//wAvmoefqOm/aLyNH/j8z/ln5n/TOuo8OeA9QgtoLy31yD7VJP8Au5p5PMn/AOufmf6vzKx5PAcfiO/n0PVPEF3a63aXUkkHn/8ALf8A7af6ugDlPEenW+mzWWoeG/EF28+rfu5JoEjSqvirw/rmq2GnWesWdp+8/eRpB8888cf/AC0kk/5aVBp3grxRYve6PceIPtWnRv5kcD+XHH5n/PP/AKaSf8tKpal470/wdqtr/wATi08+weOz05H/ANXBH/y0oA6ix+LHgfQ/CWo6fJp891ayeXZx2s8Ekcc8lch4g1n7c6axo+lyWunQQfaHRPMSB69An+JWoeMUfT7PS4J9OtII/wDiaTRxxyJJJ/q/Lj/5515f4uutY1zUn0vQ7P7L5EEdvBDaySRxzyf9s/8AWUAUbW08ceP/AD/FGqahJp2iQT/Y5HST93/2zrUn1XwH4HsLqPT9Yv53knkknSCD9xP+7/5Z/wDTOmabpXijw/eXXgPxZpeyykg8yd38zy0/651r6x4V8Nxp5ngOzSfVJIPtF1apBI8cH/bP/ln/AM9KAPrP9ii9tNd+FOp6vbfaIY7rxBcSCOb76/uLfg0VqfseeH/7A+F195upW97Pf61NdzNB9xJPIgjKD6eWPzooA+Wfin4wsrf4g+K9C8X5/s6LxHqjwTSSfc8y4k/79x1xWh+INU8OePLXVNL+IkkGkQJHGkEP+oT/AJ6fu/8AnnXUfE/wr4kk+KvjS8s/sF7NPreqR+dcwf6i3kuJP3debaH4Vs59Yf8Aty3gsoL947eS6RJPMtf+eccdAHqfj/wd4b+K8yeILiSN3sLSOzg1OdPP3/vP3klZ9j8MtQtYdOt/C+qXb3V3/pE81rJs2f8AbSt6B9Pg8HweD9P1D7bBpsH7i9gj/dpJ/wA9JP8AnpUHhHx5rnhy2ns7zVINXhgu5Lf7FayRxx2P/TOgCDXNf8QQXOg/2pp8et/2TP8AY5POg8yf/wC2Vg+MfCPh+TxOnijxJrkEGialBJ9r0+1eSD/Vx/8AHvJHXS+LvFWj315/wkng+Pz77TbTzLuB/wB5I8n/AMcrxHX/ABHH4jmfS7yTUrK6u5/M2eRJJI8kn/LOSgDqNc0b/hFdNg1DwvHJPoMFrH5ib/3aSSSf+Q65T4heMf7ctrX+x/Mn0jfJJ5HkSeZB/wBO/mV7p4Rvo9Z8DJ4P8WeF4PIjtfL1G6RPv/8APOSvEfGnhLwn8NfPs7O41LUdI1a78yCDz/L/AHnl/wDPOgDY0P4xXj6U95b/AGHVLXy/s88M8n/tOT/WeXUGj+LtU8FeJ31zw3cSadpF/Yxx3UF1JJ/20kjjrgPCV3bx6rPeaPJfwT/8+X7vzJ/3f/LSOruqya54Yf8AtjUNU+2wTv8Au/tSfuLG4k/1nmSUAep6x8Yv2iINej1D4b+IJ7rTo4I9lrZTyQeRH/00j8z95XST/tR/EPWPDHivwf8AFPVLCO1utKk0/fMifa3juI/3ke/y68PvviT8TPscHhPULOwSy8z7R/allB+8g8v/AKaVVj8MafrNnB4o8YSf2u/keXHBBd+fJdeZ/wAtPMj/ANX5f/POgDE1zVdL8W6JZaXb65/Z1rHH+409JI/LSP8A6Z//AGyuX1+Oz8KzQW9nql3PZf6vyPuSfu62/FXh+PRrCez8N6fH9i/d+XM8f7x/+mf7z/lpXn6Tx+HL/wC0Xl5Hrflp5ez78ElAHRaPd6xpsL/Z9ckggkj+R3n8uT95/wAs6j1LxVqmo3P9h/aJ7rVI/uXv+sk8uuR/0jUpoP7QuLTToII/kfZ+7T/v3XZWmjaPdWFrcR3kGlpGkcj3t1/rJ45P+feOgB+q+I/+Eghsvtkd/q+qWEEn2rZB+8f/AJ5yeZXZaPaah4u1LTrOTWP7LS/kj2WVlJ+8f93/AKySSuh0r4c6fBo76HZ+f/Zdo8d5Bq80f2SS68z/AJZyf89K7axnk0awgj0OPSb29ngk2O9p/wAg6T/nnHHJQAeHPhB/Zthe6PqEekwWumx3HkJ5m/7Vcf8ATT/lpXeWuo6HquiQaHb6hHoN1otpHJvtY/L/AHccf7z95XnNprnh/SrmDw/eeJE1TW55/Mu5n/5YSf8ALT/V/wDLP95Xn+seLZI9Y1fw34X1i71Se78y3gTy98drH/y0kuJP+WlAHc/E3xPH4xd/h/H4gg1G6kjjksb21f8Ad/Z/9ZJHJJ/10rLtYNH8Oalp2uappcenajaWtvJYveweZvuI/wB5/q4/+enl1w3gfxVZ/DLxD9o1Tw3Hrd1JB5cfnx/u0k/56V7D4YTWPECeZ4s8J3+qPq0cmoRun7/yPL/4944/M/1cdAHV+HPFXiDX/EM/jDxJHHolrqf2e4nsnn/dpH/y08uOOP8Ad1DrPxN8Ua5qWqeC9Ds7DTtBsEk+yfbbqTyPM8v/AJZ+X+88v/nnWP8AEKDxJB4A/seTw/5z61ax3H2pJI45PL8z/lp5dZHhmDw/feG55Li8sHntH+zyQQTxxzzxx/vPL/7Z+XQB39jPcaVYeXqlnpPnz2klw8KSSPH5knl+ZHHHH/z0pmm/Ce48Y+G54/7Un8Lzwf6ZBZeXJdQeZ5f/ADz8z93J/wBNI67X4e2moXzpeXml272uuz2f+m2VjJPPP5kn7v8A1n7uPy67m+0Oz+06jp+l6fqegvYQfZ5ER44LS+jkk/1kkn7zy5P+udAHznYv4k8FOkdx48kT7JJ5kdrqEHn+RcRx/u/L/wC/ldF4n8FeKNcs9E1zxRJ5+qTpH/qfk+1Rxx+ZH+8/5Z13Gv8AhzQ7XTb241Tw3Ak/hqf7ZdPdfJB5nl/6PHcSf89P+mleS/AXxV4b8Y69qPhvxRpd3ql7Jd+ZazzXWyCx8yT95H5cn7ySgDq9c8MWdqk8l5p8+nWTwR3movdSefJ9ok/eSeZ/z0/d12Wh+I7zSvCVj/wkmsWE+nXcH8EnmQQf88/tEf8ArK2PjT4V+1OniSPwvJqj6bPHZwT3UHmRvHJH/rI4P+mcleQ6b4L8YeI9VurPT/hv/wATGN4983mSRx+Z/wAs7jyP+WdAGf4g8T6H4uubrw/p+j3+qa9JH9o8i1k8uOCSOT/0XJXunwn8dyfDz4b6dp/ii802fzILiN3R408vzJP3nmf8868pn+Anijwd4nTVNcvI73V9avv390n7uOD/AJaf6z/lnXQ+OND1Sx8Kpqkmn2iQSeZJqKJ5f7+SP/np5f7yTzP+elAHsFj8SvBc+sSRxahafYoI4443tpP39r+7/wBZHH/y0pdf8B6H4jf/AITzVNLggngn8uCabzPMnjj/ANX9o8yvmzTdN0PxVZ2sfhOOCeBLGT5Pss/2u1kk/wCWcclep/CTxBqFj4Y/4R/4ieZe6XJ/x6zvfRzyfu5PL/eR/wDPP/pnQBvJdSeKvtWh6xeQPPHJ9onT/WR/9s66LxBoel+H7O6t9L8L3f8AwkNpYx28Gqfu3jnjkk/6Z/vKu6zY+E3s7q4t7z+yJ44PLjuoY/8AX2/l/u/9Z/5ErgNR+LH2HSn1DR47T+0Y7SPyNn/POP8A5aSf9M6APP8Awl4D8ceP9e1HT/FlxP8A2XAnmT2vmb4/M/66f6uPzK2/E/g7Q/D8M/hu3/s21Sfy44HeT/S3j/66f89Kq+ALvx5pv9r3El5dwadqSfbJ7pJPIj+z/wDLSSP/AJZ1veGfhPoev6Pq/iiTUNe1R7v7P5j/AG6Py3k/5aSRyUAeX2vgDXNVSeOTXJIL3SZ5JP33mRzz+ZXcweIND8T+LdL8L6x4s1KySwgjt7WB38yN4/8AppH/AM9PMrpPjuln4c8i3/tS00GCeCO3+1QJ5l/5ccf+r8z/AJaV4rB8PLO+v9B1Twf/AMs5PLvrq6jkSNI5P+mn+s8ygD6Z8VeFdP8AibollpfiCSN/+Wn2qGxjeNI4/wDVxyf9NPLp6eEfh/odn5msf8SuCweO3kun/wBX5cn/ACz8uT/np/z0o8AeH9YsfEPl2cf9nWMEEcd2l1JJ5l1H/wA9I/8AnpWL4xg8Qa5Ne+F9U8v/AIReefzJEnTzJH8uT/ln/wA9I6APMtc+Hln8cPE97pfh+O707whpM8kdpdJ/q5/+ecnl/wDTP/V1zXhnxxJ4R+JGifDOTT4J302f5721jk8x/wDrpHXt3/CzfC+jeDL3R7fT5E0uP/Q55v3nlpJJXFeHIPgfd6rBb6XHqSa3s+0ac6Sf8vH/AE0oA9htfGsfhnVZPD9x/pXmT/bLX7L5fzxyf6yuDvvihrGpfFe98J/Z7TTtLtLTzLW61B5I/wDrpJ+7q14f1y8tbx9cvNLnnvZP9HjdLTfI/wD20/5Z1zsljcX3jDTtPvNL/te6v5/tF3dOmyOCPzP+2lAHr0HxD0O617UND0u8tJ54II7h3h8x5Hj/AOmclP8AE3iy21/SrLQ4reOPVJE2QfPI/kW//XT/AJaf9c66KPwr4D8JaPPHpej2H9lzweXJ5M//AH8k8yoLTwr4bgfS9L0/wfaQfZH+eb95/ov7vzPMj/56UAYljJrn2bUY7PR9G1HXoEkt3vYPLgk+zxx/885P+WkleHa/4u1zw/ptrJoehweGtRsJPtFrpn7uTf8A89PMk/5ZyV9M+ZZ6Nc2WsSXnnpfyeWlrdSRv5FeReOPDOn/E3WHuLfS7SxSC6/f3s/mSR/aI/wDnpH/yzjoA8o8cQeG/F1trd5eeIP7OvYIPLkSH93I9x/2z/d/9tK4nUZ/iB8Q/BNlo/mSQPpMnmWl1dfu/3f8A00rY+M3hz4gSalpd5qkekwfZJ5LeC1SeOCNI/wDnpJJ/8cq18X9ct7H4e6RZ+LLOSCefy47Se1/eSP8A89P3kdAHFal5kGq6DpeoaPGl1aXcn2698yNI/wB5+8/d/wDTOsf4har4g8Y6rZeG9H0+DUbXZJ9ltU/55/8APSp/E0mqar4bg8L+A9YndJIP9O3/AOog8yT/AKaVV8R/bPDNy9v/AG5b3s9h+7nurKffv/d/6uOgDI+1aH8GrmCz1Czjn1T/AI+EuofM+T/rnXNarrFvr8L6xcafH58fmXEDv/z0/wCedR6r/Z8/iS10/ULePUZ7uCOR5rr/AFaf9c67bwx4A0OTRJ5LjzLK1uP9Y7vvkTy/9Z/rKAMj4ZeHLfxBN/wkHmabZXUE8cc8/kb9n/PT93Xq13oHw7g/s7Q7PWI9R1GdPtEDzybIILj/AO2f8864PxB9s8Of6R4PvJJ4JI447qZLXz/+/lbfgDw5eaNZ3XiDxJZyXvlz/aH/AHEkcHl/9M6AO81/xjH9mTQ7iOC1SCCO33wvv8iP/lp5n7v/AFdec6lo1n4jh1STT7f+y4LGSTyHtXj+f/v5XKePNV8Sa54k1S4j1Sey0SOTy57LfH5if8846u6Ha2ev+JLLw34f+13r3c8cl1vj2R+XH/q6AMvXPA94mzxRp/mXX7j7P9lm8zzIPL/1knmV1HgCC4jsNO0vR7Oe6uruT94lqnkRwf8AXT/npXa/GzQPDcCWuj28lpa3U8Em/Z/q/M/55/8ATSu2+DMeh6V8N7K41iz0W1SPzJPtX2vzJP8Apn5dAHi+m/BbXI/FV7J4gt47WeNJPsPnJ/r5P+mldR/wiMev2cGj3HiCfUX8z59P+1eXA/l1a8f+IJI/EllqFxqEeqaRGn3/ALd+/eT/AJaSfu6z4Luz8VfEW98L+E/DdpDaxwRx/wBoTXf/AC0/6Z/9NKAOk0rw/wCH/DOtwW+sXlxZaXPH9okfZ5kCf9M/MqeTwz/wrVP7U8N3k+rwX6SXE86J+8TzJP8AVx1BqPjzUILaDwH/AGXHqNraT/Z5Hnkj8vy/+uf+s/1lM1LUdYTXv7U/tS7fS44Ps8+meZvjgj/1cccckn+soApeGLXVPEGlapcaXcX6TyX37+fyP3n2jy//ACH/AM86x9DsfiJrmlWVxpdvJe2vn+X56R+Z5/7zy5PMqfRtY1DWdbTwf8O7e7T7RJHcalvjkgjuo/8Alp5kcle3eEdNuNRm0/R445LLVLSSSSCytY/3fl/8tP3kf/LOgDnvDGuXHg6aDR/EEc9ra/u/tzzXXlxyR/8APOtr/hJvh3/Zs8fgOT+1I5/Ms5HSTfsjk8z93/1zq18RrvwHPc3vhPxJcaLa69q13Hbvav8Awfu/Lj/651y/h/4Hx6VqX2PR/Fn9lvJHJIiWqb4J5P8Ann5lAGXrj2+uXP8AZf2eOx06/wDLkgvYfk3yeX5f7v8A6aVyni3wHp+lax/xJ9Pn1fUZIPnhvYP3afvP/IddLaz3Hge50681S3g1TW7CTy/sXlySRwSf89P+/ddJ8V/GNx4f02DxBp9vHa6jqXlxyTJPvjSP/rpQByPif7RaaU9vb2f9l695f2eT7FBsjSSuT8Aad4gsdSgj0/UI4LqT/Ub45PMf/ppXeQPceINStdQ1TS54E1KD93e/8s5/3f8ArP8AppWLqvirVI7ZI9H/AH+opP8AZ4/ssH7yCP8A55+Z/wA9P3dAFq7sfFkdhe2eqSSaxexvJceenl+fBJ/rI/MrpPDngvXPDlhdeMI7zyLrVk+d/P8A37x+X/q/+mdcH4V8R6xaPdR2fmadqkl15cED/PJ5n/LSSuyu/EHiDwVePeaxcT3WiRvHHvvYPM2eZ/rPMk/1dAH1V+ynqGnXnwzmfT7nciak6PH5OzyXEEGY8e3H50Vg/sY3x1X4ba5qIeaWO48S3Lxse6fZ7fFFAHmWvXXguw+LfiS/g8TiPWI9UvI/sUz8P/pEnmV4r4u1zxR4m1W9ks/A9xPp0eqx+e8EcfkfZ/M/1nlx12NtH4a/4XJ8QdO1e00yeO+8Ra5HHdTO/wC4uPtcknl/9M5P+mleqeFfCtxB4G1HQ9U8PwJpcb+X53mRyQRx/wDoygDxvxHdeE/CMP2fR/Gk/wDaMnlybIZPLj8yT/npXnsng7WJ/EN1eapJIiXbyefdQP8Au0jkj/d+Z5f/AKMr1PxN8Mvh/faC/jzwfZyJBYTxyX0Ez/fkj/55/wDPSOurtZ/D/iN7WPw3qH2K9u7HzL5J4Nkcn7v/AOOf6ugD591jTvHHgNLLVI7idNIkTzJ5rKDz5PtH/LOSOT/lnXZfD3xH8P8AxVo765qmoT2OryTyfbtjxyT3X7v/AJZ11muQeJNNuZ9Lj1TfZR+Z5FrdeZ5klx5f/PSP/WR14P4/8FeH7Xx5Pb6PZ3ekXU8HmSbIJPI8z/lpQBd0r9oXxR4Y8f33h/ULf7bp3mfZ0tbqSSSNLf8A55/9NI6yLXw54L1HW9UvNQ1iB7WS7kuLHS/tX7vzP/adQaNo3/COaxZaf4okt7q+8+O4+1TJH8lv/wA8/Mkq1rMHw78Va8lxZ2dp+48y301P3cn+kR/89I/9XQBz3iPXLzwreajHHpdolrq0nlwPqCb5/wB3J/q45I6uwfFC4/4R6y0vT5I4IJ0uPPsr2x8+P/Wf6yuD8WpbwaxdeXqEFreyT/v7VI9n2WP/AJ5/vP8AlnWJHrNxpt4/9n3F3PdTx+ZHdTpH5Cf9M4/+edAHUeEdY0+C/uvM8UXb+X5kcDwf6v8Aef6zzPMrnvFV9Z6Ul1b2eoRvB5n+gvZeYkfl/wDXT/lpWDBBrGq6rBJp/lvPJHH5808n7tP+mlFpYx6w8/8AZ8d/dT2E8n2tLX/jw8v/AJ6RyUAT3Xi7xh4js3/4ml9qGl2kflu88n7uCSs7R9Ot55oP7PuI7r/qH/8ALd5P+Wn7z/lnW9pvg7WPEGjwW9vqG+C7u4/M0+yjk8x5P+mldz4c0PR0+1R6xp9pB5CSafa2Vrafv4PL/wCenl/6ygDkND0O4g8/T/EGlyajqMHmSWukQXcaQQf9NLivULW+8N+FbPUY9c1S71fUb/Tre3juoU8+OP8A5afu45I6peGPDFx4jh1GPw/o/wDZHyeXJ53mJ58cf+sk/wCudR3euXmjwpJpeqXd6lhBH58z+XH5En/XSgDrLTR5NNvLXxRcaxf3uiR/8f1l5n7xI/8AWf6uOT93JXG+Mfihbz6xPrGn+KI0SPzP+JXNB5d//wBc/wDv3XL+LvHn9sXj/wBjxxw3WzzNVntZPLtP+2fl/wCskrl77WLO0s73/hH7iTUb2T7+oTx75H8z/rpQBqaz4q1C6toP+EguJLG12eX/AGXZf6x45P3kclxP/wAtKuweONQjsNU0vQ9H/s77f+7jeyT/AF8f/wBsrOj0PT4LZ9P8QaxJ9qj/ANMjRP3kddt8OdN0e+v/ALZpeuT2V1aP87vafu/3n/POP/lnQBveDvhJp9pc2sd54wu43njj+3In7vyI5P8AnnHJX0t4Y0fxR4A8K2ul+E9YjvdLgn8y7Tz986Ryf9dP3leZeHPhrrEHiG1t5Li4vfMkkk/4SF5/3EEcn/LSvdfB3wP0+61u6j1jxRJr17A/7jyZP9XH5f7vzKAI9R+Fen2OiX0kdvdpZal5cnk2sEk8iR/6zzJI/wDln+8/551876b4Yk+33ul+JLew1HT9N1L7Pv8A+PX+0fM/6af89I6+yNR8Of8ACB+FU/sPXLC1nkk+/e3Un7iT/lp/2zryjwz+z14on8bavceJPsGtwX8kcmlQPJ+7T/lp+7oA6vwjquqfY7XVNLjv7G102C30/Un/ALV/cJ/yz/d/9NPLqfxN4m0ODxPPeah5mqRx/wCj+ekfkfYfL/1clYMHg7wvpvjC98N+G/ihb6R4hv5P3+lppXnwQXH/AC0kjjk/1clQeIPgf480qwgvLjxJpN7ZRxyR3119kk8//Wf6ySOT/Wf9tKAPNvi3daf481XSNU8L3l/qL+JX/svWdPtf+W8cf/LTy4/+ef8Az0retP2V9U8M/C6ykvNHjfUd8mqXzu/kef8A8845K9N8FeBPA+labZah4ft5NU8S2H7v7bqE8cH2W38z/Vxxx/8ALP8A6Z13HjjxNo8+lJZ295qV1dX93HJfPdQR/wCi2/8Ay0/7ZyUAUtH+JXhPRvDf9h+ILjUrWyv7HzLvVPPknj/65x/u63tN8a+D31WyvP8AhII9O8u18x/9ZBvj/wCuklPvtG+Fes6PpFnbxwR2U6fZ43d/I3/u/wDnnXKfFf4c+B9D8K6JZx6f9iSOCSOPZdO/7z/pp/z0/wCmdAHoesaVZ654enjs7jTb3TpP3fn3U/8Ay08v/npXznrH/CWeGdbvdH8QeF7/AFtNNn/cXVrH9r3x/wDTST/lnH/6Lr1D4Q65p/hLw6lnqlp5f2j95aJcz+fI9v8A9NP3f+r/APIlZXxF+KFvpOsWsWl6HIn/AAlE/wBjjef5IPL/AOWnlpQB5tYwapaabq95p9nPomlwSXEkllZalHJ+8k/56SR/8tKxY9VjeH+0PCel3d1BH5kcj+X5c7/9NP8AppHHXrvibwP4b8I6lP4gs7y78jVrGPUPsqf8eieX/wAs5K8s0rx5ceIPEmo+G9P8P3cGnSeZ9qhf93H5nl/u/L/d0Add4E1XUNA1VNP8UeG7uOC7037Y97ez/u3k/wDaf/XOvTdN0fQ9Gh0iPQ9P0l/t8cf2qb928lrb/wCY68y0qfS9Hs7qzj1S/gtYJPMR7qPz9kn/AEz/APjclaPwn0PXJNH1GTVPEl3ep9rkt43fy/Ivv3n/ACz8v/V/8s6ANTVbHULGbVPMt4LrS54/tEDzP+7/AOvf/pn5lcp8LvF2h2KJ4L+0R6IlhfeWll/rIJ4/+ukn/TSvVvHGh+f4SstL0vXIE1Gwk8zZayeZsjj/AOmclfJ/xN+FHxQtdV0jxZbyTul3fSW9j9lT/pn/AM86APpnUfCvh/xjo+oySa5He3sE/wC8f7LH5Cf8s/MtI5P+mn/LSuK02+0f4V6q+oeINUkng1JLePen7zyI4/8AlpJ/z0krnbGTxJ4V0HSLf4geLJ9UvYI5JP7MSP78f/LOOqVp4gvNK0qyk8UXkdlo+pXXlzv9+78vzP8AWeXQB6H/AMLQ0u68YWul+H/+Ji9+/mSXrz/uLW3/APjn/TOtrxBfeINKvLKzkt47Xy0k+w2u/wD5af6yP93XzFp3xC8P6B4h16zj0+O6sv8AVwP5ckkfl+Z/0z/1dew3Wpa54xm0uPWPDclrdQQRySXrpJHJBH/z08yOgDpbH4h6Hqtnex/EzT7TSINNk+0I+yOSSeT/AJaeXHUnwk0P4P3Wsaj4k8J2cEGrzzyW9rZeZ/r4/L/1kcclcTqvhjS00291Cz8WWk/hrUr77GjvHHHJP/z0jjjk/wCmla/g6Dw/4O1t9c8P6fB/ZEkf2OCf/lonl/6z/rnQB7raPp88P9l3EkG+DzJJPk8yB/L/AOWccf8AyzrBg8W6fBpqahqEcdrda1BJHdJ5EbyeXH/q/L/6ZyVBB4m0uTVYI/7LkvXv3/ju4/3cckf+suP3lcvJ4O8L+J9buvEl54gnSewf7PsSfzLRLf8A5Z+XJ/y0koA9Gn8QaPdW3+jyf2R9v8u3kTy4/n/6Z/vK4P4xfFjUPh54JtfEnh+TZdX7yR+S/mTyeX/yzjqlqvj/AEPwHrdl4f8AEFxGj3/7yCZI454Ej/56eXJ/y0/66V13n+E7FP8Aim5LBHv7WO3jmunj8u6uPM/1ccdAEnhjXJPF3g/RPEGuaXYWt1qXl3lr5FjGknl/8tJP3n/LOvNtc+I2j+Ffijq/g+Szje91aSS4g8h/3b/8869G1/XNLtdS07S9Y1CO1nnj+z2MGzzPP/56eZXinxN8P3l34/T/AIRvS4ES0kj+yJN/y38z/WeX/wBNKAOe8Va5Z33iHUbjxZZ3c76lJ9ngtU8t4P3cf+s8v/nnWD4x1Xw/rGiWuh29ns1S08uODT5v9R/10/551ryfCiPR3fXPHlvf6Q8l19ogut/mQf8AXOvIvEF9ca5rE+h6HJJdR2CSSSPdeXH/AKP5n/LOgDL0rVfGGh6VPodnHBB/pf8ABJ/r4/M/1f8A00qbxdBpejeGJ5NPkkn1T/l7Sfy/3Hmf8tI/+WlZ/hjw5bx69dXGqXEmt2Vgnyb5JPL/AO2clbXiax0u+0ee8t9H1P7bAn7h0/1kHmf6uOP/AJ6UAeZ+H7vUNZv00fxBcXbpv8tHSDzNle1Wnwr8Wf2VZafpeoQT2ukyfbHeGfzJH/6Z1n6HpvheC2tbfxRHd+Hn2RyX32qTZvk/56f6v/yHWh4Kg1jQ9eutQ0e3kngkSSTznnk/f28n/LST/nnQBn65JcaV4te80vQ9dstL8zzP9N/cTvJ/zz/6aV3+o+Ko9c1uy8Px2ccFrptrH5n+nbI0j/1nmfu6n8T+NNLsbbS9Y8SaPO97P5kdok7+ZH9nj/1deN+LrvR9N1iPWPFml36Pf2sn2Hyf3cb/APTOSP8A550AVYNc0ue51uTT9Du9bup5JP8ASvv/ALvzP3kldD8INZ0fxHc6dp9nofkapJP/AMfr/wAEn/LOuK0PxHeWKWuh+F9P1bS7WTUo5JL395/6L/5516nJfeH9KvP7Q0u8nuteu/Lju98fkQeX/wA9KAGfEn4QfETRtSfxxeapaXVjYP5l1C8n7uCT/wBp1zujaPrHjXZeRxx6Jp08kkmxP9RP5f8Ay0re+IafETVbaPQ7O8ntdBngjku0up98b/vP+mddf4H8Aah4n8H6pqFncSaon/HulrC+yOD/AK5/886AKV94S+H/AIZ0qfVNQ8/VJ4LW38tH+TfH/wAtJP3dcH4R0rxJrPidLzwvZ3ei2Un/AB9T+fs3x/8ATSuy8R6NoeleG7XwvJ8O9dR4/wDj+d5P+Wkf/PSSsu1vpL7fqGj6Xq1lax/8eiTx/uEjj/56UAcnfQfEjw/4/fS7O3nnSC78yeZI/Pj/AOmcnmf88/3le+aVfae+lQaPqFvGmryf6tL2CSSOf/nnJH/20qj4O8YyT2c+l+H7y0ntZP3l06J/n/lpVX4h6H4k1/QdO8QXlnqVklv+7RN/mSP/ANc/L/5Z0Adl4V8Haf4Zv9R8WeJNcnS6n/0NLLy/3if89K3rqx1DTksvFmh65aPa3aSR3bpJJJOkcn7vy/3f/LOvBI/FXiye/TT9Y8QX90lhP+7tbr93+7r1Cf44eB/D+j+ZHp8nkSf6xPL8z/SP+Wcn7v8A550AT+DtD/4RXxDq/iCTw3B9tggjk869g+17I/8Anp5n/PSvRvGNj/atnayeG/EEGnpPBHJBdeR5fnx/8tPLj/5ZyVyFj4q+G9pbJ4gk1yNNU117fy7VLv8AePH/ANc4/wDVyf8ATOqWpeLbzwl4t+z2el6l4r07WnjjjgT/AJdY4/8Al48z/wAif886ALV9/wAJJHZp8P8AxBp93PBIn2iO90/y/Pvo/wDlpHJ/00rifEela5d+D7WO38L390/n+ZHZJB+8eP8A5512XxC+KEng7VdL8Lyfb7q1jgjjn/s+Py/9Z/zzk/8ARlc94x1zxJ8SrPS5PB+sSaJaxxxxyane+f588n/LOP8A6Z/6ugDhrH4jW9jDZf8ACP8Ag+eCCOSTS9978/keZ/rJPL/56R13s/wr8J6bef2xZ3k73Un7y7up3j8u6k/55+X/AMs6yv8AhFf+Ef8ACWqWfiSP7VBd+ZHA8EcccaSf9NJP+WnmSVwfj/8Atixs73VJNUggutFS38vT7Kfy4H8z/np/z0oAxfF3wv8AFn2+fxJ4T1zenmf66aSTy/8AtnVrXPGuuWnhhPDesWd3q+t3cf2P7Ekm/wDd/wCs8z/nn5dYMHjH4ieLtKury8uLTz9Skj/5aeX/ANs7f/45RPr8ceqpo/hfUI4LrTf3f23/AFkfmf6vy/8ArnQB+g37EUKxfBYwPow09otTkRkx98i3g+f8f6UVl/sFvrKfCHWk1u6hmuF8TXIAEu4Rp9mtcJn25ooA86+IPwP8P6p8RNa8SSaxfo8+v3EkkEKeQnmSXH/kSu5sfD8ljpsHhfw3Hd+fpsckcaTTyTxwf9NPL/8AalS+PdcktPEWs3/ijR/Jsre9uLe0ngtc/wDLSTy5JDXJf2x8TPEd59ouPMTy/L8t7KSPz3/5Z/aJJI/9XH5dAHZXc9n/AGl9n1CPTbqOeOTT75P3cez93/yzr551Xxpo/wAJ7nVLjwfo93+4+0R7Lr9/+7/55ySf8s69D8QfDnVJ5rK3t9UkvdRtJ5JJN7xwefJWJrnhXxZr/iG90/xB4fkggjg8vVfsUn7uSPy/3fmR/wDPSgDkZPHdx4x0GDxpp9xYWKXDx2c9ldXf7vzP+mdY/iPWdYtU/s/xJHHsv4PMgdJI5JP+uf7z/WVtyeA/Afw103/hILjxpYTwTzx+XD+7jnSP/pnJ/wAs6xPib4q8P+OE0Sz0e3+xad5/+vn8tJ/3f/POSgDwTxVJeWlz9suLiTUX0l5PM093/wCPX95/rPL/AOWlZaa5/bl5BHb6XJpz2nmSWk9lHJ5nmR/vP9XXX+LbXw/PYaXrFnrEdlBdzyR307zyP+8j/wBZHJ5f+sriYNO1zTkurjwvqk6Wsj/Y/ts8Hkb/AN5/q6ACe70+x1XTvEmqSf2jBI/2i7tdQ8vz55P+udGv6brHjzVX1DT/AAn/AGRpEf8Ax6f2h/rPL/5Zxxx16H4c+GuqaBc6XrklxHdf2b/x9Xvmb5PMuP8AV119rPZ6dcz3mj+F4Lq98yS3nnnn8yBJP+Wkkn/POSgDxuP4ZSfb3uP7Dnunn0395NMnkaalx/0z8v8A1lddY+H9LTwlp/8AwkGoa9P5lpJb2un6fBsgST/lnJ5f/LSuy1G+uJ9NutP8QRyXt1qdrHJpun6fd7/7Oj/6aeX/AKyuKj8Rx6NYP9nk13VL3y/7QtX3xx+RJHQBd1hNctLzS9L0+3g0S9sLWO8unePZHdR+X/00/wCWn/TOuR0q+j025n0+zuLu91GDzJLSe68uP/tpH/z0rH1zxxrGub5NcuJ9Rnk/gSP7n/PPy65vWZ7yPUp5PEl5H/aN/H9ne1tZ/I8j/v3/AOi6AOu8R+MfIS10PUPMeeODy5PIfzJ0kj/56eXXPTpZ2Nn9j1zyJ7KR/wDUQeZ5j/8AXST/AFdYulR6pAl1pejxwWtrPJ+8neP95XQ6b4Vjje10+TVIHeT/AF6J/q/3f/POgCCDQLzVUSzks9NhtY5P3GyP7n/TOSvQ9c8FaP4V0fSLzT/38l3BJvvUj8vZXrXg6+s5/DH9n6PpdhBPJBJbz2rybJE/6eP3kdeeax5njXVUs9P0u/vYII5I40nT92//AG0oA881nwxeT6lBcSSf8ff7uT93s/79/wDTSvTfDPgu3sdK1G81DUJ01HTfLktP9E8zz4/+Wn7yOqvjHStY1iHSNL8SSWGnT2nlx79nn+ZH5n7v95/z0jrtfDnxDt/Bc0mj6heR63awQSRyT2tj+8SST/pvH/6MoAtf8JH8YLHTf7H0vR/sulzwRx6bOj+X5H/XPzP9ZXoHwk8F6fA7654g8eQWX9pfu/O8+T5/Lj/eR/8AbSsG7+IVxqusado8eoQaI8ljH9lh1CD9wn/XOT/lpXoWueGI5PBMGqeE9cgnupE/48kjj8i1/wCen+s8z/lpQB574qvvHnhXWLq8vI4L2yv/ADJEskn/AHH7v/VyefJ/5ErqPhl8bbPwrC9v4s0/VpPMnt5LS6/18djJ/wBdP+ef/bOuatZ/sM2l2fjjw3d3V7dvJHab3kkg8z/2nJXeWPw81C1Sy1TXJNFgS7kks44IZPMjSP8A595I4/8AV0AdlY6rHrmvXWqaXrFpqM+teZH5/keRPBH/AM9I5P8AlpJXQ2viPxX4OttUt9V/4nel2ifZ4/3f7ya3/wCecleN+OPhdeaHfvrmj+ML/S38PQeY8KeX8lx5f/ouuv8ADPxG0fxH8PX1DxJod/Pa+RHHI6Sf6+T/AFfmRyR/vP8AtpQBykHhjw34xufL0f4oR6DPJP8A8eqTxvHPJJ/q4/Mj/wDald54L+HviCOwS31zWI3eC7uLieeeTz5ILiP/AJaSeX/rI6wfhz8LvAd1M9nb+KNjz3f2j7LPJHH5Efmf6yOT/lpVL4hyf8Kr+JGl6p4b1SCOy1P93fOk/lxvH+8/1lAHumnfDK4sfEKeOLyS02R/u5IfL2Rv+7/1n/TOsv4v2Pg/xV4J/svxpeR2SSX3lwa1BP5f2WSP/rn/AKz/AK51ymq+O7jxdpSXEckn2W0/eQPp99JJv8v/AFfmf89I6o6/8MvGHjywtfD/AIg8/wDsTUo5LiB0k+/J5f7v/V/8s46AL2jWPwv8I+FZ/Emj+MI/EtrB/qLp545Nlx/00j/5Z+XXNX3ibXPiprdreXmuaba2uhTySfbXj/dv5f8Ay0j8z/2nXG+P/wBlC30fw3BrnhPVNSutU0V44/7PtY9kF1JJJ+88v95VLxBofiDw/wDB/VNYvND1K11Swnkt44Ekjk+yxx/+1KAPXfEfhzxZ440ey/tDxhP/AGIj/aJ4IY/+P6P/AJZ+XH/rI/LrzbSvM0qa98N6Pbx2STvJIkOoSeXJ/wBvH/LSuu+CXxK8aeMfDGiXGsaXP9ltJPtF3qfnxwSf9+/+uddzpvxG8D+JtYePQ/GGkzvPJJHOkEcf2+f/AKZ0Aee6loeseHNN/tiTxp9teeCO3kg1C6/cQfu4/L8v93+8qDwrrOqazM8d5JI6XfmeZ8nlxwfu/wDln5f7v/WVa8f6x4b8VPZeC/DeoSJ5d3JHJvgkfyP+ulTQabZ+ALCC48L+OLTVE8/zJNP+ySeXdSf6vy/+mdAEOj6H5+vPrHiC81rQdBgeOSeF3/eeZ/z0/wCeccddq+q6XfWFlcaf8RJ9RstJguI/I8v95J/zzj/d/wDLT/lpXnmq6z448f6qkfiDS7/Qf7Fk+e1ntfMgnj/5Zxx/89K9N8B6N4ftfsusaX4bje6/eR77q08iOD/ppJ/zzoA8y8d6H4o8R6lpGj6fHH9i8iO4g1B0j8ySP/pp/wBNPM/1dcbffCePwxNBH4kt9deyk/eed+/+T95/378uvobUbu38n7RJHd6pPYWsf79PLjgn/eeZ+8k/55x15/HqOseJ7/UNLs/FnkJJ+81L95JJ9l/65xyfu/L/AOudAHl/jjwjpeja9a28eqRwXt/ffu38uS0j8v8A6aV6N4O1jxZoyf2h4gvJNU8iT+z4EhkjePy//alYtp8D/EHji8fWLz4gXer6JB/x6wTSRx+fHJJ/rK7KDStL+HOlT6XcW/8AaMEF35j+Rd+ZGnmR0AYmv/EbQ9Z1JPC/iTwXJPokc/2iP/QY/wBxJ/0zrlLXXLP4leJH0PwncQaXpH/HvHA8H2SPy4/+Wnmf8tJK0NK+GUn9pavZ3GsR6d/aX/Ewkg1C7/ePZyf8s/3n+rql4j+Ff9sJPpfgPxJ/aP2GeONPJ/1f/fyT93QBt2N9bwfEKez1C4tLqyv45NP/AHL/AHP+2n/LOuh1XwdZ3XiG1/4SSS7j0TRY/uQf9c/3fmVyj6b4D8I+G57fxJrlp/aMc/2eRP8Alulx/rP3f/XP/ppW18Pbq4sdHg8aeE9Pk1t5Lv7HGjySTzv/ANNP3lAGf4n8D2fxN15I9H8N/wBg2s9r/peofavPkvv+Wnl+X/yzk/6517Ja6r4H8K2Hh7wv5kdldTx/aNKg+ySeY/7z95/20qrP4xs302eSTUNS0R5L6O3tEntfLktf/jcfmVoazo+jz6VZSSW+kpdWE8d5a3Tz+XIn/PSP95QBoz315pusQW9xo9pe/a0+2WN1dSRpJYx/8868bg8RyaV4wuri4/4m+ox3Un9mwJ+8k+0Sf8tJI66+D4m6PBrEGl+MNYnvdXjvpPtdrp9jH5cnl/6uOP8A6Z/9NK534eajpcd5dahZx2llql3JcSXf2p45JJLfzP8AVx+Z/wC06AJ/ib4VvPHGiQR6hcSaDdabP87wfvIPM/1nl+XXy54n+G15JpWo+INPvI7r/Tvs93s/eRv/ANNI69d8Y+JpPHni1/C/iDWLe1so77/iWzQSSJA9xH/1z/6Z/wDLStSTRtY1LVX8Px6Xdz6dJH5iXt15kE88kf8Azz8v/wBqUAeS6brNnofw0TwvrkdvBaxz/wCiQ+XHBP5n/PSStHw/qXn3lleXFvaWSaa/2j9x/q7qT/ppJJWd8SZ7Ox8Z6PqnxE0u/wDIu/Ms7F3/ANZBH/00/wCekld/4u8K/wDCafD21t/Ccf22CDzLdJkSNI3/AOenmUAeX+PNV0/xr4nTT9Pjn16eR/tD3qR/6iT/AJ5/9NK3vFVrZ+A/DeqXlnrGmxpJaSW88/l/6f8A9c/LrrPB3grQ/gzc2sd5rFvZT6tB5fn3Xlz/AGW48v8A5ZyV5z8c9K+w36fZ/Flpqk92n+lukcf7+T/np+7oA4bWYLjRktbO41S/urqe1juPnk/49apay95rKPHqFnvfyP8ARf3nmb5P+udZd3d/25s8N6XHd3WoyQf6ddP/AAVtadY65o1hBJJJHs8v92l1PJ5jx/6v93QBn6VY+LNO/wBHkuI72CT7iWv7zyPL/ef5jr1rxPBeeKtE0STxJocj6pHH5lrdQfuJH/66f8s6m8CeGY0hS3s/tdrdT+Z9rhT9/s/7af8APOvVH06TXPDekeF7jQ473VLD/lva+Z+4/wCmn/XOgDzy0vvEmjO/hPVNDv0g1qCPyHuoI/8ARf3n+sj/AOeld/B4E/4VzeWtvp/iC71S11KeS4uk3/u/+un7up/FUeuQX7yeJJLufQbT/Q473ZH5cH7v/WeZHV3XPib4f8OeDLHWNDvI7r+0oPsf2K1/8ieX+7oAxfiPpWof2DdeILjxB/aPkeXH5Hl/fj8z/ln5dc0/gP4iJo+na5/aFpdWt/JHJqVlNdbPIj/65/8AxusjSviTpf7i30u4nsrqO6k/4l90/nx/9M/3n/PT/pnXa6N44k1zW00/xB4XkRL+x8y7vZpI/MeP/VxyR/8APP8A550AchpWmxx63dSXEdps0x45LTyP+enmf6uOti7+JWqeLvFSaHpdnPpGlwWklvdf6vy4P+mf/fyua+I2m+KPBWj2UnhOzsLW93+XO8EfmSJH/q4/3n+rq1odp4s06/TR7j+zXgv0+2b4bvy/+un7ugDRtNc0+fxbdaH40jg/f/6PaXSfJJ5kcfmVj+IPB159jTw34g0u00iGSD7RBdPffc/7+f6yT/pnXUajo/hPSrb7RHHYXV7JBJ5bonn7/L/6Z/8ALOvBPFWs+LNVsNL0vxRqjwadPJ5do6f6VI/7z/pp/q6APZ/h58E9Y0rTbLUNYuI3kjn8uOf/AFc6f8tI69o1XTpL7R7LWPtkCXumeZIiOn7uSSP/AFkf7v8A1kdeX+FfiNJpT6JHqHhe/wBUsp4PLjur39/Ikkf/AC08uur8ca5p/wDZV1J4f1SOCC7T7RIkP7zy4/8AlpJ5dAHnPxK+KPg/xU9jb+INHk2Wkn7yaCfy/wDP7yt7QLvxJpX9nR6hqGm3WlzyRyT+T5flz/8APP8A7915z4/+EPizxV4Y07VLPT49LgsI/tiTz/6+eP8A7Z1r+A47iCw0j/hKNDu7HToP3cez/lvcf9M/+mdAFrxb8SfC+paxpfhO4s7t/Lu/+PXzP3H+s8vzKpfFTxBZyaJdR3H9mz6jPJ5myDzEjS3jk8vy/wDV/wCsp+m6Hp+m6lP4kvNP+xJPBJHYzv8A6xJPM/d/9c6n8W+J/wCxtV0j+x9P+1T3f7ue1e02Sfu/+ecn+roA5dPDHiTxNokGqWen2GnJBBJbo8MGyOfy/wD2pVr/AIRXR9D0dNPvJI9He3tJJJ7rzP3k/wD0zkrU1Lxr4ssdVutU8H6XHa6dJJ/pdldR/uIJP/addzJ4V1TxAml6f4k1y0urq7kjuJJ/ssccaR+X5n+s/wCef/XSgD3z9hS3udP+Dl/LdXUEy3uv3FxA4mzmHyLdF5+iUVr/ALIsuiQeAtfsvDUm3TrXxLcwwr5O3AFvb8Y/GigCL4ia1Ppkmp3wttQ1OOGa8McFsECQfvJP3n+3+8rxnwd8bZPGOsPcRx2miXUEHmeSifcuP+mkfl/6utL4x/GHWPCni3WdO8N+FEu5n1Sez8y7eSMyeZJJ5nkbP9ZWN4A/svwXo974suPC8H9l38/2i6unuvMk+0R/9NP+mf8AzzoA6uTVbfWNNTxp44jgSDSbWSR7KD93HPH5n/LOST/nn/zzrjb79ozwnY+J08N6XZwTv9hjj/tDf5kbx+X+7j/66eXXD/Er4tx31te6XqniS4g0u/8A3cm/y/L8z/nnJHJ+8rzzw54V099YTR9L1yRNO12OOS0Sfy02f8s/+Wf/AC08ygBnjWDwfaXP9uRxx3XkT+Y9lD/qP9Z/y0/5Z1R8RyXHie2TzJI9R06B5JLWGygjjjSSP/rn/wAs66jWfA+npqX2e81SNLqwj8uBPM2Wn/XTzP8AnpXo1r8HdH1zTbKTwn4o01Ej8u42f8tHk/56f89JI6APFfB3wguNS0R9Y8aafPepHB9oR0g8iO1t/wDlnH/38rqNK8AeC9HS9j8Uaxvg1OCOPf8Au/L8z/npJ/zz/wBXXeabpV5d6ldeH7jyPPjtfsepJP8AuJ77y/8Ann5n+sjqrqugaH4f026t9H0u0S1j8ze6arBPJBeeX/q/L/5af8s6AMTSvDl5fQpqGqaHGmnR/vLV9Pnj+ePy/wB3cSf9c65DxH8Qo/AGm3WlxyabBqkkkcj3qJ58l15n+s8z955dcpqPjHxJHsk0vUJ7q9g/eT2UMH+iJH5f/LT/AJZ1wGpT2d9pX2iSOwRJ5I5I/wCz0/7+eZJ/rKANrWNY1yC2stcjktNIeeCS4895/wDS/wDWf6yOOOuenn0ee5/s+8vNSRLt4/Pupv8AUT+Z/rI/L/5aVStNGuPE8MGofY/IsoJ4459kn7z95JW1qN3b3UyafJH9lg0mTy7SCZ5PMePzKAMuTTrzWLO10vQ/C8aQRxyeRO/+sqfw/ocf9q/Z9U0f7a93H5m/f5dd5ps/h/TdSguLPUL+f7fBHJOnlyf6L5f/AC0jk/1dbV9Y3FjNe6prln88fl+RqEMccn2GP/n4koA821Xwj4kd5I9P0+7TyJPMkTfJ/wB+/wDpp/1zrY+Htj59zP4k8SafA6ab5n2t7r95Gn/bP/43XceH9HvH0e61jwXqkmtzwJ5j/ao98iRyf6z95J/q6yI9N/tnVYNL/sOS6+1pHefPJ+4/6af6ugD03R/DmqaroL+NNLjtINLgk8yC6dP391b+X/zzk/5Z1d8OeINU8Xb4/B9ull5afY5/PgjgtEj/AOecdaPgCx1TxHc2Xge4k+ywab5kaPD/AB/8tI465fwXrmoQeJ9R8D+ILee1upL64uIJvPj/AH8n/TT/AK50AdR4t+C2sazpUFxqHijTZ9Okgk2Pax/u/Lj/AOWknmf8tK8v1zw/4kjs/wCy9DjgtdIng8yNIEjffb/89JK+o/Bfwr0e+s73Q7yPVkjk0r9/PPPHJH5n+s8z/pp/2zryzWf+ET+Hvjm18N6h5ml2t3H9yex2Rzxyf886AMvwBBceI9EtfDclxA+o2kEcdjPe/PIkf/TOSprTQPHHhVH0e80u7tbq7/dwQpJ5dpfRySf6yT/nnXq/gDwjoc+vXVxb6XAnkeXcJN5n2uRI/wDlnJH/AM8/+udYPxlsdQn1vUdUj8YR/wBowWsfkWqQeXO9v/1zoAZfWOhwef4H8cXGmwXtp5dx/os8kkj2/wD0zk/56Vgz/wDFP6w+l+F/En21NSg/cPPJ5Gz/AJ5+Z/zzk8uuk8JaV4H+K8OnSSeZp2qWEEnmWvl/uL6OOP8A551o/D34SSX2savb3moXcf7+SP7bBJHHJ9n/AOmkckdAHUeC/wC0L7VZ9H8cST2V19kkuL55oI3guo/+efmV2sngDUPCOgx2el6XaXvhCe0k+1/ZYI0k/wCmf7uuKsfDMnh/xhe+H/GGhzp5Hlx6HepP58fl/wDTSukvvFWsfA/UrWTVLefUNBv0jt0RJJLq0g/ef6z/AFf+soA5vTfh5cQabdXHguOCy1SSeP7JZTSRxyfZ/wDlp/008zzK0ZPA/wAN9V1VLP4geG5/+Er1Ke3t4Jn/AHfkfu/+en/LOu81XSrPVbl/Fnhfy4IIPLkdN/7/APef6z/WV12j65H4i8RyR2+ppfaRPafPBHBv8iT/AJ6SSUAecwaH8RPB0Nr/AMI/HYXVraPJ5drv/d+X/q/+2leX+LvEfxck1vTtH0/UL+ySOTy7uHzJPLSST/lp/wBNK9Q8XT+NPDmpajqniDxJBBp3+ssURI/M8uP/AFcf/TSjQ/F0fjiz+0eF/Fmk3WowR+ZPpcM8ccnmf89P3n7ugDitK8P6f4c03/SPFGpXs9p9o8tNQn/efaK6HQ4NLj0Gy+x65sTVvM+3WXlxyfav+eklani278QQfbdQ/wCEP0m61S0jjuI4LWP95+8/5aSVy+nWOsXWq/25eRwWtq/+mQWXl+R/rP8AWRyf+06AOs02x8N/2VJHb+G7BEjnjt5Ehkkk8iPy68hg+APwv8P/ABFvZNUjv7q9gg+0Wtkk8kEcEcn+r8yvYdO8XW8/kXEeqaTp9lPY3EaQagnkSPJH/q4688n8W2/iDxVa6PJcb3v08u+vbX/V+X/yz8v/AJ6UAZ/jTXPC/gTTbrT/AAfo8Gr6vPH/AKW6fPPPJ/10/wDaleZeB7rxB8SfGGneE7jUI9OutklxA7yeZBBbx/6z93/z0r0bxPa+G/Bem6jcSR2kCQXf7u6uo/373H/xv/V1zV14u8ceFbmy8SeD9Hg1GeSD/TntYI/Luv8Apn5f/PSgDotS8Va5pV/B4b8QW9ve2Uc8nmTu8n7i48v/AFkf/LSrXgfxP/bl/wCZceMJLqCw8zZpd7P5c99H/q45PM/5aR15/pXxN8WPcvqmoeG7ffPJ+/3x/v7L/rpHXRXXwy1jxrbJrmj+fa3Ucf8AokyP+8fzP9Z5f/POOgD3GCS4013j0vwvBdads+zyWr6ls8+4/wC2n/POvMvjNYyT6JdaxrFnPBvnjt4Psv8Ay3j/AOefl/6z93XPeGP+FifDLWH/AOFkeJJNU0638vy7JP38bx/89JJK9k0rVfD/AI48/wCz29vrel3/AJdx5z/u99v5f/tP/nnQB5LfeJ/FGjQ6X4T1S3u0S7jjuNH/AHEckH/TOP8Ad1BJ4R+InjXSoNQ1iO/TyH+0X3kweR5Hl/6vy46EnuINb1e3t/EmrapokkklnaWX2ST/AEGTzP8AlnXsMGh3FpeaRpf2iSCC0sf3+y+j8xPL/wCWkn/XSOgDzy68FaX4um1HWLzS7t7qdP8ARZv+W6fu/wDlp5n+rpljaeLPDHgB/LvJ7JPLjkTZH5n7v/nn5nl10vxN8QaXP4ee40uzknvbuSSNLpJ/+ef+r/1dQfCTxVqHie2/sPxBeR3Vl5H2edH+SOe4/wCeccf/AC08ugDwTSvhdqHxY8f/ANqXlxPZWtp+7uvnk/dx/wDLTzK+jPA/grQ/DmiQaH4T8tNIu3kvIJ38z/v5H5ld5Y6Hp8GpQSeGtPsLK1gj/fzJB5Ej/wDLOqviC+/s3+zvtkk97BI/mf6FBv8AIk8ygDL02xknhvtQ0vT4J0nuvtEk17P5nl/9NPLrB+I1j4f/ALE1S8vLf+y0u5Ps86P5c++T/n4/6Zx1vWmmxpDqnhuSP+y7LUv9IR/sn/TT/Wf9/K4P4oeDvHHiO8TUPscl1ZQQfZ033X/LT/V/u446AOG8HeDre08Papqmj6xJqF1fz/2fafav9X9nrU+HPw50+7S98Qax4su717SSOPfap+8g8v8A5Z/9c63rvWfD/wANvhc8kn2uyePy/MgvZP3iSSf8865fQP2j9D0DQbq8t9PuLrS7+Py47XZHHd+XH/rKAH+H/Ctv4u1W98P3H2S11Swn8xHhgk8yD/p4/efu/Lkr0q7jt9O2XmoahHa6XaQfZ7S6/d+ZP/08eZ/10rzKO01yxhTx5b293ZWV2/2iCy+1fvHrq9N8T+F/EcN7rlnrkE+lwJ9nkg1C68j/AMhyUAcH8QvB0nxYvINUj0O7fTvDz3Ee+af948nl/u/3n/LT95V7Q3s/DPh6O81jXJ9XnsH8xEeDyJIP+mf/AE0rQvvi34T0qw+x295On9mySefp8HmeZ5nmfu/L8uvItR8W6p408SajJJp9/awTwfv0gn8yTzJP+Wf/AEz8ygDb+L/ibw3PZ6XeWdxHqLxvJHH59j+7g8yPzP8Av5Xi+ueEpLGGDxBo+oRz6vfx/uILLzH3/wDPTzKk1XTtYjsLW81T7R5EF1JJ9lf95vk/5Z/vK3vA9j4g0rW9O8aeINYtNR8jzLPTdPSPyP3cn7yTzKAOGn8MfYb+Dwv9ojTW55PtEk7z+X5//TvXvfwy8HSabZvHb+H4NRvZ/Lk/fp+7tY/+efmSfu66jTvhf4b1zxPB48t9D/tF7Ty5ILr955fl/wDLSSul8T+DpPEF/wD2xp/iCTSII7WPelrH+8n/AOunmf8ALOgCDTvAFv4Lv9R/sePyNXv4I/sn2qf/AJZ/8tP+WlSaxo1va/atU1D+0oL2OSPy7q1k8uP/AKZxx/vP3kdecyaV48/tj7Ppd5d3Ulp9yab/AFf/AO7qbX4PEnh+5n1TWPFkc8E6RyWvnp5n7z/lpHHJQB0WsfEa30a207R49Pj1HSLtJI3eaSSTfcf9c4/9XWd4ck8D6rqU9vo+oWn9o2HmST2U/mf6uSP/AKaf6uT/AJZ1y/wy8R2895r2sXGlz+RH+83p/rPMj/1f/XPzKL7Q9P8ADFn/AMJRJ4P1K11HVp5Li7vXu4/MSP8A1n/LT/WUAZfjWDw3r/i19P0eztLLVNFkjknRI/8AyH/10/6aV674cg0fX9He88PxyTvYf6PfI8+zZ/00j8z/AFn/AFzrwHwXo+ueMfGyeJPDdvaWSef9nnmuk3xvH/yzkr1C+1mTwwk+l6x4ksP3k8ciQQweR58n/TT/AKZ0AUfiH/bH2D+x/s9o89g/mfuE/d30dc38IfiFqkGlXVn44t4/tuk+ZcaPPNayfv8AzP8AlnJJUGo+I9/iG1k1C4u4Eg8ySd4J/M/d/wDtOs7xBqvizxPrdlp/ge3knso4PM8h54/n8v8A9qUAUtY8f28+sap4o8QW86PJJHJAll/q0j/5512V9dfCPXPB8EmuaxfpqN2nmWv+gyf6LJ/yzrkNS07UPFyadJ4f8Nwao93HJ/atqk+yODy/+mlcpo+seJPBevWsnijw/d/v5/s8kHmfvHj/APjdAHvHgPy/D9nqkmh6xP4of93HdJ5Hl/8AXT95JXPabH4g1zw9e6fJeSaJ/wAtJLJ/k8uOP/rp/wA9K7X7D4Tn0Sfxx4fj1KySS0+2bLWePy0uP+mkf/LSPzK8ln+LFx4cs4Ptn2S61ee7/fvPa+ZBYx/6z93HQB6T4Se4n8GWtnrFnPrdlaeZJG808nlwf9tI/wDnnXN+I0uPGPhL+0NH8aST3tpP9oj09/M/cW//ADz8yuu/4S34mXWiQW+j6PpLpPa/aJJrX93GlvJ/z0/6aSVsRwfavDb3ml6PH/p9pJJG6QSeeknl+X/rKAOa+HOs/wDCR+ALWPVNPgtYJP3mpXvmefInl/u4/L8ymal488B+FdVTwfrFvcI8EHmefNBJ+/qrpWm+IPBem3Vv4T1TTY4LSx8zVXupN+/zP3kkcf8Az08v/pnXL+J7681WG1vPEmn6Lq+kXc8kmyCfy5E/9qR0AanxR/4SSDRE8UeE/EEj6LJH5fkTQfvPMk/5aeXRp3iDT/tn+j+IJ5LqO1t5HtXg/wCPqP8A5aR/6ursH2fWPCWqf8IvocfkSf8AHj5Ecnyf9dK4rwB4n8UarqsEcenz6XdQQSfvppPuf89KAPvv9jjULvVfhfqOo3MNvB9o1yd444ItqKnkQYAH50UfsiHXf+Faah9sexk/4nUvlNb/AHDH9ngxj9aKAPiv9oP4j63Z/E/xUsKX12NO1/UEtJwkcggkju5P3ez/ADJXm134x8WeMX8vUJLt4PP8yTS9P8yCPzP+enl16l8WP+ES8MfGHxbb3UsSTT+ItY1B7pvMd0kku/8AV1Xk+I3w/SH+z/D959qTy/Lu9Qm/1f8A00k8ygDIsfAF54Y0qfVPEkl++qXc8caXTx+fHBH/AO1JK6vwxBof2z7PpehwO9xffaIL1PMeNLj/AJaf/HKxLr9oW3gvJ9P8QahBBpEflx/aoLSOeSf/AK5yVzWo6zoenaCmsW8d3pcFpd3FxBPBdR/v45P+2n7ugD2v4hWNxoHh660u8vE+2zp5lq88kcn2r/ppH5f+rqCf42+H/DHhXS5PEGof8TGwtPuQJGkl1JHXh2q+JvEHjHTdR0PR9Qv9b06SeO8jtYLXzL9JJP8AppHH/q6u6d+z14o0pE8UfEi8sPD1laWkccf2qP7XI/8Az0kjoA0fGPxfvPHGpJqHh+S7166ktI5LuHRYJP3Ekn/POT/2pTPA/wCzn4o8R6xqNv480uTRLWNPtlo/lx/v5PL/AOXiSvYPg74V8B6No/8AxSfizTdenn1WO3e1tfM8z95H/wBM/wDv5Xvl1pt5aaPdeB9Y0+B0u5Ps897a/v8AZ5n/AD8eZ/yzoA/OP4m6dZ6Nef2X4H1j+ztLgeON0Ty0jn/6afu6xdH8MaPaWE+qR6h/pUcHmIk0f3/+enl19W+JvAHgv4bWGqaHb6FBez6lHHbz60nmR2nmeZ/00rzzUfDnw71K/gs9L8YSfZbCCOSS1gg8+RLj/ppJ/wBdKAPJfsmj6ik1v4bt5P7LjtftE7+R+8eT/WV1Gz4d6rZx6xcWd+/lxySTzwR+XsuP+ef/AE0rr9Stbz4bX76hZ28aWsccfl2tl88d9J/z0/d/6uP/AKZyVt+GfDkfirQbrxx4k/s2eytI5LxNItbH94/l/wCs8yOgDl/BWj+A/FWq+F/D/h/z7rUY5JPtf2pNn/XP/rpWv4m0PQ/DPxRuvC+uaHqV7pF/HJbpBD+78iT/AFn7vzP+mla/grUvBes63a654L0uPTrW0/eXVr5/kSPJXS65qtn4t8Wwf8JhpcaXXmeXBO/7z93/AMs5PM/9p0AcV/wrzR7HVbXQ7PUL+HzP9IkSCPfvuJP+Wkn/AGz/AHdP1j4ZahY6r9sk8Pz6Xp32STe/n+ZJBJ/zz/1n/bStTxx4R0O115LPxJealpdlYJ5fnQfuI5/Mk/7+Uaz4f1TwxDBHeapJOknmf2ba3snnxzxyR/8APT/pnQBnfDXxdp/w88Wwah4w1y7uoJ0+z+Q/lpJ/0zk/d1qeKv8AhXeq+PJ9Q1jVI5I4JPs9ps/1iR/8tJP3dcHpXgTT/Ed5/Z9nHH/y0ke1ng/d+Z/zz8z/AJ516vqvhjwXA+nW958N5/7Onj/069sk/eeZH/y08ygDmrHxP4w8D+OYNH0fxBqX2WR45POefyIP3f8Aq69y8W+Ebz4m6bp0fjzXIHuo5I5Eukjjk2Sf89P3dVfD/hL4Z+J4X8P2dvHqMmm3fmJC8G+d5PLj/wBZJ/zzrB1HwXrnhzWLrR/Fmuf2Wn+rgS1gn/5aSf8APT/WUAR+MdK8afDnw3pGj+F9YsL21jn+z32oJ+4k/wCmdvJJH/rK5vwJ4ck8XXNr4g8YeRql1aWnl+fqHmJJ/wAtPM/d/wDLSvcfCPjHQ5PA09nqn2SeDRbSS3vnuoP3fmRyfu5JPM/56Vw3wr8a+E9V8eT+H/tGpwXWu/6ZaQXVp+7eT/rp/wA85PLoA828R6d4k+Ht/J4w0O3k0S1sE+0QeS/7v/nn5fmf89P+mddRo/xh8aQy2Xifwxb/ANqTyWnl3aXvkPJ5f/LSSRP+Wld/8SoLfwrf/aP9L1eyj8yR4USPzE/66R/9M61/gt8HdA0Oa68cavb2/wBl1ax8z7kf7/8A55yUAT6B/wAJJ8Rvh7q9xcXECXV35dx8n+sg8v8A1n/XP/rnXN6V47t4NEvfDesRxpoM8/7ye6g/49f+2n/TSvcdKn8uwg/suSC1tZJ/LeCG0jkjn/5Z/vJK434h+FZNV8/Q/wDhG7R7WOfzPOgk8jf5cf8Aq/3dAHNeC9Gj0pNX0+O8kfTr/wAuOe9e7+3SQRyf6uOTzK7mw0C08Ktp2qeEJ55rKeCTyLV08yRPM/1nlxx/8s6820rwJqGq77DwRb3drqmmT+ZJDPJJ5c//ADzk/ef6z/lpWd8HfHlxo/xI1fwfrmnxvqkkHlwO8nlyf9NP9X+7oA7X44eJ/Hmh3+kaPo/guw1S1v8A/jxfyPM/1cf/AC0k/wCWclcPapp+jQwePLez/su9gnkke1eDf9l/56R+ZH/rJK9Tkks/Eelf2Xea5f6XPO/2eCe6n2SJbyf6yT/nnJJXVeFtJg0Tw5H4UvFh1Cxt4zbpfzY3mP8A65p/rKAPnSx/aP1TR3uriPR7efUb7TvLgdI/3F7/ANdJJK9D8AePLO+0rw99ns7uy/fyefDOnl/9/PM/6af6uu11X4beE9Vs/wCw5NDj8jQp/wB2/kfv0/65yVxupeEbefxJHZ6f4bk8iCCOPfdSR+X/AM9I/wB5QBa1WDT9VubXR/Ekcfk3af6Kl1afv/8AWf6zzI/9X5f/AJEripPAdx8K9bvvFGj293dWUHl3F0j/APtv/wA9K3tV8I654gv/AO0JPEF3awST/fSSPyHj/wCenmR1l+NfCPizStEfUP7YnvbXy4/MRJJ/+Wf/AGz/AHdAHDfEa78D6il9p/2ye9n1qOSSBNQj/f2skn/PPy/9XXL+BPAkespP/wAV5cJPHJH9rsnkjgng8uP/AMiVV1zwlJ4t1Ky8UeH7Oe1060nj+3f2hHvjg8v/AKaV0vgD4a+D45rHWNU8UQWsHiHzLeSC1k/f/wDPPzP3f7ygDR8VeDvC8E1rrml+JJ554J/tF38nmSaj/wA9I/L/AOelcno3iqTUfE+nXFv4ontbWDzPIS6eP/WSf8s/LrtvF3whvNOtrLw34bt96WDyXEGqQP5kieZ/yz/56fvP+mleN+IPht8cJ0utD+xwaddWk8dxvupI/Muo46AOu1zX/FnhjVdb0PWNYgvdIu7T9+/35JI/+eccn/TSpPhzPqngrwelxodv/aiSTySWllex+Rsk/wDjfmVqfBbwBb+KrbTtL1i3v08hPM32s/7ieTzP9XJH/wAs67xPF3hfw5pWqf2X4g2Ppvmb0ng8vyPL/wBZ/rP+Wn/XOgDmtK8VSaNrb29no9pqmo393JJO7z/u7W48v95H+7r0zwrJ4T1m5fXNQktNE1eeD7HPawvJ5j/9NPL/AOuleHfDXVbfR/EOo+LNPs9J1Gyu55I538/zJEkk/wCWn/TOvULH4jaX4c33Gj2dpOlp9nkkunTzJLqPy/3kf7v/ANGUAWvFWneD9VvLLwX/AGhd2UEb/aEm/d+R5n/XT/WUXWsaH8MtV06S30uNL27n+zyTwR/u3/6aRySf6uSus8yz1KFNUk0/SftUcccdjazQeZPBHJ/5Dkjrq559PjhT7PbxzvaSW9473qfu7WP/AJaeXJ/z0oA57VZPHm+6j8P+RBp3+sk1CeeP/lp/10/1n/TStDw/rHiDxBojyah4fjd7Cf538zyI3kj/AOWkf/TOtGe+t7u5fUNQuI3g/d3Fqk8ezfbyfu/3lYmsabql3oMFnodnf77uST99M8fmeX/10/5aUAXrvUtHu5nvNY8iB44/L+f95JPXE6l4u1D+x4NUk8J6kiQQf6LPa+XH/q5P9ZJ/00rL8Dxyar4hn0P7Hdp5n+ourr+OOP8A1nl0eNbvfZz2+l3GpWvkQSSXc8KSRyT+X+88vy/+edAHFfFGx8SeI7DTriO3u30jUpPMdJ44/wDRf+elYl9B4L8K6bBcf8I/GkEcH2hN7+RJB/rPLj8uvBLvxx8ZPGvifV9Q/tT9xaR/aEhsnk8uCPzK9r0rwPH8Q9Ktby4uJ7WCdI/Psn8x98f/AD08uSgCrofxD/4TjRJ/7H1SN7XSY5JPJ8zz9kn/ACz8yOuX0OfxJOj+C9Yjjn06/n+0O9r+7gSST95JHJJJXa/Dn9nPxJ8PH8SyfD/xJHPp1/5kb6fdf6x/+2n+rrU1n4a+MINHguLzT5H+wP8Av0hu4440/wCWnlx/89JKANG+0rT/AAzZ/wBsW9nYXryQRx2OoWqSeYkn/LSuQ8VePLO+tn/s+Ow1HUbDzJN8EccfkVveKr7+ytK/svy79LqwtY5ILq1k2f8AfyOT/Wf9NJK8K+GWhx+MdbvdY0/VI5545PMvnd/Ljf8A65/89KAOy8Y6H4Ln8JaR4fs7yPS9en8v7dMk/wC7nk/6516b4Z+G2h6V4DTS/FEdpdajd/u4/wB3sjg8z/np/wA9K8U/aa0280q/0jxBo95/pXmf2f5FrJ5kn/XPy/8AlnXvHwk8Y3Hjj4ew6hrGlzwapBJHHHMkfmSP/wDG/LoAn0PwVqH2OaPw3qE8H2STzPsT+Z5aSf8AtOua8d+KvFkmt2vgv7ZYQeXH9okmuoP37+X/AMs5P+mleh/2z872dvHOkE/+j3dr5+yN5P8AnpXG/ELw5b33ifRPEklxBev9l+z/APH15/7z/npQAeZ/Yfhi1uNYs54NUu5/Lne6k2R3VvH/AM85Kn8OR6fHM+lx3nkaXH5kk9lqDxyRvH/10/1lVfgzqusa/wCHtRs/EGlz6pdaLPJHaWrp5kd1b/8ATP8A7Z11eseDtP8AEem3VvoelwaDdSQfv03/ALxPM/66UAch48sfCfiPR/s/w71TQdL1e7/dx2qP5e//AK5x/wCrrlIILzxVDqPgf4mWclldWH+kRu8kknn/APTPzI6858T/ALO3xQsdVgvPDckdrq9pHHJaf8TX/j6j/wCmnl12XgfSrzUrZLjxhcR/235clvqWnw+Ym+T/AJZ/9dKAMvVdYt/D94+l6PebLry/LR/3nlp/20rhtS1XUNc8Tw3Hii3t7r95HIjv+78uOuy8VQf8K5d/GmsSX/8AZ0d39ng0i6fz5L7/ALZ/8s/LrF0rxVp/xJv7LVND0vfqlh5kc+kJBJHB5f8Az0/66f8AXSgDl77XNLtNbnuPD8erPZXc/lo+ofuJJ/L/AOWf/TSOoNAg1TUbC18QR6hd2t7d30kf9n+X+78v/pnXpOo2MjpZWcng/wD0rTZPs8kL+X5dr+88yT95V6TQ47rxOmsa5o8enaXYSeXs0+ePzHoAztH1LUJ0n1Tw3qF+96kckb2vmeXJ+7/d1vaV4gvNV8N6JoeqeD7+9+SS4n1Dy/3k/wC8/wCen/LOn+Mfglof2l/Fln40u9B+SSSdIPMeOf8Ad/8ALPy67LwVB5/hiy1Twn4ov9R0uwuo457W9fyJHjk/1n7uOgDm/GuueKPA+jpJ8P8AwXpv2KPy9iPJ5nn+Z/z08z/nnWJpvw21Ce5tdc8QaPBa6fd/vHSePfGkkn+s/wBX/q67/wAQQahdW0+lx29o+nQT/u7p5PL/AHn/ACzjqHQ/DnizxMmo6frF59i0T+0Y45NMsrry/tUn/LST/ppQBqaNrnh/wjo97o/hfR9We9ggjj3zQfu38v8A5aR/9tKwfE/ji8TR7qzk1SC6upI/3n2WPy4P3kn/AB71qa54qt9Kubrwnqmj2Fr4eggkt43e7kkktf8Apn/z0rzzUtV8N6xpVrocej3d1ezyR/Zb1P3caSR/8tP+eklAF3xr8PfFHirVUks7z+y9IkgkuLT/AFaRwfu/3kflx1zej6x4X8JabBp8n/ExuoJ5JN/keZI//fytfxV4/wDiRGkGl+E4/wC1NUsIJLi63+X8kcf/AC8Rx1w0Hw51DxNol74s8WeNI4NUnn+RLWPy5Hkj/wCWdAHslp41k0rQU1T7PJp32u1kuEtU8vz/ADP+Wcn7z/lnXnPwy+Jtx4ce61Tx5cQXSam/+i3SR/8AkOsV/F2qR6U9veXEj3thB5ifv45/Pk/7aVqaNdeC/EfhWf8AtDS59IntE+0efNB5Ec/l0Afen7Iclne+AtfvLK6E0U/iKRw8cpZTmztehork/wDgnxqOn3nwY1l9KsLmK2TxPcIhkHMgFpafP+NFAHx78SPhf4f+I3xr+Jn2nxzrsOo2nibWP+JZax/u/L+0Sfx1zepfCfw34HS18P6Hcf2jeySeZ888nmPHJH/y0g/56R19ZfEC78D6P4o8TXuoaHJe/a9fvLeT7FaHzEk8yTzJJJErmfBfw8t5PHL3HiDwnPdQalaf6Dq88H7y1k/5ZyeZJQBwfg74MyalpWt6hqniS31RI4Ps7wvp0b/ZZP8AlpH/AM9PM/6aR1N4V+ENxA72dxo9ppyR/u5IJo45/wDrnX0N4c8K/wBjQwfZ453uo4/Mu7rfAkk/l/8ATP8A56V5r8UPAEdpMnxI0fxBfwaXJJ5cmmPH/qJP+mfl/wDfygDP8R/C7Q/CNtBZ+C9Uv/D2qTz/AOnWtrJ58b/9M/8ApnVXxV8C/EF9eadHrniSS6/0XzJIL15PL/6aRyeZXXad488L+INN06PXNDnuoIJI7eDUEgk/f/8ATTy69N1L/iceHppLOSS1gu7SSzgd4Pufu/8AV/8A2ygDyX4e6B5j3uh+A7fRbLTtFvvMvr3Z+8uvM/6aSeX+7/65167rGvx+FdE0u4s9Lv8AUZ0tJPPhsp/Pjf8A7+f9M6Z4S0bwn4V8MT2cniSwsp/ssnz6nP8A6+OP/lp5n/XSp59c1jWfCr3ng/8AslLqOD9xq+/zIPMj/wCWdAHIeR4w+Kngm18P6f4b/suCRJP9NvZ4/wDV15L4H+CV5BNrfhvWPDcmnQ2kfmSXs/ySPJ/rP3cf/LSvTbuP44XVt/anl6bBpdpBJeX09ldf6+T/AFf/AGz/AOudYniqfUNS1ixuNH8UIk+tWvzwahB9zy/9X5cn/TSgDkNDfR/CupXt5b6fG/nx/aLR7qfy43j/AO2f7ut7X5/BepPdapb3EccHkeXOlr+4gupI/wDlpJJ/zzrF8TQeKLuF/B9v4P36XJdf6U8P7uRI/wDnp5kn+r8yrWj2Ph/yU+GeoafPBpf7y4+1f8945I/+Wcn+r8ygDQ8MfDm4TUk1CPT9Nj0i/gk/4l9rP5e+T/npJXKeP/iHceI3svB9nZx6dq9p5kj74I4/3ckflx/vP/alT/Dnwd8QNG+IU9xHcR/2R+8t40e7gn+1W/l/8u//AE0rjfiN5d9qUGueJNck8+O68tLqGD78ccn7u3k8v/lp5dAHqHwk8K3HjjRLrQ/HFv5/7uTyJ0n3x+XH/wAtPMk/eeZVrxdPeaN/Z2jyaPaeIbLTHjjtEupPueX/AMs5PLq7a6PcaHrfl+A9Uk8+/tPLk0yafzJPLkj8z93/AMtI64bxj4V+IGleLdOuNH0ud38S/wCjzokkkEaSf89JJKAL1rqPhvxVNB4g0+P7Fe2EH7y1+1/vPtHmf6uOsTw58WPiJ4c8YXsel6x5+i2E/wDy+/8ATT/lnV3xd4HvPg19iuNYt7vV7LxDJHHfWTwR/uP+en7z/WVa8QaHeJrH/CQeD7eN9InT+z9Rh0iPz98n+sjkuP3dAGxqqeH4PiLa/FDwfrGu6R59j/p1rBJs2f8AbOT93/rKj+I3j+TR00jWLyzknef7k8D/ALi1/wCmf/XSuH8Qf25rOsXV54T0e7srXSZI7d71/wDWPJH/AMs/+/le8aH/AMJBqPw9ez8USab/AGJpulfvE2RySfaPM/1kn/TT/ppQB4VoHiPT/Efj+y8F+NNH2aRqX/H2kGqyfP8A885JP3n+rr60tfhzofhK5stcs/Pn+wR+XaJPPH5cH/XOvk7R9O8F6N4hns/iRo+rapeyeX5Fq9p/x9Sf6yP95HX0FBqvxAksPM0/Q7Tz7CCOSC1+/J/n/ln5dAHWeNfhXb/ENNL/ALY8SSWvlyR3l9BZSR+Y/wDzz8yT/nnHUcGj+LPhzbT2en3FpqGib/s8D+R5n2WP/P8Ayzrb8OajrF3ZvJqlvYWLz3Vv5nnwf6+P/lp+7/551qeNNDkvvC91Z6XcalPdQRySQPayRp5//tOgDQ0pLzWNNm1iORLW68jy7RLr9xHB/wBs6kvrq88OaJ5lxHI8FpayeXa79nn3H/TSSuK+F2vx/YIPDesaHPZavG/yQahPH5n+r/eSV0Nrqtx4j1vUfC/izT447K//AHcdrv8A3j+X/rP+2clAHm3wvsfFmo6re3l5p8cFrPH+/e1upI408z/ln5n/AC0rUn+Hvg/wx8YLrxRpfheNJ4NN8yd0k8uP/V/8869Tg01INI06zs9LjjmtH/cInyIkf/bT/WVxvjzxb4P0rVbLT/FlvqU/2ueOS1gSOOSP/rp+8oAffeE9O8fRWmtx3NvPqOmyRxxzIj7IY/8Ann/0zp+o6VqHh22tY/D9xdz/ANk+ZI+yCT5P+2n+rkpnirUpfB3h+H7POmqRvBJJ9m2Okckf/LPzPL/dx1D4O8ceIPE+mvZ+JP8ARXjj8ydPIkkjTzP9X/10joAu6z41t57afR9Q0/Wp457WOOd7KDy9/mf88/8AppXnPgf7Zo3jafwvqnnpp0jyW/2K6eTz0/55+XJXeeOPGNnodt/Z+h28k91aQfaPsUGm/u/3f7z/AJaV4dr/AMUNP/4WXp2oax4bjR9StPMvoJpPL8jzP/anmUAe8WNj/Y2lT29vpcciQf6Qlqn7ud7z/ppHXinxQ1L4weHNSstckjnTzL6O3k2QSf6v/lpH5f8Ay0/66V7joF9J4jhSS31Swnnu0kjurq1/1bx/8s/Mpk6XGmw3R8r+1LWCP7Pa/uPvySf6yT/rnQB5Zd2P/C8PCX+jySaJayXVxHdQfu4JEkj/ANX/ANdK8r1X4V2fgTW08P8AiCSfxDa3/lx2OyOT9xJJ/rJP+mder+I/A9n4VttR8QWcd/O/nySQWX2v/v55fl1veHNc0vxjptrb6pp9pZP5f2jek/7uf/pnJ/00/wBXQBneDvhfqnh/TbKOTUL/APs6BJLj7V58km+Py/3cf/PTy62NR8OafqWiTW8mj/ZUjjkktbqCDzJ3j/1nmR+Z/rK2rH/hJPB1hdRx6hJ9lnSS4dJ03yJH/wBM6JHt9GtkuLiTVoEj/d2tlZRyf886AMHwd4Vt7Hw9dWfh/UJJ4P3ciP5f+s/66f8AbSvln49+C5PEHiGy/su3u4L67f7PPvn8uTzP+en/AE0r638RprGlaPPHb/a9LtbtP3DvBH5nmf5/5aV8xfE3w58TNO+IT6xb+H9W1uD935E91P5mzzP+uf8Aq6AIfhJ8L7zw5bfY9DuLu9/tbzLedJ4449n/AD0k/wCmcdeoJdW/gCzurfxR4X/tRLueOz2WsEb/ANnf8s//ALZWppXhzXLS/Tw/eR3+n3v2S3uJPsVpHH5Efl/6v/pp+8qjP44uLTXn8D+LNU1ZNUkeSz8+1gjkjnjj/wBX+7oA7J5NP8K2c9xqniySeCOO3jgfzII/+PePzPM/d143J+1tHY63ex+MPhvq0GiSXfmWs1l/HJ/9sr1TTvCPh/xNZ6XeeKP9Knk/0h3RJPMT7P8Au/8AyJWXrngfw/qtn5mqRz3tlIn2i7n8vZJBJ/zz8v8A550AaF98aZPsenahqng+7TTp4/3E6QRx/u5P+ekclXr7xb4P1x9OuPD/AIw021+1wSW9ra3U/wByTzP9ZHH/AM9K8r1zw/8A8JxpT6fqGuWkaQeXHaafdeYknl/9M468O+Pfwy8QeFbmy1zT7O7ntYII/wDjyjk8uD/nn5kn/LOgD67vtZ8J/wCst7iDTvtcHlpM88n/AB7/APLSSOs5/E+h6rc3WnyXmpQeRaR29jdTX3lx33/XSTy/9XXzF8JL7xJ44s08L/ES3v7VLCCSSC6S6/eJH5n/AD0krr/FVj4o8CXMFxod59t067k+0Il7+/2Rx0AdroF34HtXvfBeoeD7TSE8iS8u38z929xH/wCjKy/Dnj+4/sf+y9Q0Oe10uD92+r2vmeXP/wA85P8AV+ZXmF38VNP1zVfM1S3jsnneSOR55/vx/wDPSug+HPhm81V9Xt49YkTRJLTzI53kkeB5P+enl/8ALOgD2vQ59L1zStIvI/Ek7+RHJI6Q2Mkcf2etjVXjghtdUs9HkuktJJI5IHk2bI4/9Z/y0rhvD/gDUNK1LS7iPXJ7VLT95OnnyRxvZ/8AXSP93XS+MfB0euW0Fnp8ce+f959tSSTzH/6Zxx0AeV+Nf7Q8caPBqGoW9pp2naa8kljdTz+Xvt/L/ef9tK850Pw/p99C+l+G9UtNLgg/eSPNPsjvrj/lnHXoHxCg8eaV4AsvC+oeH/tunRyeZA83+r8v/nn/AM9Kf8MvAFxrnw0STWPBdpBPvk+/PsnT95/rI/8Aln5dAHnlj4OvJPENlp8muf2ikknlzp9yOD/pp/z0r6T1nWdP+HvhV7yPyH8i08uCCy/dyTyf89P3leKfGnwro/hXTbLxBo/ii7tbq7g+xxoknl+f5f8Ay0//AHdc9feJ/iBPbQeG7OSSD7fBHH9tdP3aWf8AzzjoA9Jg+JWj6xC8ceuTwQQeXHI96n7zzP8App/20qHxx418H+H9H8vR7zz9UjTy96WuyR5P/Rf/AH7rnfCvgO38CJPH4st4/Et7dv8A8vUnmfu4/wDlpJH/AMtK6XVfhzo6XMHiSPT7S6sr/wD1DweZ5f2iT/2nQBB8NvhtJodta+LPD+uf8Te7gkkvkSf93BHJ/wAs5P8ArpHTPEHxwuI0tbf/AIROeeytL77Q6J+7kgj/AOeldDrmh6fAkGl6PqFpp0F//f8A9XB5cf7z/pp5dec6xa6hod/H4T0+O7up54/Mkunk3xzx/wDTSSgD0qD4jeG9c0rTrjT9YtPtsbyefa3X7yf7PXE+Lr7T7S51SPXJI9O06TzLyDUIIJPMeT/tnWjaaHrHgDwxDqmseH7C9+eS8nurK62fu/8AlnH5n/tOqviPxHoepWFrZ2ejxwXUnl3H7+Dy9/mfvPL/AHn+soA8o8Kyah4tttY0f/hF59eS/wD9RdXUkkmy4/56eZWXrHh/4iaN420iPwvrFpa3UEf/AB5afJ5cl15f+sj/AOmlfSaeKpNHs/s9vpcf22eeTz57W0+5byf8tK821+fwX8Q5v7c8N6Xfya3YJ/r/APUR3XmSf6uP/ppQA/xxdSa54VTVNc8+DVJJ5I57XzP3cf8A1z8v/WVkT/Ilr9juJEupPLk2WryeR5cn/LTy5P8AlpVXxPoHiy1uYNQ/s/VtOsrC1j8v+0PLjjT935nmeZU2ua54oez0vxhpdvfpZR/6HBa2tj+7fzP+Wnmf8tKAPfPhzfXlj4Y0uzuLz+1LqeST7VC/lx7I/wDrn/z0rkPEHie40q8guLePSYf7Jj/dv5++RI/M/eSVkWPj/T7XW7XWPEGn2lrdTwR286Wt9/pc8n+r/wC2dXfFUHgvVfDHmaHbx6Xq+yT7Ul1PJ5f/AEzk/wC2lAHPQfEa38M/arPxBqEmrwatPJcabNP+82eZJ/rKm8T/AB78P6bDDZ2dvqU+r6bJ8jzx+XJJH5f/AD0rzn4c2uh+KtV+2axqH217RPMj8n+COP8A1n7v/lpWxJo3gOC/utc/tiw/ef6Hd2s/lySeZ/yzkjj/AOen/XOgDvLrxB4f+I0Nr4k1zwnqWkP/AKuCCH95vk/5aeZHXJ2kHh/wrefaLzwff/2pdyeXBdXXyQPH/wAtJI/3lTv8VNQ0ZNI8P6HodvdT/wCrjR45Pkjk/wCmkld5/o9rZ2Vx9n0m9Swg/wCPLy/L3yf9dJP3knl0AeFf2brEHxOn8QafcalpFrd2v7+6urTzP8x11+sa5ceGLCCPXPB+xN/l3X2X95+7/wCen/XSSuD+KPiPUNc8YWtvb6pdpqM9p5mz94n7uP8A5Z1y+ueNPGGuQvb2euX91ewJHJ8n7vyPL/5ZyUAdX4q8VeD57OC3t7OeyfzI5PP/ANfv/wCmclc9a+MdQu4X/wCEgt43tbDy/sNr9yP95/z0/wCelcv4f8XaXpyXtveXF3q888cflwJB5ccFx/z0rso/DN544v47iS4jSDy4/wDUSSJ/10/1n/LSgD76/wCCb2sJqPwQ177LZRxRW3i27t0WOXcoC2lp0P40Vr/sB23hvTPhFr2neH1ijtrbxTcRsF6bxaWmf6UUAcH8QtK8QR/ELXrzQ7zSb6yfVby4vtPmj8v/AJeJI/Lkk/8AIldR4ftLiDRH0+4+yXVrdwRxxvdSST+R/wBc5K+b/F/xp8WeDvjV4+s0kPkx+JtX8x7iN3SC3ju5PLjT/rpXRJ+01p86WUcnhuS6/tqTy4IP+PX/ALZx/wDLOgD6ggguL6G1uLj+zb2C3/eTv+8j33H/ACz/AHlVfEelWcegz29xodhe2Ukn/LGPyN/mSeX+7rjfD/xN0PRtEn1DWNQgR7Ty447Wf/S4Ekj/AOef/LSj4eaxJ4j03+1I9Y1JPI/0i0ea63xpJ/zzoAz/AIhazqGm6Cmn+E/C+k3V1psfmQPMknmJHH/z0/6af8s68oj1z4seO7D7RpeoR+FHuII/taefskf95/rI/wDnnXpPiP4t6poc32iPR9J061v55N97skknf/ppJ5dZfi3QLzXLCfVPB+oR6jq8nlxwI7/u0j/5aSfu/wD0ZQAeKp/Bc/gyDQ/iRrl2+owWP/IQf93I8f8A00/56VP4D8VR6P4evfCfmWD6dYP/AMS2eeOOSOfzP9ZHJXjfiDw/4o1KFNL8aXm/UbT9559qnn7Ljy/+Pfy69G8D/D34mJeJb3mqfPHafaLTz/LgjtZPM/1f/bT/AJ6UAeyT6BJp1zpGh6fcf2dpd/J/qL2TzJ38z/nnH5leMeLbTxB4c+Is+oR2c+t2V3P5iJPBHHJBJ/zzjj/9qV3F1/blj4zg1zVNDj1d54PLk/eRvOkkf+s/1f7v93/rPLrl/H/hWP4sTQax4H1zU01TTYJI7ua1kj+T95+7jk/7aUAZF9r95ofiG18P6h4sv7KDVvLjSDZ5m+T/AJ5yeX/zzrhvHnwd8UaVr1lrlx4gjge7uo7OODT55Pn/AHn+s/6Z1vaHrGuWu/4b+LLy7+22kckc915Hn+R+7/d+X/zzkrY+Ht3qGj+G0s7zUN9lHdyeW97YyP8Au/L/ANX+7/1f7ygDrtf8M2eleD9O0PQ497wf6hE/5Zyf9NP+WlWvE3wr0vWPAcGhyaX5GrwfvEvfL3/ZbiP/AJaf9tKz/Amm3l14qTT/APRPssHmXDzvqP7yfy/9ZJH/ANM694gSTUv7L8y4tNkE/mSJBH/x9R/8tJJI/wDnn/q6APL/APhB7P4baanjSzs5P+EhjtJLefVHg/dv/wA8/wB3/rP+mdcv4m8cXnjzSrXS9P1z7Le+RJJdJ+78x/8App/2zrqPiH4jvPE+sP4bs7yT/S5I49kEGyT/APeR1yHhH4XeG01uTwv/AGP4o07UIJJJJPEF1dxz/u44/wDVyf8AoygDgPE3xpt/EFn/AMIvo9nPdT2nlx+ek8iRz2//AKMrvPhB4q1zR7+68N+KPDc+jpceZZ2M175cEb/88/Mj/wCWn7usSx0rw3Y+P7K31y4g1G98z59QtY5Eg/eSfu/+2dT/ABU8CeJL7xba+NNL1iS6e0n8uOy/eJJ/2zj/AOedABHd6H4Y8VTyf8JRPe69aXX2j7La2skkCf8APPzP+Wclehf2j4g8Pu//ABTcd1aySeXdo8nlyJH5fmRyeX/0zrwdPDnxc0OH/hIPLg2Tx/Z0S6/eSSf+1K9r1LxNZ6HYWMmqahO97aQfY5Nn7ydJJI/9Z/00oA5fw/47vIPENlp+l293epfySfatUhjjgkSP/lnHH5n/ACzr2fw/JrE73uofbJNRnnj/AHFraz/uE/66SV5ZJpun+DtSg8YXHmXWtyT+Xv8APjkjeT/ln5kcla+q+KvEFi8+n6PJYT2U7/aJ72Gx2SWvl/8ALP8A1lAHtH/CR6fI8mn3FnJdPYfZ/PeBI/3Hmf8APSSrU91HaWyWdneefPH5nl3t15bx2vl/89PL/wCWn/LOvL4/iN4Dg8DT6pH4k+ypHPHJdzvPH56SSf8APTy65eP9oXS5/EOnaX4XjkdL/wDd6jOlp9r2R/8APT93/wA9KAPSb7UdP0PxDBrFvqlwlrdwfvLqaCSOPy45P3kldfo/jvw/rNzNJo+qaLdXXn/Z4Jv9Rsj/AP3dec/Ea6j1V00OTWIPPtII7O7eZJPnt5P+ef8Ayz8uqNj4R8F+EdBTxJ4b0eSeeOD9/NDfeRBP5f8ArPLoA9h8T2OqPZvb6PHB+/f/AI/Uk/f/APbOOvPPjpBp/wDwg2kahJHJJBoV1HH57+ZJ/wAs/wDWf9NI65Twr8WLfxd4zg1TWPD8mowx3cf2HUIbr9xBJH/0zk/1cf8A00rtfH/hyTxV8Orrwvo8kFrPfpJqFjdJPH5aSR/9/KAOetPGnjTR/B+naxcW/wDaOgyTx+fPp/lyefH/AMtI5I5P3ld/4c8TeF9Z0dPEGj6hPBp0fl/ZUn+ST/pp5kf/ALTrxX4F+I47tLrwf4suLBNegnk2Tzfu9/8A0zre+OHirWPh54e0jT/C+j6Lezz/AH3uvMj8uOP/AFknmR0AbV9441j/AISp7PR9Ljn+ySSSRpdeXB+7k/5Z+Z/y0pmq6x4I8VWMl5qGgX3nQWNxHBqE379P+uf3P3deU/A+T4geONE1681i3gSCeP7PBPDB5H/PTzLiOevcfCNrqGjaDBo9vHHNZQWn7h3/AHkb/wDPSTy/9ZJQBd8AWNnJ4bsbyzvLSy0uSSSN9IS1+/8A8s/3n/LSs74h+ONP+ElmklvZx3U8F3JcTww30n7i38v/AFdvJ5f/AJDrlPE+h+LLGG+8QeG/EGk6XPpv7x0soJPMeP8A7+V89eLviprk+q3Wlx65HdadJHHJqL2sckl28f8Azz8z/V0AfW+jeJvDfxb8A2t7p503/T/3kD+Z+/ST/nnJXmWh/B3wn4gmn8J+KNLv9EgguriSeeG+8uR5P+2n/tOsf4G33g3zdC1mG21LRbaOf7Y/2sxv/wAs/L8uRPk/1leqeKrGTUZrLWNHkg8+wuvLSdP3klAGj4K8JeKfh7d/8I/ea2mp6DcQXHkOkjyXcf7z/npJ/q467LUdSt7Gze8vNDnh8iP/AF80cnmJH/zz/wCmklUbPV78alfXep3bvHm3tLXzv3cCSRx/vP8ArpUOq3WqX2kf2PeWceqTzv8AuJod8e+P/ln5nmUAZ19BcXcySf2pdwWsf+vtX+eOf/nnUMD6Xaaxa6fb6hHHP9lkuNVuv3nl/wDTv+7k/wBZUGjWuoQaPdfaJPtTyPJG9l+8jj/7af8APOsTXNVj0p73S7zT5Lp7uD7ZPapJ5kbx/wCr8uOT/lnHQBi+IPiV4gsfG1rb2+l/8S6eOS31HZ+7kf8A5514v/wgHjjVfiLdapHo9pBa6bqMd5apa32+Py/+mn/TSu8+G3hzT/sGqXn9qalZJd3cf7i9j8/7D5f/AC08yu50PX/Celarq9n4f8yCe48u3tfOg3x+Z5f7ySOSgDXu9N/tXR5tH8N29ha6jP8A8es88n7+eSOT/WeZH/yzrxXxBquqeKnvfD8njiwtZ7C78ue1g8yOf93/AM9P+mlerardyeTB9jjk/s6DzPL3p+8eP/n4r5m+O/wy8P8A/CTza5p/ii70v7J5ckkCPJ5l1+7/ANZ+7/6aUAe/+I4NcsdKfULjS47qysLH7HHCkHlyfvP9XJ5kdef+LvGmh6HbWvgu8uJ9Rur+Dy0spvn+y/8APP8A7Z1meANV8N+IPBNr4f0fUNWfUfsPlyO88jxpJ5n7yuk8VfDLwn4xS11CTVP39pY/uLqB9n/XP93QBB4VsfB+nalPqmj+KLfVNUktf3FlM8fyRyf8s/8ApnXS6rp1xrnglNHs7ye11HVp/L32SRx+R5kf/TT/AJZ/9M6wfB3wkk8AXll4s+0eRe3af6Vp86RybLfzP3kn7z/rnXUeJrS82adb6f4f1J4I/LuJ/Jnjj/dySf8ALT/45QB4P8Of2dtL1m51Hw/8SNH1LV7q0jkjS6gfy45/Lk/1lvXvHhXwrp/gSz07wfZ7J4NNg8uO1n8vzE8z95/rP/If7ytC++x3TvHp8kj/AGuf7Z/xM32R+Z/yzrn/ABNpXiCx/tTULeON0tEk/wBFSfy/tUn/AD0/66UAd3Haaha2b3mj/YLq6n/0iCC9/d/ZY/8AlpH+7/8ARlZepeLtL068+z3F5BP5b/Z0hSf/AL+Vw+q+P5PDnhi1/svUJJ0tJPs86JP5mzzI/wDWSf8ATOP/AFdec+DvE/hvXLZ/+Ews7t0ju5PsmoWv8cf/AC08ygD0b4lSWd9badZ6PbwefJBJ5af6yRP3n+skk/551ieEr7xZpWj2Wn/2fHa2UkEknkT/ALuNI/8AP/oyn6z4/wDC91f6Xpfhe8kuo5PMjg/cSSbLf/np/wBNI46891n4r/ECDx+nhv8Ad3trBB+8R7H7n/TSP/nnQB0nx0j+3aDp15qFvHp17/aMexIJI/M8v/rnVrVdAvLHw3pFxJ4ogRNnl+d5Eckk/wD1zjkry/40+Lby7tv+QPdwQbI44NQupPPjS4/6Z1P4HsfHE9na/wBuRzz/AGCD7ZaXV0/7uCP/AJZ0Aez6HrOsXdmn9qafaT2sHmR6ddQR/vH8v95+8k/5aVyPxG0OOPTdL8Wf8JBrWgwSSeZ9ihn8vz/8yVteDtY1y78N2t5rGqQWt7d3X2i0eaTZGn/TOOOP/WVP4x0rw/qWiXtn4g1SdL2Sx/0GZ0k8v93+8/7Z0AcNfeAPGmsWyf2x4o029eSTzNk91J5iR161d6HpcmlWXh/VNLn+xRpJ5k0H+rST/pp/0zrxvwz8bY/DFtBofijzNOS0/eWM2yOeS6k8z/V1a1X4h+KJ9btfFHg/XI006Of7O87weX/rI/8AnnJQBP8AGbWLzwwml6f4Ps5L21v/AN3Bvtf3n/TSTzP+edcb4D8K3nj/AFKCTUP7WnntJ/s/2p5PLjjk/wDaf7uvXtS1K48R3+iXlvqGk2sF3aRx3zvd/ck/9p1u6rpVvJ/aklv4X/cbP9fA8iRzx/8APT93/rJKAObsbTwXYvdeE7y4u7p7TzN7v5nmPH5f7yvPPEfwr1DQHTxJ4D8SSaR5cklvaJ5/mSJ5n7yTzI69D1iDULS2gs9LkkeC7tJJILKGf7/7v/lp5n+rrmv+E41B/DDyaxcXdrdT+ZJ5HmR+XP8A885PMoA4DWI9cn8/Q5JI729v4Pn2T/6J5n/XOT/V/wDPT93XIRyeJNO1Wy8B3niTVp7LTYJJJEmSSSD7R/z0j/6Z1qaj4q0+78SQaPb6fOnlyeZJe3v7+OOSteDUbjxVfz6prEdhp0+k/u0dH/cfZ/8AV0AUtHnvPDHxmspPEEkF1p0ifaJ/3HmVqeP9ck8Y6PNeaPqkCaRYXckiQwpJ58//ACz/AHn/ADzqrdvHrFtP/wAI/eX97qOmp5d1e+fsjSTzP9XHXmXiDWfFHhyZNPkt5IPLk8y7TZvjupKANiCD7Jpuo3Enkac8aR+Ra+ZJ56eX/wA8/Lqaxn8N+PNSS3uLy/e6gn+RILWPz38v/lnXN+XqGszWtxrH2RIJ/wDUWqSfvPMra8QaHb6Vc+Xo95/Zd7/x8ST2v8Hmf8s5PL/5aUAdt44gk0azS80e4nvXnkjkj8+f/jxj/wDRlTXzx3f2XxR8RPEnn2UH+oSCf92//XSSuHsfhB4g1LSn1z/hKP7UvZPM+SePzI0rkL6DWPsz+G/EEdpAlpJHJ5++R/8Arp+7oAu/Fv4hafrnjCy8QfD/AFC7soLSCS33p+7qrJd6pp0KapJqk968n+v2fJH+8/8ARlVf7G8P+FbBJND1T+3p5PMt9if6t6qwXUkFm/8AwkGhz3T3/wC8gT/UbKAN77d/whcKSf6B/pcn30+fZ/0zkrPn+LFxpz+Zp8kkF1In7jZ/BWhY+FdY1J4bO80+0ggjg8yDfJ+7qr4nvtDsXtby4jjur2T93Olr/wBM/wDnpQB+kX/BNJ5n+B3iGWbzfMk8Wzu27ys5On2P93iiqv8AwS5uvtfwC8RXGyOPf4yuzsTov+hWXFFAE3xD8F/CPxz4r1258QaGl9Ml7f2fmW0/l/6R58kckfl/89P+mlcD4j+AnwzneHWLOz1bTp0tPs9javJvjTy/+ede2r4R8MeA/EXjHVND2QX2raxcahdvqKPs8y4k8ySRP+mf7yuY8VR3EGlX15p+jxz6jaP9otbr955CXHmf6uP/AD5dAHzL488P6x8KPEnhqPxZ4sj1Twhf30nn3SR+XPB/10/5519LaHpXw/uvD0+n28dpBonkR/ZHguo/Lnjkk/eRx/vP9ZXy58e77VNV8+88YST3T+RHbz2SQfu7qSST/WeX/wA9P/Rdemfsy+HND0DTU0/UNLjfUZ0kvLSyvZ432Ryfu/M8v/lpQB6Brnwys9S+xWd5ca1A9hJJbwI/+rTzP9X+7rr9N8AaX4ZRPtmjz6je2EHl/v7T78f/AGzrUgsY9Sh/4mEk/wC//eO/2uNI3kj/APIleV/8Jd408T+Nn0fw/wDECfS9Bgk/suB3kk8x/wDlp/38oA0fi38StP8AA8Nrp+qeB/7R0iTy7iD7Fffv/wDtpXDQfHDxh41tvM8N6hHp0lhJ+7TVI40/65x1a+KnhzWLSw/svWPsGr+R+8kfT7rZdvH/AM9JP+edebeAPD/h/UtY/tTUPFmtWVjd+XcTo8kf/LP/AJ6eX/yzoA7Xwl8afHkdzex6x4XRLqd5LePUILTy438z/WeZ/wCi69h+ElpHpX9n3E+l6T/xMp7jUJ54X2Tv5f8Ayz8vy/8A0ZWX4xvvBfw28PR65cSSPp13fRxyf6VH/wAtI/8AWW8n/LSs7wBoHhPxBePJp8l29laeZeRo995kk8f/ACzoAvXepaXJ4nnks7O7g077d5kFqn+svv8Alp+88z/V1oQXeh6VpWvf2XZwaX5nmSJ5H+lRwRyf89JP9XXpXhHQ5LGztbjVLOw/0uTy0+1Sfu0t5P8AnnXIQT+G7XVbr7RJ9l0eTUZLdLX7n7z/AKaeXQBP8LtKuNO0G1+0W/kT+R5aTQwRyRvb/wDoyP8A650zxPr+n+HLD7ZqHiid57+f7PHdJB+8/wBZ+88uPzP3ddJ/bl5oelWVno/g+/fTvMk2b/knT/rnJJT9Vu/B+seEr2z8QXlvpf2u1+0SeSm/f5f/AD0/+N0AZ9pqunx+f/pH7+wgjkkmSDyPPjk/5ePP/wCWkfl1yfieTT/Ftg+oeE/ElgiXcn2exnR47Xf/AN+/3n/LOt7RtZ8QXdnPb6xHpP8AZ0FrHb2mn7P9f5n+rjkkrI+K/wAOf7c/sfULPQ5LW60mf/j10/Z5j2//AGz/AHcnl0AcB4j+Htn+40u4jg07UZE8uC1sn8+T93/y0jqa18HeG/7Fe3uPEkCeL7tLi4g87UZPPnjjj/8Aadd5pWuaH/Zul2+sXn2W6jkkkge9jkku/wDv5/yzrI8f+Eo/FV4+saPrkFle3cEcdjM8Ec8HmeX+8j8yP/V+ZQB4ompeLPAls954w8UWmo6dPB5cFlPHJHJP/wBtK6z4c6Vb+LdNg8Qap586RzybLX7VJJBH/wB+/wDWVwfjGCTWLl7z+2Ld57Ty43tbqDzP3n/TPzP9XHXV/DW0vLFNUt9L8UaTZQXdj5kdrAnl7P8Ann/1zoAPEfw91Dxj4wk1jw/4kntbWO78x7WaPzPPj/7Z/wCr/d10vxDu/g38NfIj8QW/7iC18v7Enmf9/PL8z95J/wAs667wVHcaz4beTVJLSDUbC7js5PsSb5J/3f8Ay0k/5aeZ/q657X/Afw3+L9m/hPWNY03+0dJST99A++eCSOT/AFf/AE0oA434c6j4H8XeJ72PS/C9/wD8I1d/u0mmtI3j/wDIddRofhnw/wCB9butU0Pw/BBJ4hsZPM1CeD95B5cn/PP/AFccdc1rPhyTwJYfY9Y1y007S7Sf7PaJp935cjx/89P+udZ934q8J/FuGfw3/wAJBJPPpMnl+RP5f+lR/wDTOeP/AJaeXQB7dY+I9Hg0HW7OPVLC6SeD/RLp/Lkk/ef8s7fzK5PVZ7e68KpZ29vImnX9r/Z8l1deXJHBJJ/6Lrg38FeG4La1t9cuL90u/wB5B9q/1drJH/y0rFg8f+LNO03XvCejxweRYeXHPDDP+8urf/tp5lAE3gTxHqHhzxPP8H7jR5H8+SPyNUT+CP8A5ZyeZ/zzr3XQPHGn6a9ro9xHJBPd3f2f7VD/AMeH+ZK+cPhymnwTXsn9nyX3iX/V2nnT+XIlv5n+r/eV1fiNNYjm/wCEk0uzj8mDy5I4P+WdjJH/AKz7R/z0j8ugCf4jeGfGmpfFfW/Gnh+SPSPDVhPHHaahaps8+Py/3n/XSvZ/hs+oXfhhND1zUIL37fY+ZYvNJ/paeZ/10rIsdRt9f8H6Xb+G9Hj0tI45Ljenl/ZHuP8ApnHJ5leLz/F7xx4R8SWuh/2hG+r+f9n+1PB9z/np+7oA988VfD3xw+q+Hv8AhE/En2Kygf8A4nGn3vl+R/q/9Z+7/wCelbV3rnhPQ7OfzJI9Ie08uSxdL7fG/l/u5I685f4m3F14YtY/FmqX97PJH5j7/wBx9uk/5ZxySeX/AKv/AK51V8I6r8RPFU11/aml2k+naT5lxInkRpAnl/8ATST/AJZ0AZ/xp8caXqWgw+IJNLjTRNagks/OeTzP9I/7Z/8AoyvG/hl8J/GHjHxbp0mlySWWg+R9okvdnn7/AC4/9X/9sr6FsdH8J/EPwxa6HpeqQT6jBPJcSaf5cc+z/rnU+myeD/hJpV74ot9Qv/sscfmXVqj+Z9q8z93/AOQ6AOTn8FeNNOm8yzku9RtYLH5HvbuOORLfzP8Aln5f+rr1fwd4nvJ5rLwveXH+m6bH5l3Paz+XJ5f/ACzj8zy/9ZXgHiPx/wCJJ9SfxB8P5INeg8iS4kguk8v7DH/1z/5aVi31pceFba18QW+uR2XiGT/iYalM/mJG8ckn+rjj/wCelAH19dvHfX91b3HmXXySSQQfa/M/ef8ATOP/AK5/8tKm1XxHs2SaxHHBBHJ9nkR3+5/zz8uT/Vx18s2PxR8aXepaXrFnrFpdefdyW8jvJ+88vy/+Wn/TSoNV/aFs4PiFqnwz8eW8d69/PHHA9r5d3Gkcn/LOSP8A56UAeu+OPjvpfhW8sbPwvp8eowa15lnvhkkj8iPzP3n7z/WVzfg742x/ErXrLw/4o0eS1gk8y3SeCf8Aefu/+edc74q8OaH4c8JPeXkk+qaddzx29jvnjTZHJ/y0jk/55/8ATOus+HM/g/8AsRI/h3J9l8yPy7S6ng8/z/8AnpQB2vh/SpNAs/3d5PZJdySeX+78+R5P9X+88z/npWJdeEY7qaDQ7y8gSykSTyLqdN+yT/pp5dYsfjXQ/Bem3Wn6pZ3++T93O+nv5kn2j/ppJJ/yzrzzR/iFrmm+J5/D+oW8d6kDyXju8/kf8s/+WclAHc6V4xk8I+IZ9Dk8uHTr/wDeSfJ5kD/885I653/hHPB+q+IfFGqaX8RJ9buvsMkk+keX+8T/AK6eXR8UfjN4Tvvh1dah4fuJ7rV5PLt4N8Ecfkf89P3lcb8LvCOoarbXWuW+oX8Gox+XcXT2s/7yf/tnQBsfDXxBpfgS8njuLee18z/SE+1WPlyTx/8ATOvWvCuvyeILy68zwvptrBBH/pX226+5H/1z/wCmleD/ABpg+JmpQ2sd5JJ9lt/9Ijvf9ZJ5f+r8uT/nnWJofiDWPAHh61kvLO7ee/8A3d9M915/2r/nn5ccdAHsPxs+K/8Awq6bSNY0fR7R/tflx3d0nmSSQW8f/tStfSviFp93Da6x4Xk/5D37uS61f/Xpb/8AXOvMvFXifQ9R8NwW+n3Ed15k/wDpdqkn/Hr/ANM5JJKpeI9Y1TxHo76hJHHpFlYeXJpTw/6zy/8AlpHH5dAHvGs659us/L8PyfZbq0/4+3eD935cf7z/AJaV5f8A8Lt8Jzw3XhvWNLkTVPP/ANFdH8vz5P8AlnH/APbK0b7wx4T1nVbXXNQ8af2W/wBljke18/z/ALVJ5f8Aq/LrhtRsbPXPFukW8mj2ljpemvJbwQJ+7nnk/wCWcnmSfu6APTfDFjca5Dex3ngfSXtY7qO3d7rzPMTzI/L/ANX/AMtKj1zwH8N/BelXVvp/huSC1uE8uN0TzI/+mn7uuotLHT/DltBZ2+n3CPHJ9ou/38l3Gkn/ADzkjrVn8Oafawz3nlvPPqX+jwQXU/nxvH/00/55x0AeQ+EfCOn32q6dZySR3trHBJJB5L+Xsjj/ANXH+8/5aV2Wh+GZND1WfULO4tJ57+OT7Xe3UHmSQW//ADzj8uul0fTbd9Vurz+y7SCfRU8tHd/uW/8Ayz8v/npUaTx3011Z2euaa6SPJ8iR7I0/56UAcbP4Lk1nZpfiC8sLXSI/LvH+1eX5j+X/AKvy/wDlnHXI+HPF2n33xC/4QvS9Qk8i3g+z/wDEwj8//v3XnnjXxxqmuTav8N9H8Px3VlB/o8GoP+7/AHnmfu6m/Z41bULfVNC8AeIfD9wmoar4is9Mu9TSePz4I5LiOP8A55/9NKAO5/aIg+yXOiahpeoT6jpcFrJHBsj8iOOT/lp/20rofCPiq3sdKtbPWNUk2eXHcX02z7kfl0nxq/a3/Yp/Zs+JPiL4J+MvhL8QL/VtLe3lv5LAJdQPJPbxzp5ck98j/cnT+BOc9a8wu/8AgoD/AME5b1PKu/gb8WpE/umRP/lrQB23hXwHo/iq81641zQ7BJ5/9IsZ5oPM8+P/AJ6f9M6tWPwLs9KvJ5I/EkllY+fHJPp9k8c++P8A66Sf/G64nR/+CiX/AATv0Gz/ALO0z4I/FVIf7jxwSD/x/UjW3B/wVE/YVt4Vt4Pg78UEjjfeES1tBz7/APEx+egA+JPwSuI9EutYj8WQWUdp5caWsEH7xP8Apn5lcP4K8D/EiPStR1zxJ4wu4NH02D7Ok2/zJH8z/V+XXaX/APwU/wD2DtVuXu9Q+DPxQluJPvv9ktEJ/LUayD/wUU/4J6OsP/FkviviB/MjT93sEn/gyoAxfGvxD8SfDZNLs5NY1K61SSCOOe1uvL8tI/8AlnH/ANNK8v8AHHxe8SfEO5TS7PwfYQXUd1/yxgk+T/rpXql9+3R/wTR1S5S81H4AfFSeeP7rl0yP/KrVpf2/f+Cb8css8f7P/wATI5Z08qSRIIFd0/8ABlQB4vJrMaW2nfZ9P3v5clvI6R/u/Mq6nhjxh40tp7fUI/sqXcn+ip/00j/6Z16Un7bf/BMdNQGoJ+zt8T0nzu+Qokef+uY1XZ+lW1/bz/4JtfbPt6/AT4qJdbNnmIY04/DVaAOZ/s3UPgzoll/amqWGtPv/AHc9lP8Au4Lj/lp9o/56SV5Fquq6pqt+95JeR3Sald+W7p/rHkr3zVP24/8Agmdrdt9j1T9n34qTwb/M2F0+/wCv/IVrJk/a4/4JWunln9mz4of8Ak2f+5WgDzPxjax6bDpckesSPdWnl3EkEHz74/8ApnWpod94k+Ic2o+H/D+lwf6XHHJJdTSeXsrtY/2t/wDgldDC9vF+zh8V40k++Euuv/lWq1aftmf8EvrDZ9j/AGfPi3DsTYNl12/8G1AHm0+h3EH/ABS9v4ov9Oe0TzHd/wB5vk/6Z1xV3o1xqupT6Hpdx589on/H1+8j3x/9tK9+P7ZP/BLmS8mv3/Z1+Krzz/6x3n6/+VWprH9tL/gmFphYWn7PHxSV36yM6M5/4GdVzQB89+CvCusedPef8IvO8lp+8Tf/AB11egeGLjxNrc8msah9itYP3iTXT/8ALT/nnHXtVn+3r/wTc0xv9D+A3xTRh1f927/99/2rmu5utP8A2Vv2jv2bvFXx/wDg38PPE+iTeG9aj0zbq2oOkk1wPsjyfuxdTxlCl0nP3/MH5gHy54gutU8F+JNRs9Uj/tRPI8u0uk8zy08z/wBGVt6H8Mrx7b7Rca5BazyJ9oT935kflyVqX0f/AAkCf2HJHHawR/6Qlr5nmbJP+WfmSV6T4D8AafdWEGqR3El7P5EkfkPH5e/y/wDlpHH5lAH1l/wT/wDDGqeFfg1q+n3Oow3ol8STzxTiMrvjNpaKOP8AgJorT/Yqi8Qn4W6tJra3UU8niK5dVkIyEMFvj+tFAG7qGnWv9uanc3Ruzc/2jcfZ/Og8yPHmeZJH/wBc68I+I3xtj+HPiFNP0vwvqWqT/ZfLvp5rry44JPM/1kcckf7uvdLnzNO8Uah9s1TZH/aN5cRwzPvj8ySTy464rxBa+F/ECa3b65pem6vewSeZPazeYmzy/wDV/wDXT95/rKAPl/42+P8Aw3d6O9xceH7vVNRntY44NQvfL8vzJP8AWeXJ/wA9P+mlanwB8a6hdIkdv4b02fVNJtbjyL1E8+dP+mnmf886wvE13Z/EbxDB/wAI/wCE/PtdNkkjgsnsf3bxyf6yOOvVvCPgPUNc+FFl9s8P+Rqn2793ZTQSWnn29v8A8s/3cnmUAdr4f8QeMNV01P7L8D77rUn8vzr2fy40/wCunl/6uOvOfHfw5+LGm+G7rXLOz0nToIJ/9KtdL/1fmf8APPy5P/Rle/6V5mj21rb29vHaweRb2/2V/M8ueP8A65/89I6zvGOgeJL68n0Ozku4P7S/eJD+7TyPL/1dxJ5f/LOgD5Z8D6N8RNK8SQf8JReX/ka1JHHP+72R3X/PT/rpJXqd9+zZ4P07UtOuNHk1KD7fPJJJp6Xf7vzJP9X+7r0P4c+B/EGh+G7Wz8Sf8TTXvtUkkF7e/wCsTy/9X/00roZNOuPtKXlvo897P5kkl1dP8lh9o/66f6zy6APEfD/irQ/DGjv8N/iR4XgvfsGo3Emy6sf3Fjb/APTT/wCOV6HdX2j+CrDS9Q+H+lyXtrJBJcf2ekcf7i3/AOWcn/XOpvib8Grj4ov/AGHqGsQWV1JYx/uLKffJPJ/00k/66Vi+H/gtcWnhjS/B/iDxhq37jzI4PI/eeR/0zk/7Z0Aehf254g1nwfa+IPA9xpN1r13aeZY2urwSSQWsn/LT/V/885K4fxHB4b1nxb/wiccl3a3upSSfbr145I/9Ij8v/V1u+HHj8M22qfD/AMP/AG7SJ7BPtG9I/Mjf95+8/wBZ/rI/3dfP1p8UPGnhxNU8Uaxo8ez+0pPIvb2ST95J/wBc/wDnn5dAH195EelfYpI9c1q9Swtfsez7VHHH+8/5afvP+WlZ0+lWc7wafH9kvrqO7k8h7r/V/wDPSTzP+mn7yvIvAHxb0fx5f6XrlxHB9qg8y8gSaeOON/8AlnJ+7/56f8869Ju/iH4bgdPEl5qmk3qQJJZu6SR/a/8AV/vKAH+MdSt47Z45NLjur3z/ALRa2trPGkCSR/u/M8z/AFlVdO1y41LSrK4kvLS9vZ45PMgggknkgk/5aeZJ/wAs468f8QeP/DeuWFrJ4X0OPUXnk8tP3nmSfvP+mn/LOu1+HmpXkdnqOl2dvHp+t/xpC8fmeZH/AM9P+elAE/ifwdo+vv8A2feXGyCN4/LutPT93/z0uP3H/kPzKzoNOk0aGfT/AIb+JL/TnjT9+97H/wCi46par4ts/DOpWun+KPD8kCa08lvBdJP5fn3H/XSP/V15z8UfEHjzWfEMGn+G7OeCDy/L2Q3cnmT/APTTzKAMe1vtYvvFuqapb6X/AGvaySf6Ij/JI/8Az0kjrb8I+I9H1Kz/ALL8QeE/sut3aeW90nmeZ5f/ADzqC+vvEnhj/hHtY1zT4Lr7XHHGnnR7/sv/AE08yP8A5aV19p4j0+0v59L1TxBafu/MuN7/AOseT/rp/rPLoA0fDFro+jPrej6Hb6laxyaV/bEE7ySJ5En/AC0k/wCmlcT4V+M3hPwX4kTS5I9SSfWoJJH1eH/WQSf9s61Pibdx6l4StbPw3b/YptSf/j9hj/eV5n4f8I+KPBWt2UmqaxaajZT/ALy7e6SRJ3kk/wCecf8Ay0oA9W8Wvo/jX4e3sen/AD6jq3+seFI5J3j/AOWkkdeWeBPA+sadMkeoeG9knkeZB+7j89P+mf8A0z/7aV6N4n8HSSW1r4k0fWI/D06eX/ovmR+ZHJH+8/8AIn/POuK1j4o+IPD6P4X8WaXHewXcnmQahaz/AL9PM/5ZyUATazY3nirw3/wh/wDZ93p2qaDJJcRzXUnnxzx/+1K88g1LS9Omjj1DWJ59Rgnk8/7FJ5cfl/8A2uvVPFWlahqOiaXqFn4o1J0ng8vyHj8iP7PH/rP9XXlnjHwdH4SvPD3iDR7ePUdLj/0x0m8z5P8AnpHJQB6nqPgfS/Cr6J4w0fz7qCSD7ZO90/37j/rpWDd/FC31ibV/Del6H9i0vVrT7PdwXU8k8lj/AMtP3f8Az0rX1XxPo/8AwhPhq3s9Pg1SCPzI5PPn3yQfvP8A0X5dYPj/AEbzHfXPDeoWE9rBBH9qsrL93sj/AOmlAGjB488B6Nolro+oXl3Bpbz28iQJHJ5f/oyu8voNH8f/APFQaH86R/u7G98yP/lnH/yzk/8AjlfO2m+MbeNEj0/wnJO88n2yf9xHPJax/wDTSST/ANF16N4c8W+NIEtbfw3oc9rol2/mT/YoP3D+X+7/AOWlAHtcl1Jr/hJ/tml2k89vH+4ur355E/8Ajklbfwr1nxRJ4e/tj4iXklkl/fSW9rBMkaT/AGeP/nn/ANdP+mleear4Yt/7BfWNH1TUrrTrvzLiBP3nlpJJXpOgT2+v+EtLk/tCBNXgg8ve7+X/AKv/AFf/AGzoAz7v/hH9O8TvqGl+E4/3939o/tSyf7Lskk/55+Z/5EqP4qaz8O7tII9Yt4J3ju5PItX8t98ckf7ysj4jWOoeMdHn0fw/p9pPq9hqUfn755P9X/z0rBu9D0/wjptreeII4LLUYILy3gvUT/np/rP/AN5QB5tfeHNc028srPR9cg06yv8AzJN8F1v3x/8ALOP/AK512XiO68LyWf8ApEdhqKeXHpf2p38uN/L/ANZJJJ/yzkj/AOedZ3iP4X+E/HGiaXrmj6pJavJB8lk915cnmeX/AKz/AKZ/9c6zrv8AZe1CeztdP/4SSw8+OP7ZPp9r5k8k9x/rJPL/AO2dAEPgv4OyQa9rfiDwnrlpPpcF9JIj+f5cnmf8s5P+mkf/AEzqO6+G2j+NfE97cSaXf6Xe+fHJ9q0+0j+f/pp/20rr4Pg7peh2H/En1D/ibyaj9ngeCTy9/wDy0/ef9M629GvvGnhyzvv+EkksPsWkxyf6ba/6t5I/9X5n/LSSgDzXXJ44IYPh3rnnwQSf6y6uk/eJH/1z/wCeldEnhK30rw9p3/CJ6h9lggkk2O/7ufy/+eknl/8Aousv4o/2p4016y8QeH/EFpO88H+pR43kj/d/u5P+mdc1o/ib40al4ktdP1Tw/BZQWif6d+48iC6/66f9NKAPYfF0FxPomlyaPp8l1qmmxxxyTfvJNn/bP/np/wCi68/1/R49V0qeS8t7Se9nnkt76yh/5dfL/wBX5kldzoHiC4u9H+z65JHBdSeZcWif8tLX/wCOSSV82eP9R8ear48srPR7e/geN/tEFq8fl/8AXTzI6AOs/srxJ4t8KpZ6xb2GnWVpJJb2szxx/wDLP/npU1rrnijTbPwv4gt7e/tUkkks3uvI8zzI4/8AnnU/wr1Gz1W21fwn8QNY/sTVP+PyD95vkeP/AKZyf8s/+udb09rcajbQWfhvT9WvdL8yTZBP8m+T/ln5f/POgD0mx+x/EbwZa6hrlx/Zf/LTUrVH/ePJH/q/9ZJXFeJ7Tw3o1z/wkHhf/id3Vonl7ILGT55PM/56VB4Z+GviCxv0k8eXlpBp0Ef/ABLYEuvMnkkk/wDjdewwajoelWEGoapcR6daxxxxyTwQR+Y/l/6zzI/+mlAHgF29x480R7O38NyaXdSTxyTv9kj8h7j/AKaf8tKPCvwr+Inh+5stQ1zxRHqNrqU//Lr/AKtJP+Wf7uP/AFdejeNPEfh++hn8WeG/7T8z7XHHaWqQRwfbreP/AFknl/8ALTy64Dxj8WLjwxbWOl6f4TktXsH+0favtXmfu5P+Wfkf6uSgC9Y+J5L7W0juPAc7/Z7v7PO88Hmb44/+Wn/PSuk8KwR6y+qax4bjgdIJJI0tfMjn+y/9/P8AlnXQ+GPihH4usLq48F2cCavHHHJI88kcH+rj/wCWn/LSSuG+F/irwf4O1jUdL+x3dlrF/dSf6a8H+v8A+WnlxyUAaX/C1PHnyaHHH9q1uN/Lkn0+COf/AMh/8tK9F0a7vINEnvNUjgstRj/eSIifvPM8v/WeXH+7jq1d6jZx3kF5b2+xIP3bzwRx+XPJ/wA9JJI//RdZcnia40ew1S8+z/2vawfvJLqB/Lk/65x/9c6ANGxtLjUXTVP9LgSTTY7d7L7V+7/56faJP+mleWaV8IPDcHirVLzS/EE/2qCOTy4Enk8t/wDnp9okr0J9SuNf8PQR6fbyb50+T/S/Lkgjk/56UzwV4YuPCP2qS8+3+fPBH5lrsjkjg/6aSf8ATOgDhp9K0PwXrEGoSWcn2KeTzI9Q8zy40k/56R10ngm38L6n8StM+I3h+5sRZJqNvPfTsknz+X5cn3P+en7uSs/4tv8AZPBl1eafb2n2WR/9LTf/AK+P/npH/wA868E+B/ji8tNevbOzuP8AQpP9YiRyeY//AMcjoA+hPj7+xT+x78efixr3xc8dfFLx3p+ta5Haz3Vvpk0MdsscFvHBH5aPZO4/dwJn5+9cI/8AwS1/YZjlhjf4s/FhHnTfGPPt+f8Aym16vqV94fn0fSNQvNQkgS4njjsYfI2fvP8Alp+7/wCelP8AHfiaTw+lrqlvHHOkcnmJN/r/ALd5cf8Ay0oA8V1P/gmx/wAE/tHvPsN/8avimk//ADzWSCT/ANA02rNj/wAExv2CtR1JNHs/jN8UZL508wQi7tM4/wDBdXoHibxPZ6VcweIPEFw8dl+7j2JHH8kn+s/1dXfACeC9YvH8aeE7eOC11LzPtd1NJIk6eX/rPLjoA84t/wDglz+wtdTTwQfFr4sSPaJvnxPb/IP/AAW1VH/BM79gwJ5p+L3xaSAPs85zAiZ/3zpuK9l0rwd4ktLa1+z+KL+9S/nkjj2PH8kf/PSStF/EGl+GbO68P6xJd3V7I8ckDz/6t/8App/0zoA8H1n/AIJpfsB+HrWK91f4y/FOGCeb7PHL51vInmenyabU0/8AwTG/YKtLZbyf4zfFDyXTzA63do4I/DTa9bfxBb+INKvbPxRcQWulwP8Au4Nm+O6/55x+Z/00rjdYe88JeGJ5NUuLCy0uOD7Z+4u/Pnk/7ZyeZ5f+soA8/wBe/wCCeX/BPDwzpi65rvxt+K9vYv0nQRyD/wAc0o1z0f7GP/BLya2+0x/tD/Fcw/3/ACP/AL013l14u8P/ABR8DPo+n+fPdQRyeY8H+r8v/WfvI/8AnpXDT6NoepaJa+G7eSOeSSfy5E8zy54I/wDpn/z0oASz/Yt/4Jf6lCtxZftG/E90fofkX/3FUy6/Yw/4Jf2Tolx+0N8VQZE3pth35H4aVXHa58MvD9jcv+7u7VIPM+d5Pvyf9s6yPEfh/wCyala2fhu4037Ldx/35PMSgD0ax/Y7/wCCW+oT+RbftJ/E7zfL8zZMEjwnr8+lCqEf7KX/AASnkuvscf7SvxSZ+uVh+T/vv+ycV4z4g0fxBBrb2/2O7nhkkj8+edN/7uOvSbHTfC8FnHp+n28G+78vz3gk2Sf9tPM/1dAHXt+xj/wS/TYR+0T8VW8z502Qb8j8NKqrcfshf8EsLVPMuP2kPioif9cP/vTXj3jSx0vSnupPCen61PHJ/rJ3/wBXXUeHPCNx/ZWl6pJp/wBqfZ5l9v8A9Z/1z8ugD0yL9h//AIJl3EMcsX7QvxTCyJ5ib9iZH46VXsEPgL9nj4Sfsk+L/gb8D/iX4g1C38V6pFrcdzr8DpJw9oJ/3nkQR+X5dp/4/wB6+cbvUfD8+j31np+nz/ao/wDWPP8Au40j8v8A1cddz4LvtYvvDaW9xbx3Wl/6uN3f7/8Azzj/AHlAHPfDn4hXHhWb/hG5LeD7F+8t7TULqT/npH/rK176x0/xbrEGl2cdxaz2EEf2rU/M8+P/AJ6f6uP93HWD8RvDlumjv4gk0f7FZWn7zZv/ANRJJ/zz/wCelchPffEjxNZ2Vn4X1S7SDVoP+JjOjxpI/wD10j/550AfqT+yvBqUfw7vY7rW2vwuryCKYRRrmP7PBjhePWiuV/YK8PXnh74K3un3etzajINfuHP2iLa8GYLf92R743/9tKKAPZtR+Gum6q8wu9a1QwTXH2o26yRiNZPM35A2etYM3wB8KzapNq513X0uJuGKXSAbP7n3Olem1+ZGr/tO/tHRfBLSPi9F+1FY2+pa1ewLJpSaBpJtLUTzlGto8wtPvgX5mMhOQjZI61rToyq35empE6kadr9T69n/AGNPhlPqraofEXiuPd1to7u3W3/74EFenp8ONFT+ycXN1nRhstjiPPl/3G+TkV+dfir9p/8AaV8P+NtI8MWn7S5urfULOa5kLaDo3nhkIChStvs2yZyuecA9eDX1v+xJ8VPHnxT+GfiTVPiP4ut/Ed9oniq70qDU0tILYyWyW1tModYVWMsrTyLuUDhRnkEknRlT1kKFWM9j1v8A4V1Y/bY7z+3tYwnmZi86PY2/rkbKlh+Hmg288FxA93G9u7SIVmI5NXfDvjjwX4vhurjwn4v0TWorFzFdPp2oRXKwOOquY2IU8Hg4pPDPjrwR40+0/wDCHeMdD177E/l3P9mahDdeS391/LY7TweDUuEle62KUovZmbD8M9BS6t7y4ur+7mtJ5bi3eeUMYzJ99R8v3T6VZvfAWk38sjz3V0Y5etv+78n/AL42Yrbi1TTJpbuCHUbaSSwYLdosylrclQ4EgB+QlSG5xwQelYnhX4m/Dbx1dXFj4I+IPhrxDc2iCS4h0rVre7eFScBnWJ2KjPGT3pKEmm0tEPmSdrmXofwg8MaA/wDod3qLweZJL5DyoE3P1OVQN+tX5/h3pdxN5janqKpu3+WrxhN3rjZWn4m8YeEvBdgNU8Y+KdI0GyZxGLnU76K1iLf3d8jAZ9s1e07UtO1ixg1PSb+2vbO5QSQ3FtKskUqHoyspIYe4NLlaXNbQLq9jzvVfgD4U1TX38R/21rdtcu24rDNDs/JozXO+N/2Q/hb8QLqC71+71zfb/c8ieFP/AGlXsthqmmaoksmmaja3iwTPbytBMsgjlQ4dG2k4YHgg8g9aydY+IPgLw7pMmveIPG+gaZpkVybOS9vNShhgScdYjI7BQ/B+XOeOlNQk3ZLUHJJXbPJbT9i/4QWKxfZLjXoXih8kvFeIpY/89D+7+/70+H9jn4a2kl49j4g8UW326KOOXZdW55TpJ80J+f3r1XSPiN8PfEGjSeItB8d+HtS0mGVYJL+z1SCa3SRiFVDIjFQxLKACckkDvXRUSi4u0lYE09jyXSv2bPBmk7PI13XXx/rN7Wo87/f2wDNXvDv7PngLwuLqXS/twu7udriS8leN5t577tldufFfhdfEa+D28SaUNea3N2ulm8j+2GAHBlEOd+zPG7GPetWk01uCaex4lqX7JXw61jS5NN1PXPE9x5l19tEzXyb45/76ny+DWtpH7OHgnS9NsdOl1bXL42CeWs9xcR+bIP8AbKxjNdy/j3wLFqd9osvjTQk1DS2gW+tG1GETWpmYLCJU3bkLsyhdwG4sAM5rV1DUdP0q2N7qd7BaW4ZEMs0gRdzsFVcnuWYADuSBTcZLdBzJ9Tx7xP8Asp+B/FRjF34p8UWqR/djtJrWJR+HkVjw/sS/CiBJiNa8TvPM8chuHurcyKU6YPk17zb6jp93c3Vla3sE1xZMqXMSSBmhZlDKrgfdJUg4PYg96s1NrDPJbD9m3whZef5niPxFdefH5X76a3/dL6R7YRs/CmSfs0eDJpTLc+INfn/urI1qwT6Zgr1WXUdPguhZTX1vHcGF7gQtKocxKQGfaTnaCygnoMj1p9rdWt9aw3tlcxXFvcIssU0Th0kRhlWVhwQQQQRTswueLeHf2UPCHh641K4PjnxlqLak/mP9turVvLP+xttxisG+/YW+Eepak9/f674qnjc+Ybd7u3Mfmf38eT1r6MopAeOXn7LPw7vPDcPhb+0ddgsoIPs48i6RGKemdlZ2pfshfD/VfDtx4YvPFPit7Ofp+/td0f8AuH7PxXulFAHz7pn7Evwl0zTJdHj1fxNNbSpsxNdW7Mo9m8nNTWX7GHwu03wzJ4Y07XPFFtFJB9na5jurcXBT03+TXvlFAHzH4f8A+Cf3wh8PwzW8Xi3xtcpL0E17a/L9NtuK9Dsf2avAVlpR0f7drE9sXjfbLLCxynT/AJZ16lf39jpdlcanqd7BZ2drG009xPII44o1GWd2bAVQASSeAKljkjmjWaGRXjdQyspyGB6EHuKLdQPN5vgJ4Oku4biO/wBWghgg8hbSKaNbfb/ubKy5P2ZfBC6jJqmm694g02eWTextprcjZ/zz/eQv8ntXr1FAHkk/7NPgma7iu01rXIXCMk/lvbj7SD/z0/c80R/szeAEg+zyajrs6D7nnXSPt+nyV6pf39jpdlcanqd7BZ2drG009xPII44o1GWd2bAVQASSeAKZd6npthp0usX2oW1vYQQm4lupZVSGOIDcZGcnaFA5yTjHNOzYro8huf2V/BM9xJcQeKfFNr57+ZMsNzbgSH3/AHNSaZ+y54I0maCez8S+KQ8E/n5N+nzN7/u69ijkjmjWaGRXjdQyspyGB6EHuKr6jqem6RbfbNW1C2srfzI4vNuJVjTe7BEXcxAyzMqgdSSAOTRZvQdzh774JeFb9/Mk1DVI2EPkoY5Y12H/AJ6DCff96z4f2fPDcdnfafJ4q8SzQX6bHSSa3Owf7H7nivUqyrDxX4X1TWr/AMN6Z4k0q81fSgjX9hBeRyXNoH+6ZYlJaPPbcBmhJvYTaR4fa/sR/Cyw19/Een+I/Fltdv1Ed3bhPy8iunX9mnwqb37Zc+LfE90NuPKnltXTP97Hkda9K1nxT4Y8O3On2fiDxHpemXGrTi10+K8vI4Xu5j/yziVyDI/I+VcmtShppXYXT0PFG/ZQ8BHyZI/EnipJ7d2kScX6bwT7+XU7/sq/DOTT5rR7jWTdXH39Q+0R/a/+/nl17JRSGeJH9j/4NedBeR2F/HeQf8vkc0azyf77hMmtnSv2c/BGiLONK1LWbV5pPN8yKWFXVvUER16pRQB5lP8As/eCLq8/tG4udQkufJ8rzGMJ5/56f6v7/vUR/Z28EPYzadPqGrTwy9BKbZvL/wB39zxXqVFAHlEf7OfhKOztbI6/rrrabvLdvshfn38isjW/2Rfhlr94mo3uo66t0EVJJY5bcGYD+/8Auea9uooA8wT9njwDBf32qWZvbW6v08t5YPJRkH+wfL4rBvP2RfhXqdm1lqtzrt6on+0xPNdoXhf1Q+XxXttFAHjegfsueCfDkaW2n+JvE5tYHV7e3kubcxwEf3B5PFWtZ/Zp8Ca2ZXudU11JJt250ukBOf8AgFetUUAeQeGP2ZPB3hm1mtB4p8U6lHcff+23Nvz/AN+oUq6n7OvghNztqeuSSSbvMkkukZpM/wB4lOa9SooA8e8Tfsu/DvxRocOgXV5q8Frb/wCrEUkJ/wC+t0Z3fjXPab+xL8JdKs57O01XxGguv9bIs1qjt+KwCvoKigDxvTP2WvA2moqP4k8UXwin+0QfbLq3l8h/VP3IxWpa/s8+CYLX7HcXuqXsPn+fsunhkGf+/deoUUAeD6V+xp8KNKi1G3F9r91FqU32l1urmKTy5f7yfuuDXUeHP2dvh74UhS20QX8EMa7VTzI8D/xyvUKKAPMrr4BeGLjHl+Idftv3flN5Etum9fQ/uahn/Z28G3dh9gvNY1ycbPL855ofNx/veVmvU6KAPn24/Yq+G81rPaR+MPGcKTrs+S+tx5a+ifuOKfdfsW/DG60Wz0M+IvFUcFnE0BdLq3LzRH+By0JyK9/ooA+cNP8A2Dfgxo1s8Ghap4o0536zQ3duX/NoDWif2LfhfHILiz1/xPa3J+/PFNah5P8AePkc179RQB8ra/8A8E5vgx4juftF9418fx+scGoWiI31H2Wqej/8E0vgboUryab4w8fx73Vyv9oWmMj/ALda+taKAPm2x/YN+EdqIvtHibxlemI8/aL63bzF/uv+45FM1L9gP4KahN9oj1TxPZP62s9rH/7b19K0UAfL7/8ABPb4PsmxfGXjuMf7F9Zj/wBtat2/7A3wbg0+HTzrvit1g6O1zalz+P2evpWigD5ff/gnp8GXvIb3/hKvGytCmwILyz2MPcfZqmP7BHw4jmjey+JnxGsoo4/LWC2v7FEA+n2SvpqigD5i1L/gn58IdYuoLzVPGHjq6eGTzdk+pQSRs/qUaAirdp+wb8JLHzPsfiXxfb+dH5cnk3Vqm4fhb19JUUAcX8N/hXofwv0B/Dfh/VdXntHn+0Bry582QHy0TG7AyMRj86K7SigAr8QtTj+A8f7Pnh/UYvh/rEfix76CC91hbCZPPlWX/Sx9rP7p43iBVI15LYAAINft7X5/ah+xh+1pcfCrTfg9B4i+FB07Rp7cW+pteagJ57e2m823V4PspjjfcFLMrE9QDySenDThDm5+q00vqYVoyly8vc+QPF1r8G4viBolnoXgS/srKSwdp7R9LnhSSQ4MDGBvnfau4My/KCRnpX3d/wAE+bPwNqH7OHxGsL+3+w+FJfF2oxXUV1K9qIrX+z7ISh23Bo1xu6kECuH8RfsR/tWeJfE+neJbrV/hTB/Z9rNai2j1TUWEolIMjGQ2m5clRgDgDPXOa+j/ANl/9n/xH8MPhf4m8FfGEeGNen8Ua/c6pdWllG9zYfZ5Le3hWFhPGpk4t8nKY+bvjJurUg3eL69FYilCS3XQh8cWE3ibwf43+JWi6bLpujJ4On0XSI1g8ma+tR+8e4ZCAVjAG2JWAO0u2AHFdc8OmT/GLw3BoDpHFN4Mv0uJLMou22M9r9mIK8gZMuw9PvY711Hhn4T/AAs8FXU994N+GnhXQbi5hNvPNpmjW1q8sRIJRmjQFlJA4PHFXvC/gLwN4HFyvgvwZoWgC9cSXI0vTobXz2HRn8tRuPJ5PrTliIWtG+l7fNW116b/AOQ1Sle7+Z454U0DQPBmn/HXSLHVJ9G0+K8VpdRmWfUJoS+kW5kuZMsZZ2BJc/NuPrXbeEJNc8K+L9K8DP4tvfFGmX+iTaitxdW9rEbARPDHEkf2aGNfKcSPtD7n/d/ePNd/b6VpdpPeXVrptrDNqLiS8kjhVWuHCBA0hAy5CKq5OeAB0FUfDfgvwd4NjuYvCHhPRtDS8l8+5XTbCK2E0n99xGo3N7nmpniFUT5tXp27JXvv5+ZUaTi1b+tbnjHj37B/wtC9Hi5vEQj81PK/sH7X/aJ0v7Mmz7P9j/0ryvtfm+d5HOfJ8z5MV1PwaOmHXNc/4Rj+0f7KFpZC9+2+X5h1X955xk8r5PPMX2fzcc7tu7591egeJvB/hLxpYDS/GPhbSNeslcSC21Oxiuog397ZIpGffFXtO03TtHsYdL0jT7axs7ZBHDb20SxRRKOiqqgBR7AUTxClS5La2t5evqEaLU+b/hz5w8DavceBrfxPeaZhLjxl4k17TbMY+U6smpSpAcdy0cjEn+7be1VPD3h/UNE8LaH4b8E31hpt1ZfFPUbeznvrJ7uBNsV0CzxJLEz5APSRTk5yeh+kofDvh+3WNLfQtPiWK7e/jCWqKEunLF5xgcSMXcl/vHc2Tyaoaz8PvAXiLSpdD8QeCNA1PTZ7pr6WzvNNhmgkuSSTM0bqVMhJJLEZ561r9ci23bd/8BfcjP6u0kr7Hz18QofFOmat44sfGWoaDrGp3lh4buTqGjadJYRxRJqmxIJYHnnO8lnZXMhLDIwAozq+OZ9dW5+LfjCHxh4kgu/BuqWDaNbwavcRWcGbO0kdWt0YRzK5dspIGXklQpJJ9u0j4c/D3w/o8nh3QfAnh3TdKmlWeSxs9Lght3kUhlcxooUsCqkEjIIB7VoT+GvDl1HqENzoGmzR6uyvqCSWkbC7ZVVVMoI/eEKigFs8KB2FH1yKa0/T+Xp00VvmH1dvr/Wv+Z4B4ksv+EX8X/ETxDpGt61p02qa14e06/vTq91JHZ2l0IRPIkckjRREBiquFBjDfKVAxXo3w7EmhfELxT4E03XtU1TRNMsdPvIv7S1CfUJrO6mMwkhNzO7yMCkcUgR2JXfxhSBXeyaHosovhLpFk/8AaahL3dboftShdoEvHzgL8uGzxx0qHw54W8MeD9NXRvCPhzS9E09GLraadZx20IY9SEjAXJ9cVnPEqcOV72S+63+Wnr99xouMrr+t/wDP8D558d25u9E+LNotxNbmb4heHoxLCwEkef7LG5SQcMM5HHWj4gaFGtr46+H1zr/iW50bTNT8L31p9o8Q3z3ML3F0qyqLky+cUO0MFLkK3K4wMew6F8NX0/xP4u1LWb7S9X0XxPqFtqsemz6V+8tbqGKGMMZWlZJADBG6/ulKsM7jxjpdQ8K+GNXi1GHVfDml3sesQrb6ilxZxyLeRKCFSYMD5igE4DZAya2+uRg0lraz+fu/5NfMj6u5Xb8/1/zR88+LdOt/CR+Kuq6P4u17RJ5vEvhy2lvzrl1KbaCQ2Qd1E0jIvyu4LY+78pyoxXovg7TTa+PfFPw9t9d17UfD1pp+maiklzrd1cXFreSSTF4hdNIZtrLFC/llyAGIACttra8c/B/wp4v0p7Ky0nSdJvJX01JL6LTImle0s7qOdLViNpMf7vaFJ2ruyAcYO/p/gXwRpGit4b0nwdodlpDyidrC306GO2MoYPvMSqF3bgGzjOQD1qJ4mMqdru/+Sjr+Dt6/e40ZRnfp/wAP/medeK7ufVrnxleWkzLNqM9l4I01lHKlyDcSL/um4fP/AF7+1cf4z8S+KfC/iHVPAOia/fwt4d1BfGSos7Fn0GKBGe1yTnyzOJIwvQKMdBivoRNF0ePyvL0mzXyLh7uLECDZO+7fKvHDtvfLDk7myeTSTaFolzfS6ncaPYy3k1qbKS4e3RpXtycmFmIyY8knaTjJ6VEMTGD1jdf8N/l+JUqLlsz5/wBf8a+J9Pig8Z2niTUBafEmK/0rRIjdO0NtcySRrpskKZwhaESSEqASTk02HxZ4sm8ON4ik8T6mV+Fn2Sx1phdOq380N1tv2nUHEh+yxpIN2cecT1r6Ak8PaBNbWFlNoenvb6XJHLYxNbIUtXjGI2iXGEKjgFcYHSnf2Dof2a+s/wCxrH7PqjO99F9nTZdM6hXMq4w5ZQAS2cgYNV9aha3L/wAN/wANoL2Er/F/X/D6nhXgDxf4q17xJB4YvfEF/MfFGpx+MrRvPYNb6Gd5WBD2j3w26so4IuGHeuv+I1ldeIfiz4O8Iy+INdsNJv8ARtZnvINL1Sexado2tBGTJCyuCvmMQVYHkjOCwPo1voeiWc0FzaaPYwS2tqLGCSO3RWitgQfJUgZWPKj5RxwOOKjs/DXhzTnspNP0DTbZtNikt7JobSNDbRSEF0jwPkViqkhcA7RnpUSxEXPniraP77Wv+Q1RfLyt3PBPBVx4o0XS/h74tXxb4j1vVtei1K1vYb/U5ZYLpIba4kgUW5PlI6mGMeYiK7fMXLE1T+GGo/Fm4t/C/wAQLnVdEVfEFlNc3qTePL7UH1WT7K7iK302azjgtpEkUErA67VVw2/rX0TB4f0G1SyjttEsIU0xmeyWO2RRaswKsYwB8hIZgduMhj61S0vwJ4H0PXLzxPovg3Q9P1nUc/bNRtdOhiubnJyfMlVQ78+pNaPFwaleOr/zen4r7vulYeStr/Wn+X4nidzHZyfs7+JvEE/j3VdV1fxJ4AuNUvbC+1U3Cea1sxknhhcloF3NsKR7YhgDYGyTMdQT4W6heQS+LvFbaPceAZNavXk1Jr24huYpI0E1qLktHAxWQ/IoWLIU7QAa9mtfAfgaxXV0sfBmhW6+ICx1YRadCg1AsCG+0YX97kEg785yavS6BoU832ibRbCSX7K1jva2Qt9mbBaHJGfLOBlOhwOKX1qOqaum/wDL8rB7CW99T5h1LXfFfhK/8d6RZ6nrukD/AIVxf63HaXvjK41m8guUbEdyTIzfZWIJwsMhQ4yAMc9Dr2q+KPho+r/8Iz4l16/mvPAE2uyHVL+bUPLvo5I1+0RJKzCP5ZGJjjCxnaMKK9m034Y/DXRrN9O0f4e+GbG0kgmtXgttJt4o2hmx5sZVUAKPtXcvRtoznFbS6PpC3keoLpdmLqK3NpHOIF8xICQTEGxkJkA7emQOKqWMg2vduuvn+Ylh5Lr/AMA+ePiJFF4a0TxJ4a0DxlrOtaVrnw71jVdQGparPqXlyqkaw3KPK7GFZRJKPLQrGdnyqNpqHxTd33gTQL+x8EeOtf1K31H4b6rrN1cT6zNdtb3EMUQtruBmY/Zt++UBYtkfyZVQVJr3rSvh94C0Kx1HTND8EaBp1nq5ZtQt7TTYYYrwsCGMyqoEmQSDuBzk0af4A8B6Ta6pZaV4J0Czt9cLHU4bfTYY0vtwIbz1VQJcgkHdnIJoWMgrJpv7tfX06A8PJ6p2/Q8N1fWdWvfDvj3xxf8AjjW9P17wX5CaJaQanPFbqPscEkPm2qsI7s3ErsuZVcnO1NpGa9L+NOr6vpvw3t9RsL250+8fV9DR3t5WicLJqFusiZBBwysykdwSDwa6u98DeCtS1iw8Q6j4P0S61XSl2WF9Np8L3FovpFIV3Rj2UirNx4Z8N3bXTXfh/TZzfTQ3F0ZLSNjPLCVMTvkfMyFF2k5K7RjGBWcsRByjK23/AANPwv8AP5lqlJJq+/8AwT5/0u4122htfHjeMPEk+oP8S7rQfIm1e4ay/s9tRlg8j7Nu8ogLyrlS6kABgoC1DoWhwaHfv4dsvEHiPTtL8VfEPVLDVbr/AISC+aVkjileGGOZ5S1u0jqoLxFHbAXdnFfQw8M+G1gW1Xw/pohW8OorGLSPaLsuXM4GMeZvJbf97cSc5pl94T8Lappd7oep+GtKu9N1KR5b2zns45ILl2OWaSNgVck8ksDmr+uLXT+un3bon6u+/wDX/BPCNdvbs+HL7w9/bN5q2meH/iZoOn6bd3k73E3lfabN3iedyWmMcryJvYlvlwxJBNfRlcH4v+GC61pHhzwz4VutJ8N6Joer2Wpy2UGk7hIltMkyQwbJY0gyycko4weFB5rvKxr1I1Irl8/0/O1zSlBxbv8A1uFFFFcxs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Z"/>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43"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015" y="1351745"/>
            <a:ext cx="4184633" cy="2982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TextBox 16"/>
          <p:cNvSpPr txBox="1"/>
          <p:nvPr/>
        </p:nvSpPr>
        <p:spPr>
          <a:xfrm>
            <a:off x="4798029" y="4426365"/>
            <a:ext cx="4276121" cy="2308324"/>
          </a:xfrm>
          <a:prstGeom prst="rect">
            <a:avLst/>
          </a:prstGeom>
          <a:noFill/>
        </p:spPr>
        <p:txBody>
          <a:bodyPr wrap="square" rtlCol="0">
            <a:spAutoFit/>
          </a:bodyPr>
          <a:lstStyle/>
          <a:p>
            <a:r>
              <a:rPr lang="en-US" sz="1200" b="1" dirty="0">
                <a:solidFill>
                  <a:schemeClr val="bg1"/>
                </a:solidFill>
              </a:rPr>
              <a:t>Electron microscopy image of rat intestinal mucosa epithelial cell-cell </a:t>
            </a:r>
            <a:r>
              <a:rPr lang="en-US" sz="1200" b="1" dirty="0" smtClean="0">
                <a:solidFill>
                  <a:schemeClr val="bg1"/>
                </a:solidFill>
              </a:rPr>
              <a:t>junctions.  </a:t>
            </a:r>
            <a:r>
              <a:rPr lang="en-US" sz="1200" dirty="0" smtClean="0">
                <a:solidFill>
                  <a:schemeClr val="bg1"/>
                </a:solidFill>
              </a:rPr>
              <a:t>The </a:t>
            </a:r>
            <a:r>
              <a:rPr lang="en-US" sz="1200" dirty="0">
                <a:solidFill>
                  <a:schemeClr val="bg1"/>
                </a:solidFill>
              </a:rPr>
              <a:t>cell is orientated such that the top right hand corner is apical and the bottom left hand corner is more </a:t>
            </a:r>
            <a:r>
              <a:rPr lang="en-US" sz="1200" dirty="0" smtClean="0">
                <a:solidFill>
                  <a:schemeClr val="bg1"/>
                </a:solidFill>
              </a:rPr>
              <a:t>basal. .</a:t>
            </a:r>
            <a:r>
              <a:rPr lang="en-US" sz="1200" dirty="0">
                <a:solidFill>
                  <a:schemeClr val="bg1"/>
                </a:solidFill>
              </a:rPr>
              <a:t>From left to right; the first arrow points to a desmosome with dense </a:t>
            </a:r>
            <a:r>
              <a:rPr lang="en-US" sz="1200" dirty="0" err="1">
                <a:solidFill>
                  <a:schemeClr val="bg1"/>
                </a:solidFill>
              </a:rPr>
              <a:t>desmosomal</a:t>
            </a:r>
            <a:r>
              <a:rPr lang="en-US" sz="1200" dirty="0">
                <a:solidFill>
                  <a:schemeClr val="bg1"/>
                </a:solidFill>
              </a:rPr>
              <a:t> plaques seen either side of the intercellular space of approximately 240 angstroms in width, the second arrow points to an </a:t>
            </a:r>
            <a:r>
              <a:rPr lang="en-US" sz="1200" dirty="0" err="1">
                <a:solidFill>
                  <a:schemeClr val="bg1"/>
                </a:solidFill>
              </a:rPr>
              <a:t>adherens</a:t>
            </a:r>
            <a:r>
              <a:rPr lang="en-US" sz="1200" dirty="0">
                <a:solidFill>
                  <a:schemeClr val="bg1"/>
                </a:solidFill>
              </a:rPr>
              <a:t> junction with an intercellular space of approximately 200 angstroms and the third arrow points towards a tight junction that shows close apposition of the plasma membrane leaflets, as inferred from the absence of an intercellular gap. (Scale bar 250 nm).</a:t>
            </a:r>
            <a:endParaRPr lang="en-US" sz="1200" dirty="0" smtClean="0">
              <a:solidFill>
                <a:schemeClr val="bg1"/>
              </a:solidFill>
            </a:endParaRPr>
          </a:p>
        </p:txBody>
      </p:sp>
    </p:spTree>
    <p:extLst>
      <p:ext uri="{BB962C8B-B14F-4D97-AF65-F5344CB8AC3E}">
        <p14:creationId xmlns:p14="http://schemas.microsoft.com/office/powerpoint/2010/main" val="714734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38667" y="397388"/>
            <a:ext cx="8407400" cy="769441"/>
          </a:xfrm>
        </p:spPr>
        <p:txBody>
          <a:bodyPr/>
          <a:lstStyle/>
          <a:p>
            <a:r>
              <a:rPr lang="en-US" dirty="0" smtClean="0"/>
              <a:t>SEM  Examples</a:t>
            </a:r>
            <a:endParaRPr lang="en-US" dirty="0"/>
          </a:p>
        </p:txBody>
      </p:sp>
      <p:sp>
        <p:nvSpPr>
          <p:cNvPr id="2" name="Content Placeholder 1"/>
          <p:cNvSpPr>
            <a:spLocks noGrp="1"/>
          </p:cNvSpPr>
          <p:nvPr>
            <p:ph idx="1"/>
          </p:nvPr>
        </p:nvSpPr>
        <p:spPr/>
        <p:txBody>
          <a:bodyPr/>
          <a:lstStyle/>
          <a:p>
            <a:endParaRPr lang="en-US" dirty="0"/>
          </a:p>
        </p:txBody>
      </p:sp>
      <p:pic>
        <p:nvPicPr>
          <p:cNvPr id="22530" name="Picture 2" descr="http://www.mayo.edu/research/~/media/kcms/gbs/research/images/2013/05/19/11/02/cilated-cholangiocytes-index.ash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6649" y="1608102"/>
            <a:ext cx="3810000" cy="200025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rot="16200000">
            <a:off x="5575007" y="3107633"/>
            <a:ext cx="6683340" cy="200055"/>
          </a:xfrm>
          <a:prstGeom prst="rect">
            <a:avLst/>
          </a:prstGeom>
        </p:spPr>
        <p:txBody>
          <a:bodyPr wrap="square">
            <a:spAutoFit/>
          </a:bodyPr>
          <a:lstStyle/>
          <a:p>
            <a:r>
              <a:rPr lang="en-US" sz="700" dirty="0">
                <a:solidFill>
                  <a:schemeClr val="bg1">
                    <a:lumMod val="50000"/>
                  </a:schemeClr>
                </a:solidFill>
              </a:rPr>
              <a:t>http://www.mayo.edu/research/~/media/kcms/gbs/research/images/2013/05/19/11/02/cilated-cholangiocytes-index.ashx</a:t>
            </a:r>
          </a:p>
        </p:txBody>
      </p:sp>
      <p:sp>
        <p:nvSpPr>
          <p:cNvPr id="6" name="TextBox 5"/>
          <p:cNvSpPr txBox="1"/>
          <p:nvPr/>
        </p:nvSpPr>
        <p:spPr>
          <a:xfrm>
            <a:off x="5006649" y="3608353"/>
            <a:ext cx="3810000" cy="646331"/>
          </a:xfrm>
          <a:prstGeom prst="rect">
            <a:avLst/>
          </a:prstGeom>
          <a:noFill/>
        </p:spPr>
        <p:txBody>
          <a:bodyPr wrap="square" rtlCol="0">
            <a:spAutoFit/>
          </a:bodyPr>
          <a:lstStyle/>
          <a:p>
            <a:r>
              <a:rPr lang="en-US" sz="1200" dirty="0">
                <a:solidFill>
                  <a:schemeClr val="bg1"/>
                </a:solidFill>
              </a:rPr>
              <a:t>Scanning electron micrograph of </a:t>
            </a:r>
            <a:r>
              <a:rPr lang="en-US" sz="1200" dirty="0" smtClean="0">
                <a:solidFill>
                  <a:schemeClr val="bg1"/>
                </a:solidFill>
              </a:rPr>
              <a:t>ciliated </a:t>
            </a:r>
            <a:r>
              <a:rPr lang="en-US" sz="1200" dirty="0" err="1">
                <a:solidFill>
                  <a:schemeClr val="bg1"/>
                </a:solidFill>
              </a:rPr>
              <a:t>cholangiocytes</a:t>
            </a:r>
            <a:r>
              <a:rPr lang="en-US" sz="1200" dirty="0">
                <a:solidFill>
                  <a:schemeClr val="bg1"/>
                </a:solidFill>
              </a:rPr>
              <a:t> lining each liver cyst in an autosomal recessive polycystic kidney disease animal model.</a:t>
            </a:r>
            <a:endParaRPr lang="en-US" sz="1200" dirty="0" smtClean="0">
              <a:solidFill>
                <a:schemeClr val="bg1"/>
              </a:solidFill>
            </a:endParaRPr>
          </a:p>
        </p:txBody>
      </p:sp>
      <p:pic>
        <p:nvPicPr>
          <p:cNvPr id="26626" name="Picture 2" descr="http://www.lincoln.ox.ac.uk/uploads/media/Subject_specific_images/Medicin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219" y="1608102"/>
            <a:ext cx="4335430" cy="325157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4179" y="4861799"/>
            <a:ext cx="4316776" cy="1200329"/>
          </a:xfrm>
          <a:prstGeom prst="rect">
            <a:avLst/>
          </a:prstGeom>
          <a:noFill/>
        </p:spPr>
        <p:txBody>
          <a:bodyPr wrap="square" rtlCol="0">
            <a:spAutoFit/>
          </a:bodyPr>
          <a:lstStyle/>
          <a:p>
            <a:r>
              <a:rPr lang="en-US" sz="1200" dirty="0" smtClean="0">
                <a:solidFill>
                  <a:schemeClr val="bg1"/>
                </a:solidFill>
              </a:rPr>
              <a:t>Scanning </a:t>
            </a:r>
            <a:r>
              <a:rPr lang="en-US" sz="1200" dirty="0">
                <a:solidFill>
                  <a:schemeClr val="bg1"/>
                </a:solidFill>
              </a:rPr>
              <a:t>electron micrograph of the effect the human breast cancer-associated gene has on cell </a:t>
            </a:r>
            <a:r>
              <a:rPr lang="en-US" sz="1200" dirty="0" smtClean="0">
                <a:solidFill>
                  <a:schemeClr val="bg1"/>
                </a:solidFill>
              </a:rPr>
              <a:t>behavior</a:t>
            </a:r>
            <a:r>
              <a:rPr lang="en-US" sz="1200" dirty="0">
                <a:solidFill>
                  <a:schemeClr val="bg1"/>
                </a:solidFill>
              </a:rPr>
              <a:t>.  The budding vesicles (green) generate fragments of cancer cell that can be detected in the blood and the adhesion processes (red) are altered making the cell less attached to its surroundings and more able to migrate to distant sites.</a:t>
            </a:r>
            <a:endParaRPr lang="en-US" sz="1200" dirty="0" smtClean="0">
              <a:solidFill>
                <a:schemeClr val="bg1"/>
              </a:solidFill>
            </a:endParaRPr>
          </a:p>
        </p:txBody>
      </p:sp>
      <p:sp>
        <p:nvSpPr>
          <p:cNvPr id="9" name="Rectangle 8"/>
          <p:cNvSpPr/>
          <p:nvPr/>
        </p:nvSpPr>
        <p:spPr>
          <a:xfrm rot="16200000">
            <a:off x="-1149038" y="3046431"/>
            <a:ext cx="3426434" cy="200055"/>
          </a:xfrm>
          <a:prstGeom prst="rect">
            <a:avLst/>
          </a:prstGeom>
        </p:spPr>
        <p:txBody>
          <a:bodyPr wrap="square">
            <a:spAutoFit/>
          </a:bodyPr>
          <a:lstStyle/>
          <a:p>
            <a:r>
              <a:rPr lang="en-US" sz="700" dirty="0">
                <a:solidFill>
                  <a:schemeClr val="bg1">
                    <a:lumMod val="50000"/>
                  </a:schemeClr>
                </a:solidFill>
              </a:rPr>
              <a:t>http://www.lincoln.ox.ac.uk/Undergraduates-Subjects-Medicine</a:t>
            </a:r>
          </a:p>
        </p:txBody>
      </p:sp>
    </p:spTree>
    <p:extLst>
      <p:ext uri="{BB962C8B-B14F-4D97-AF65-F5344CB8AC3E}">
        <p14:creationId xmlns:p14="http://schemas.microsoft.com/office/powerpoint/2010/main" val="1892678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descr="http://sciencelearn.org.nz/var/sciencelearn/storage/images/contexts/exploring-with-microscopes/sci-media/images/resolving-power-of-microscopes/639092-3-eng-NZ/Resolving-power-of-microscopes_full_size_landscap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038" y="941294"/>
            <a:ext cx="7551219" cy="502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578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Structure-Function Optimization</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latin typeface="Times New Roman" panose="02020603050405020304" pitchFamily="18" charset="0"/>
                <a:cs typeface="Times New Roman" panose="02020603050405020304" pitchFamily="18" charset="0"/>
              </a:rPr>
              <a:t>Erythrocyte</a:t>
            </a:r>
          </a:p>
          <a:p>
            <a:r>
              <a:rPr lang="en-US" sz="2200" dirty="0" smtClean="0"/>
              <a:t>Disk-shaped with biconcavity</a:t>
            </a:r>
          </a:p>
          <a:p>
            <a:r>
              <a:rPr lang="en-US" sz="2200" dirty="0" smtClean="0"/>
              <a:t>Optimized for rapid association</a:t>
            </a:r>
            <a:br>
              <a:rPr lang="en-US" sz="2200" dirty="0" smtClean="0"/>
            </a:br>
            <a:r>
              <a:rPr lang="en-US" sz="2200" dirty="0" smtClean="0"/>
              <a:t>and dissociation of O</a:t>
            </a:r>
            <a:r>
              <a:rPr lang="en-US" sz="2200" baseline="-25000" dirty="0" smtClean="0"/>
              <a:t>2</a:t>
            </a:r>
            <a:r>
              <a:rPr lang="en-US" sz="2200" dirty="0" smtClean="0"/>
              <a:t> with the</a:t>
            </a:r>
            <a:br>
              <a:rPr lang="en-US" sz="2200" dirty="0" smtClean="0"/>
            </a:br>
            <a:r>
              <a:rPr lang="en-US" sz="2200" dirty="0" err="1" smtClean="0"/>
              <a:t>heme</a:t>
            </a:r>
            <a:r>
              <a:rPr lang="en-US" sz="2200" dirty="0" smtClean="0"/>
              <a:t> group enveloped by hemoglobin</a:t>
            </a:r>
            <a:br>
              <a:rPr lang="en-US" sz="2200" dirty="0" smtClean="0"/>
            </a:br>
            <a:r>
              <a:rPr lang="en-US" sz="2200" dirty="0" smtClean="0"/>
              <a:t>polypeptides within the RBC</a:t>
            </a:r>
          </a:p>
          <a:p>
            <a:endParaRPr lang="en-US" sz="2200" dirty="0" smtClean="0"/>
          </a:p>
          <a:p>
            <a:pPr marL="3360737" indent="0">
              <a:buNone/>
            </a:pPr>
            <a:r>
              <a:rPr lang="en-US" i="1" dirty="0" smtClean="0">
                <a:solidFill>
                  <a:schemeClr val="accent1">
                    <a:lumMod val="60000"/>
                    <a:lumOff val="40000"/>
                  </a:schemeClr>
                </a:solidFill>
                <a:latin typeface="Times New Roman" panose="02020603050405020304" pitchFamily="18" charset="0"/>
                <a:cs typeface="Times New Roman" panose="02020603050405020304" pitchFamily="18" charset="0"/>
              </a:rPr>
              <a:t>Intestinal Epithelial Cell</a:t>
            </a:r>
          </a:p>
          <a:p>
            <a:pPr marL="3584575"/>
            <a:r>
              <a:rPr lang="en-US" sz="2200" dirty="0" smtClean="0"/>
              <a:t>situated on an intestinal villus to improve nutrient absorption</a:t>
            </a:r>
          </a:p>
          <a:p>
            <a:pPr marL="3584575"/>
            <a:r>
              <a:rPr lang="en-US" sz="2200" dirty="0" smtClean="0"/>
              <a:t>its apical (luminal) surface has microvilli to further improve nutrient absorption</a:t>
            </a:r>
            <a:endParaRPr lang="en-US" sz="2200" dirty="0"/>
          </a:p>
        </p:txBody>
      </p:sp>
      <p:pic>
        <p:nvPicPr>
          <p:cNvPr id="44034" name="Picture 2" descr="http://www.biosbcc.net/doohan/sample/images/blood%20cells/RB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5208" y="1158973"/>
            <a:ext cx="1571815" cy="25488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rot="16200000">
            <a:off x="6786789" y="3039207"/>
            <a:ext cx="3975913" cy="215444"/>
          </a:xfrm>
          <a:prstGeom prst="rect">
            <a:avLst/>
          </a:prstGeom>
        </p:spPr>
        <p:txBody>
          <a:bodyPr wrap="square">
            <a:spAutoFit/>
          </a:bodyPr>
          <a:lstStyle/>
          <a:p>
            <a:pPr algn="r"/>
            <a:r>
              <a:rPr lang="en-US" sz="800" dirty="0">
                <a:solidFill>
                  <a:schemeClr val="bg1">
                    <a:lumMod val="50000"/>
                  </a:schemeClr>
                </a:solidFill>
              </a:rPr>
              <a:t>http://www.biosbcc.net/doohan/sample/images/blood%20cells/RBC.jpg</a:t>
            </a:r>
          </a:p>
        </p:txBody>
      </p:sp>
      <p:pic>
        <p:nvPicPr>
          <p:cNvPr id="44036" name="Picture 4" descr="http://www.rci.rutgers.edu/~uzwiak/AnatPhys/Digestive_System_files/image03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027" y="4169915"/>
            <a:ext cx="3265115" cy="244883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rot="16200000">
            <a:off x="-2085694" y="4225030"/>
            <a:ext cx="4572000" cy="215444"/>
          </a:xfrm>
          <a:prstGeom prst="rect">
            <a:avLst/>
          </a:prstGeom>
        </p:spPr>
        <p:txBody>
          <a:bodyPr>
            <a:spAutoFit/>
          </a:bodyPr>
          <a:lstStyle/>
          <a:p>
            <a:r>
              <a:rPr lang="en-US" sz="800" dirty="0">
                <a:solidFill>
                  <a:schemeClr val="bg1">
                    <a:lumMod val="50000"/>
                  </a:schemeClr>
                </a:solidFill>
              </a:rPr>
              <a:t>http://www.rci.rutgers.edu/~uzwiak/AnatPhys/Digestive_System_files/image030.jpg</a:t>
            </a:r>
          </a:p>
        </p:txBody>
      </p:sp>
    </p:spTree>
    <p:extLst>
      <p:ext uri="{BB962C8B-B14F-4D97-AF65-F5344CB8AC3E}">
        <p14:creationId xmlns:p14="http://schemas.microsoft.com/office/powerpoint/2010/main" val="15058480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Subcellular Structures</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rPr>
              <a:t>Organelles</a:t>
            </a:r>
            <a:r>
              <a:rPr lang="en-US" dirty="0" smtClean="0"/>
              <a:t> (</a:t>
            </a:r>
            <a:r>
              <a:rPr lang="en-US" dirty="0" smtClean="0">
                <a:solidFill>
                  <a:schemeClr val="accent1">
                    <a:lumMod val="60000"/>
                    <a:lumOff val="40000"/>
                  </a:schemeClr>
                </a:solidFill>
              </a:rPr>
              <a:t>"little organs"</a:t>
            </a:r>
            <a:r>
              <a:rPr lang="en-US" dirty="0" smtClean="0"/>
              <a:t>)</a:t>
            </a:r>
          </a:p>
          <a:p>
            <a:r>
              <a:rPr lang="en-US" dirty="0" smtClean="0"/>
              <a:t>Mitochondria</a:t>
            </a:r>
          </a:p>
          <a:p>
            <a:r>
              <a:rPr lang="en-US" dirty="0" smtClean="0"/>
              <a:t>Endoplasmic Reticulum (ER) / Endomembrane sys</a:t>
            </a:r>
          </a:p>
          <a:p>
            <a:pPr lvl="1"/>
            <a:r>
              <a:rPr lang="en-US" dirty="0" smtClean="0"/>
              <a:t>"rough ER" (RER)</a:t>
            </a:r>
          </a:p>
          <a:p>
            <a:pPr lvl="1"/>
            <a:r>
              <a:rPr lang="en-US" dirty="0" smtClean="0"/>
              <a:t>"smooth ER" (SER)</a:t>
            </a:r>
          </a:p>
          <a:p>
            <a:r>
              <a:rPr lang="en-US" dirty="0" smtClean="0"/>
              <a:t>Golgi complex / apparatus</a:t>
            </a:r>
          </a:p>
          <a:p>
            <a:r>
              <a:rPr lang="en-US" dirty="0" smtClean="0"/>
              <a:t>Lysosomes</a:t>
            </a:r>
          </a:p>
          <a:p>
            <a:r>
              <a:rPr lang="en-US" dirty="0" smtClean="0"/>
              <a:t>Peroxisomes</a:t>
            </a:r>
          </a:p>
          <a:p>
            <a:endParaRPr lang="en-US" dirty="0"/>
          </a:p>
        </p:txBody>
      </p:sp>
    </p:spTree>
    <p:extLst>
      <p:ext uri="{BB962C8B-B14F-4D97-AF65-F5344CB8AC3E}">
        <p14:creationId xmlns:p14="http://schemas.microsoft.com/office/powerpoint/2010/main" val="178065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Subcellular Structures</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rPr>
              <a:t>Other specialized features</a:t>
            </a:r>
            <a:endParaRPr lang="en-US" dirty="0" smtClean="0"/>
          </a:p>
          <a:p>
            <a:r>
              <a:rPr lang="en-US" dirty="0" smtClean="0"/>
              <a:t>Ribosomes (organelle?)</a:t>
            </a:r>
          </a:p>
          <a:p>
            <a:pPr marL="228600" lvl="1" indent="0">
              <a:buNone/>
            </a:pPr>
            <a:r>
              <a:rPr lang="en-US" dirty="0" smtClean="0"/>
              <a:t>subunit macromolecular assemblies of dozens of proteins weaved around RNA polymers</a:t>
            </a:r>
          </a:p>
          <a:p>
            <a:r>
              <a:rPr lang="en-US" dirty="0" smtClean="0"/>
              <a:t>Cytoskeleton</a:t>
            </a:r>
          </a:p>
          <a:p>
            <a:pPr marL="228600" lvl="1" indent="0">
              <a:buNone/>
            </a:pPr>
            <a:r>
              <a:rPr lang="en-US" dirty="0" smtClean="0"/>
              <a:t>microfilaments, microtubules, intermediate filaments</a:t>
            </a:r>
          </a:p>
          <a:p>
            <a:pPr marL="241300" indent="-241300"/>
            <a:r>
              <a:rPr lang="en-US" dirty="0" smtClean="0"/>
              <a:t>Centrioles</a:t>
            </a:r>
          </a:p>
          <a:p>
            <a:r>
              <a:rPr lang="en-US" dirty="0" smtClean="0"/>
              <a:t>Cilia</a:t>
            </a:r>
          </a:p>
          <a:p>
            <a:r>
              <a:rPr lang="en-US" dirty="0" smtClean="0"/>
              <a:t>Flagella</a:t>
            </a:r>
          </a:p>
          <a:p>
            <a:r>
              <a:rPr lang="en-US" dirty="0" smtClean="0"/>
              <a:t>Microvilli</a:t>
            </a:r>
          </a:p>
          <a:p>
            <a:endParaRPr lang="en-US" dirty="0"/>
          </a:p>
        </p:txBody>
      </p:sp>
    </p:spTree>
    <p:extLst>
      <p:ext uri="{BB962C8B-B14F-4D97-AF65-F5344CB8AC3E}">
        <p14:creationId xmlns:p14="http://schemas.microsoft.com/office/powerpoint/2010/main" val="360390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Goals of a Cell &amp; Organism</a:t>
            </a:r>
            <a:endParaRPr lang="en-US" dirty="0"/>
          </a:p>
        </p:txBody>
      </p:sp>
      <p:sp>
        <p:nvSpPr>
          <p:cNvPr id="5" name="Content Placeholder 4"/>
          <p:cNvSpPr>
            <a:spLocks noGrp="1"/>
          </p:cNvSpPr>
          <p:nvPr>
            <p:ph idx="1"/>
          </p:nvPr>
        </p:nvSpPr>
        <p:spPr/>
        <p:txBody>
          <a:bodyPr/>
          <a:lstStyle/>
          <a:p>
            <a:r>
              <a:rPr lang="en-US" dirty="0" smtClean="0"/>
              <a:t>Maintain its survival</a:t>
            </a:r>
          </a:p>
          <a:p>
            <a:pPr marL="292100" lvl="1" indent="0">
              <a:buNone/>
            </a:pPr>
            <a:r>
              <a:rPr lang="en-US" dirty="0" smtClean="0"/>
              <a:t>Done by achieving a metabolic stability or homeostasis (not chemical equilibrium)</a:t>
            </a:r>
          </a:p>
          <a:p>
            <a:r>
              <a:rPr lang="en-US" dirty="0" smtClean="0"/>
              <a:t>Perpetuate its kind (species)</a:t>
            </a:r>
          </a:p>
          <a:p>
            <a:pPr lvl="1"/>
            <a:r>
              <a:rPr lang="en-US" dirty="0" smtClean="0"/>
              <a:t>Mechanisms for cellular longevity</a:t>
            </a:r>
          </a:p>
          <a:p>
            <a:pPr lvl="1"/>
            <a:r>
              <a:rPr lang="en-US" dirty="0" smtClean="0"/>
              <a:t>Mechanisms for cellular / organismal dormancy</a:t>
            </a:r>
          </a:p>
          <a:p>
            <a:pPr lvl="1"/>
            <a:r>
              <a:rPr lang="en-US" dirty="0" smtClean="0"/>
              <a:t>Mechanisms to create genetic diversity during sexual reproduction in order to adapt to changing environments</a:t>
            </a:r>
            <a:endParaRPr lang="en-US" dirty="0"/>
          </a:p>
        </p:txBody>
      </p:sp>
    </p:spTree>
    <p:extLst>
      <p:ext uri="{BB962C8B-B14F-4D97-AF65-F5344CB8AC3E}">
        <p14:creationId xmlns:p14="http://schemas.microsoft.com/office/powerpoint/2010/main" val="32911090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Cells Are "Living"</a:t>
            </a:r>
            <a:endParaRPr lang="en-US" dirty="0"/>
          </a:p>
        </p:txBody>
      </p:sp>
      <p:sp>
        <p:nvSpPr>
          <p:cNvPr id="3" name="Content Placeholder 2"/>
          <p:cNvSpPr>
            <a:spLocks noGrp="1"/>
          </p:cNvSpPr>
          <p:nvPr>
            <p:ph idx="1"/>
          </p:nvPr>
        </p:nvSpPr>
        <p:spPr/>
        <p:txBody>
          <a:bodyPr/>
          <a:lstStyle/>
          <a:p>
            <a:r>
              <a:rPr lang="en-US" dirty="0" smtClean="0"/>
              <a:t>Cells are the fundamental "unit" of "life" – the living thing</a:t>
            </a:r>
          </a:p>
          <a:p>
            <a:pPr marL="228600" lvl="1" indent="0">
              <a:buNone/>
            </a:pPr>
            <a:r>
              <a:rPr lang="en-US" dirty="0" smtClean="0"/>
              <a:t>the organism can be a single cell or multicellular</a:t>
            </a:r>
          </a:p>
          <a:p>
            <a:r>
              <a:rPr lang="en-US" dirty="0" smtClean="0"/>
              <a:t>Viruses</a:t>
            </a:r>
          </a:p>
          <a:p>
            <a:pPr lvl="1"/>
            <a:r>
              <a:rPr lang="en-US" dirty="0" smtClean="0"/>
              <a:t>appear life-like in that they can perpetuate their existence in large numbers, replicate selves</a:t>
            </a:r>
          </a:p>
          <a:p>
            <a:pPr lvl="1"/>
            <a:r>
              <a:rPr lang="en-US" dirty="0" smtClean="0"/>
              <a:t>without host cells, they cannot: no free-living existence</a:t>
            </a:r>
          </a:p>
          <a:p>
            <a:pPr lvl="1"/>
            <a:r>
              <a:rPr lang="en-US" dirty="0" smtClean="0"/>
              <a:t>same applies to </a:t>
            </a:r>
            <a:r>
              <a:rPr lang="en-US" dirty="0" err="1" smtClean="0"/>
              <a:t>viroids</a:t>
            </a:r>
            <a:r>
              <a:rPr lang="en-US" dirty="0" smtClean="0"/>
              <a:t> and prions</a:t>
            </a:r>
          </a:p>
        </p:txBody>
      </p:sp>
    </p:spTree>
    <p:extLst>
      <p:ext uri="{BB962C8B-B14F-4D97-AF65-F5344CB8AC3E}">
        <p14:creationId xmlns:p14="http://schemas.microsoft.com/office/powerpoint/2010/main" val="35956472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(Sources)</a:t>
            </a:r>
            <a:endParaRPr lang="en-US" dirty="0"/>
          </a:p>
        </p:txBody>
      </p:sp>
      <p:sp>
        <p:nvSpPr>
          <p:cNvPr id="3" name="Content Placeholder 2"/>
          <p:cNvSpPr>
            <a:spLocks noGrp="1"/>
          </p:cNvSpPr>
          <p:nvPr>
            <p:ph idx="1"/>
          </p:nvPr>
        </p:nvSpPr>
        <p:spPr/>
        <p:txBody>
          <a:bodyPr/>
          <a:lstStyle/>
          <a:p>
            <a:r>
              <a:rPr lang="en-US" dirty="0" err="1" smtClean="0"/>
              <a:t>Marieb</a:t>
            </a:r>
            <a:r>
              <a:rPr lang="en-US" dirty="0" smtClean="0"/>
              <a:t>: part I of chapter 3</a:t>
            </a:r>
          </a:p>
          <a:p>
            <a:r>
              <a:rPr lang="en-US" dirty="0" smtClean="0"/>
              <a:t>Becker's </a:t>
            </a:r>
            <a:r>
              <a:rPr lang="en-US" dirty="0" err="1" smtClean="0"/>
              <a:t>WotC</a:t>
            </a:r>
            <a:r>
              <a:rPr lang="en-US" dirty="0" smtClean="0"/>
              <a:t>:  Chapter 4</a:t>
            </a:r>
          </a:p>
          <a:p>
            <a:r>
              <a:rPr lang="en-US" dirty="0" smtClean="0"/>
              <a:t>Raven:  Chap 4.2, 4.3, </a:t>
            </a:r>
            <a:endParaRPr lang="en-US" dirty="0"/>
          </a:p>
        </p:txBody>
      </p:sp>
    </p:spTree>
    <p:extLst>
      <p:ext uri="{BB962C8B-B14F-4D97-AF65-F5344CB8AC3E}">
        <p14:creationId xmlns:p14="http://schemas.microsoft.com/office/powerpoint/2010/main" val="2821496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Biological World</a:t>
            </a:r>
            <a:endParaRPr lang="en-US" dirty="0"/>
          </a:p>
        </p:txBody>
      </p:sp>
      <p:sp>
        <p:nvSpPr>
          <p:cNvPr id="3" name="Content Placeholder 2"/>
          <p:cNvSpPr>
            <a:spLocks noGrp="1"/>
          </p:cNvSpPr>
          <p:nvPr>
            <p:ph idx="1"/>
          </p:nvPr>
        </p:nvSpPr>
        <p:spPr/>
        <p:txBody>
          <a:bodyPr/>
          <a:lstStyle/>
          <a:p>
            <a:pPr marL="0" indent="0">
              <a:buNone/>
            </a:pPr>
            <a:r>
              <a:rPr lang="en-US" dirty="0" smtClean="0"/>
              <a:t>Domains (</a:t>
            </a:r>
            <a:r>
              <a:rPr lang="en-US" dirty="0" err="1" smtClean="0"/>
              <a:t>Woese</a:t>
            </a:r>
            <a:r>
              <a:rPr lang="en-US" dirty="0" smtClean="0"/>
              <a:t>)</a:t>
            </a:r>
          </a:p>
          <a:p>
            <a:pPr marL="457200" indent="-457200">
              <a:buFont typeface="+mj-lt"/>
              <a:buAutoNum type="arabicPeriod"/>
            </a:pPr>
            <a:r>
              <a:rPr lang="en-US" dirty="0" smtClean="0"/>
              <a:t>Archaea  </a:t>
            </a:r>
          </a:p>
          <a:p>
            <a:pPr marL="457200" indent="-457200">
              <a:buFont typeface="+mj-lt"/>
              <a:buAutoNum type="arabicPeriod"/>
            </a:pPr>
            <a:r>
              <a:rPr lang="en-US" dirty="0" smtClean="0"/>
              <a:t>Bacteria</a:t>
            </a:r>
          </a:p>
          <a:p>
            <a:pPr marL="457200" indent="-457200">
              <a:buFont typeface="+mj-lt"/>
              <a:buAutoNum type="arabicPeriod"/>
            </a:pPr>
            <a:r>
              <a:rPr lang="en-US" dirty="0" smtClean="0"/>
              <a:t>Eukarya (eukaryotes)</a:t>
            </a:r>
          </a:p>
          <a:p>
            <a:pPr marL="620713" lvl="1" indent="-328613"/>
            <a:r>
              <a:rPr lang="en-US" dirty="0" smtClean="0"/>
              <a:t>Four kingdoms</a:t>
            </a:r>
          </a:p>
          <a:p>
            <a:pPr marL="620713" lvl="1" indent="-328613"/>
            <a:r>
              <a:rPr lang="en-US" dirty="0" err="1" smtClean="0"/>
              <a:t>uni</a:t>
            </a:r>
            <a:r>
              <a:rPr lang="en-US" dirty="0" smtClean="0"/>
              <a:t>- and multicellular organisms</a:t>
            </a:r>
          </a:p>
          <a:p>
            <a:pPr marL="457200" indent="-457200">
              <a:buFont typeface="+mj-lt"/>
              <a:buAutoNum type="arabicPeriod"/>
            </a:pPr>
            <a:endParaRPr lang="en-US" dirty="0" smtClean="0"/>
          </a:p>
        </p:txBody>
      </p:sp>
      <p:sp>
        <p:nvSpPr>
          <p:cNvPr id="4" name="TextBox 3"/>
          <p:cNvSpPr txBox="1"/>
          <p:nvPr/>
        </p:nvSpPr>
        <p:spPr>
          <a:xfrm>
            <a:off x="2414952" y="1852245"/>
            <a:ext cx="2848708" cy="830997"/>
          </a:xfrm>
          <a:prstGeom prst="rect">
            <a:avLst/>
          </a:prstGeom>
          <a:noFill/>
        </p:spPr>
        <p:txBody>
          <a:bodyPr wrap="square" rtlCol="0" anchor="ctr" anchorCtr="0">
            <a:spAutoFit/>
          </a:bodyPr>
          <a:lstStyle/>
          <a:p>
            <a:r>
              <a:rPr lang="en-US" sz="4800" dirty="0" smtClean="0">
                <a:solidFill>
                  <a:schemeClr val="bg1"/>
                </a:solidFill>
              </a:rPr>
              <a:t>}</a:t>
            </a:r>
            <a:r>
              <a:rPr lang="en-US" sz="4000" dirty="0" smtClean="0">
                <a:solidFill>
                  <a:schemeClr val="bg1"/>
                </a:solidFill>
              </a:rPr>
              <a:t> </a:t>
            </a:r>
            <a:r>
              <a:rPr lang="en-US" sz="2400" dirty="0" smtClean="0">
                <a:solidFill>
                  <a:schemeClr val="bg1"/>
                </a:solidFill>
              </a:rPr>
              <a:t>(prokaryotes)</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0" y="504092"/>
            <a:ext cx="3559786" cy="6022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05298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The Domains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80348163"/>
              </p:ext>
            </p:extLst>
          </p:nvPr>
        </p:nvGraphicFramePr>
        <p:xfrm>
          <a:off x="212035" y="1749283"/>
          <a:ext cx="8719929" cy="4585255"/>
        </p:xfrm>
        <a:graphic>
          <a:graphicData uri="http://schemas.openxmlformats.org/drawingml/2006/table">
            <a:tbl>
              <a:tblPr>
                <a:tableStyleId>{5C22544A-7EE6-4342-B048-85BDC9FD1C3A}</a:tableStyleId>
              </a:tblPr>
              <a:tblGrid>
                <a:gridCol w="1715526"/>
                <a:gridCol w="2197770"/>
                <a:gridCol w="2466562"/>
                <a:gridCol w="2340071"/>
              </a:tblGrid>
              <a:tr h="217587">
                <a:tc gridSpan="3">
                  <a:txBody>
                    <a:bodyPr/>
                    <a:lstStyle/>
                    <a:p>
                      <a:pPr algn="l" fontAlgn="b"/>
                      <a:r>
                        <a:rPr lang="en-US" sz="1050" b="1" u="none" strike="noStrike" dirty="0">
                          <a:effectLst/>
                        </a:rPr>
                        <a:t> A Comparison of Some Properties of Bacterial, Archaeal, and Eukaryotic Cells*  </a:t>
                      </a:r>
                      <a:endParaRPr lang="en-US" sz="1050" b="1" i="0" u="none" strike="noStrike" dirty="0">
                        <a:solidFill>
                          <a:srgbClr val="000000"/>
                        </a:solidFill>
                        <a:effectLst/>
                        <a:latin typeface="Calibri"/>
                      </a:endParaRPr>
                    </a:p>
                  </a:txBody>
                  <a:tcPr marL="7601" marR="7601" marT="7601" marB="0" anchor="b">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l" fontAlgn="b"/>
                      <a:endParaRPr lang="en-US" sz="900" b="0" i="0" u="none" strike="noStrike" dirty="0">
                        <a:solidFill>
                          <a:srgbClr val="000000"/>
                        </a:solidFill>
                        <a:effectLst/>
                        <a:latin typeface="Calibri"/>
                      </a:endParaRPr>
                    </a:p>
                  </a:txBody>
                  <a:tcPr marL="7601" marR="7601" marT="7601" marB="0" anchor="b">
                    <a:lnB w="12700" cap="flat" cmpd="sng" algn="ctr">
                      <a:solidFill>
                        <a:schemeClr val="tx1"/>
                      </a:solidFill>
                      <a:prstDash val="solid"/>
                      <a:round/>
                      <a:headEnd type="none" w="med" len="med"/>
                      <a:tailEnd type="none" w="med" len="med"/>
                    </a:lnB>
                  </a:tcPr>
                </a:tc>
              </a:tr>
              <a:tr h="206734">
                <a:tc>
                  <a:txBody>
                    <a:bodyPr/>
                    <a:lstStyle/>
                    <a:p>
                      <a:pPr algn="l" fontAlgn="b"/>
                      <a:endParaRPr lang="en-US" sz="900" b="0" i="0" u="none" strike="noStrike">
                        <a:solidFill>
                          <a:srgbClr val="000000"/>
                        </a:solidFill>
                        <a:effectLst/>
                        <a:latin typeface="Calibri"/>
                      </a:endParaRPr>
                    </a:p>
                  </a:txBody>
                  <a:tcPr marL="7601" marR="7601" marT="7601" marB="0" anchor="b">
                    <a:lnT w="12700" cap="flat" cmpd="sng" algn="ctr">
                      <a:solidFill>
                        <a:schemeClr val="tx1"/>
                      </a:solidFill>
                      <a:prstDash val="solid"/>
                      <a:round/>
                      <a:headEnd type="none" w="med" len="med"/>
                      <a:tailEnd type="none" w="med" len="med"/>
                    </a:lnT>
                  </a:tcPr>
                </a:tc>
                <a:tc gridSpan="2">
                  <a:txBody>
                    <a:bodyPr/>
                    <a:lstStyle/>
                    <a:p>
                      <a:pPr algn="ctr" fontAlgn="b"/>
                      <a:r>
                        <a:rPr lang="en-US" sz="900" b="1" u="none" strike="noStrike" dirty="0">
                          <a:effectLst/>
                        </a:rPr>
                        <a:t>Prokaryotes</a:t>
                      </a:r>
                      <a:endParaRPr lang="en-US" sz="900" b="1" i="0" u="none" strike="noStrike" dirty="0">
                        <a:solidFill>
                          <a:srgbClr val="000000"/>
                        </a:solidFill>
                        <a:effectLst/>
                        <a:latin typeface="Calibri"/>
                      </a:endParaRPr>
                    </a:p>
                  </a:txBody>
                  <a:tcPr marL="7601" marR="7601" marT="7601"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algn="l" fontAlgn="b"/>
                      <a:endParaRPr lang="en-US" sz="900" b="0" i="0" u="none" strike="noStrike">
                        <a:solidFill>
                          <a:srgbClr val="000000"/>
                        </a:solidFill>
                        <a:effectLst/>
                        <a:latin typeface="Calibri"/>
                      </a:endParaRPr>
                    </a:p>
                  </a:txBody>
                  <a:tcPr marL="7601" marR="7601" marT="7601" marB="0" anchor="b">
                    <a:lnT w="12700" cap="flat" cmpd="sng" algn="ctr">
                      <a:solidFill>
                        <a:schemeClr val="tx1"/>
                      </a:solidFill>
                      <a:prstDash val="solid"/>
                      <a:round/>
                      <a:headEnd type="none" w="med" len="med"/>
                      <a:tailEnd type="none" w="med" len="med"/>
                    </a:lnT>
                  </a:tcPr>
                </a:tc>
              </a:tr>
              <a:tr h="206734">
                <a:tc>
                  <a:txBody>
                    <a:bodyPr/>
                    <a:lstStyle/>
                    <a:p>
                      <a:pPr algn="l" fontAlgn="b"/>
                      <a:r>
                        <a:rPr lang="en-US" sz="900" b="1" u="none" strike="noStrike" dirty="0">
                          <a:effectLst/>
                        </a:rPr>
                        <a:t>Property</a:t>
                      </a:r>
                      <a:endParaRPr lang="en-US" sz="900" b="1" i="0" u="none" strike="noStrike" dirty="0">
                        <a:solidFill>
                          <a:srgbClr val="000000"/>
                        </a:solidFill>
                        <a:effectLst/>
                        <a:latin typeface="Calibri"/>
                      </a:endParaRPr>
                    </a:p>
                  </a:txBody>
                  <a:tcPr marL="7601" marR="7601" marT="7601" marB="0" anchor="ctr">
                    <a:lnB w="12700" cap="flat" cmpd="sng" algn="ctr">
                      <a:solidFill>
                        <a:schemeClr val="tx1"/>
                      </a:solidFill>
                      <a:prstDash val="solid"/>
                      <a:round/>
                      <a:headEnd type="none" w="med" len="med"/>
                      <a:tailEnd type="none" w="med" len="med"/>
                    </a:lnB>
                  </a:tcPr>
                </a:tc>
                <a:tc>
                  <a:txBody>
                    <a:bodyPr/>
                    <a:lstStyle/>
                    <a:p>
                      <a:pPr algn="ctr" fontAlgn="b"/>
                      <a:r>
                        <a:rPr lang="en-US" sz="900" b="1" u="none" strike="noStrike" dirty="0">
                          <a:effectLst/>
                        </a:rPr>
                        <a:t>Bacteria</a:t>
                      </a:r>
                      <a:endParaRPr lang="en-US" sz="900" b="1" i="0" u="none" strike="noStrike" dirty="0">
                        <a:solidFill>
                          <a:srgbClr val="000000"/>
                        </a:solidFill>
                        <a:effectLst/>
                        <a:latin typeface="Calibri"/>
                      </a:endParaRPr>
                    </a:p>
                  </a:txBody>
                  <a:tcPr marL="7601" marR="7601" marT="760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1" u="none" strike="noStrike" dirty="0">
                          <a:effectLst/>
                        </a:rPr>
                        <a:t>Archaea</a:t>
                      </a:r>
                      <a:endParaRPr lang="en-US" sz="900" b="1" i="0" u="none" strike="noStrike" dirty="0">
                        <a:solidFill>
                          <a:srgbClr val="000000"/>
                        </a:solidFill>
                        <a:effectLst/>
                        <a:latin typeface="Calibri"/>
                      </a:endParaRPr>
                    </a:p>
                  </a:txBody>
                  <a:tcPr marL="7601" marR="7601" marT="7601"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900" b="1" u="none" strike="noStrike" dirty="0">
                          <a:effectLst/>
                        </a:rPr>
                        <a:t>Eukaryotes</a:t>
                      </a:r>
                      <a:endParaRPr lang="en-US" sz="900" b="1" i="0" u="none" strike="noStrike" dirty="0">
                        <a:solidFill>
                          <a:srgbClr val="000000"/>
                        </a:solidFill>
                        <a:effectLst/>
                        <a:latin typeface="Calibri"/>
                      </a:endParaRPr>
                    </a:p>
                  </a:txBody>
                  <a:tcPr marL="7601" marR="7601" marT="7601" marB="0" anchor="ctr">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Typical size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Small (1–5 µm)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Small (1–5 µm)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Large (10–100 µm)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Nucleus and organelles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No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No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Yes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marL="93663" indent="-93663" algn="l" fontAlgn="b"/>
                      <a:r>
                        <a:rPr lang="en-US" sz="900" u="none" strike="noStrike" dirty="0">
                          <a:effectLst/>
                        </a:rPr>
                        <a:t> Microtubules and microfilaments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Actin-like and tubulin-like proteins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Actin-like and tubulin-like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Actin and tubulin proteins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a:effectLst/>
                        </a:rPr>
                        <a:t> Exocytosis and endocytosis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No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No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Yes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algn="l" fontAlgn="b"/>
                      <a:r>
                        <a:rPr lang="en-US" sz="900" u="none" strike="noStrike" dirty="0">
                          <a:effectLst/>
                        </a:rPr>
                        <a:t> Cell wall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Peptidoglycan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Varies from </a:t>
                      </a:r>
                      <a:r>
                        <a:rPr lang="en-US" sz="900" u="none" strike="noStrike" dirty="0" err="1">
                          <a:effectLst/>
                        </a:rPr>
                        <a:t>proteinaceous</a:t>
                      </a:r>
                      <a:r>
                        <a:rPr lang="en-US" sz="900" u="none" strike="noStrike" dirty="0">
                          <a:effectLst/>
                        </a:rPr>
                        <a:t> to peptidoglycan-like</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Cellulose in plants, fungi;  none in animals, protozoa</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Mode of cell division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Binary fission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Binary fission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Mitosis or meiosis plus cytokinesis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marL="93663" indent="-93663" algn="l" fontAlgn="b"/>
                      <a:r>
                        <a:rPr lang="en-US" sz="900" u="none" strike="noStrike" dirty="0">
                          <a:effectLst/>
                        </a:rPr>
                        <a:t> Typical form of chromosomal DNA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Circular, few associated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Circular, associated with histone-like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Linear, associated with histone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RNA processing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Minimal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Moderate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Extensive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Transcription initiation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Bacterial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Eukaryotic type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Eukaryotic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algn="l" fontAlgn="b"/>
                      <a:r>
                        <a:rPr lang="en-US" sz="900" u="none" strike="noStrike">
                          <a:effectLst/>
                        </a:rPr>
                        <a:t> RNA polymerase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Bacterial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Some features of both bacterial, eukaryotic types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Eukaryotic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marL="93663" indent="-93663" algn="l" fontAlgn="b"/>
                      <a:r>
                        <a:rPr lang="en-US" sz="900" u="none" strike="noStrike" dirty="0">
                          <a:effectLst/>
                        </a:rPr>
                        <a:t> Ribosome size and number of proteins</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70S with 55 proteins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70S with 65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80S with 78 proteins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dirty="0">
                          <a:effectLst/>
                        </a:rPr>
                        <a:t> Ribosomal RNAs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Bacterial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Archaeal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Eukaryotic type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06734">
                <a:tc>
                  <a:txBody>
                    <a:bodyPr/>
                    <a:lstStyle/>
                    <a:p>
                      <a:pPr algn="l" fontAlgn="b"/>
                      <a:r>
                        <a:rPr lang="en-US" sz="900" u="none" strike="noStrike">
                          <a:effectLst/>
                        </a:rPr>
                        <a:t> Translation initiation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Bacterial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a:effectLst/>
                        </a:rPr>
                        <a:t> Eukaryotic type  </a:t>
                      </a:r>
                      <a:endParaRPr lang="en-US" sz="900" b="0" i="0" u="none" strike="noStrike">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rPr>
                        <a:t> Eukaryotic type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3388">
                <a:tc>
                  <a:txBody>
                    <a:bodyPr/>
                    <a:lstStyle/>
                    <a:p>
                      <a:pPr algn="l" fontAlgn="b"/>
                      <a:r>
                        <a:rPr lang="en-US" sz="900" u="none" strike="noStrike" dirty="0">
                          <a:effectLst/>
                        </a:rPr>
                        <a:t> Membrane phospholipids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Glycerol-3-phosphate + linear fatty acids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Glycerol-1-phosphate + branched </a:t>
                      </a:r>
                      <a:r>
                        <a:rPr lang="en-US" sz="900" u="none" strike="noStrike" dirty="0" err="1">
                          <a:effectLst/>
                        </a:rPr>
                        <a:t>polyisoprenoids</a:t>
                      </a:r>
                      <a:r>
                        <a:rPr lang="en-US" sz="900" u="none" strike="noStrike" dirty="0">
                          <a:effectLst/>
                        </a:rPr>
                        <a:t>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3663" indent="-93663" algn="l" fontAlgn="b"/>
                      <a:r>
                        <a:rPr lang="en-US" sz="900" u="none" strike="noStrike" dirty="0">
                          <a:effectLst/>
                        </a:rPr>
                        <a:t> Glycerol-3-phosphate + linear fatty acids  </a:t>
                      </a:r>
                      <a:endParaRPr lang="en-US" sz="900" b="0" i="0" u="none" strike="noStrike" dirty="0">
                        <a:solidFill>
                          <a:srgbClr val="000000"/>
                        </a:solidFill>
                        <a:effectLst/>
                        <a:latin typeface="Calibri"/>
                      </a:endParaRPr>
                    </a:p>
                  </a:txBody>
                  <a:tcPr marL="7601" marR="7601" marT="760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6" name="TextBox 5"/>
          <p:cNvSpPr txBox="1"/>
          <p:nvPr/>
        </p:nvSpPr>
        <p:spPr>
          <a:xfrm rot="16200000">
            <a:off x="6483569" y="3663486"/>
            <a:ext cx="5069381" cy="215444"/>
          </a:xfrm>
          <a:prstGeom prst="rect">
            <a:avLst/>
          </a:prstGeom>
          <a:noFill/>
        </p:spPr>
        <p:txBody>
          <a:bodyPr wrap="square" rtlCol="0">
            <a:spAutoFit/>
          </a:bodyPr>
          <a:lstStyle/>
          <a:p>
            <a:r>
              <a:rPr lang="en-US" sz="800" dirty="0" smtClean="0">
                <a:solidFill>
                  <a:schemeClr val="bg1"/>
                </a:solidFill>
              </a:rPr>
              <a:t>from Table 4-1 in Hardin, </a:t>
            </a:r>
            <a:r>
              <a:rPr lang="en-US" sz="800" dirty="0" err="1" smtClean="0">
                <a:solidFill>
                  <a:schemeClr val="bg1"/>
                </a:solidFill>
              </a:rPr>
              <a:t>Bertoin</a:t>
            </a:r>
            <a:r>
              <a:rPr lang="en-US" sz="800" dirty="0" smtClean="0">
                <a:solidFill>
                  <a:schemeClr val="bg1"/>
                </a:solidFill>
              </a:rPr>
              <a:t>, </a:t>
            </a:r>
            <a:r>
              <a:rPr lang="en-US" sz="800" dirty="0" err="1" smtClean="0">
                <a:solidFill>
                  <a:schemeClr val="bg1"/>
                </a:solidFill>
              </a:rPr>
              <a:t>Kleinsmith</a:t>
            </a:r>
            <a:r>
              <a:rPr lang="en-US" sz="800" dirty="0" smtClean="0">
                <a:solidFill>
                  <a:schemeClr val="bg1"/>
                </a:solidFill>
              </a:rPr>
              <a:t> (eds.) Becker's World of The Cell, 8</a:t>
            </a:r>
            <a:r>
              <a:rPr lang="en-US" sz="800" baseline="30000" dirty="0" smtClean="0">
                <a:solidFill>
                  <a:schemeClr val="bg1"/>
                </a:solidFill>
              </a:rPr>
              <a:t>th</a:t>
            </a:r>
            <a:r>
              <a:rPr lang="en-US" sz="800" dirty="0" smtClean="0">
                <a:solidFill>
                  <a:schemeClr val="bg1"/>
                </a:solidFill>
              </a:rPr>
              <a:t> Ed, 2012</a:t>
            </a:r>
          </a:p>
        </p:txBody>
      </p:sp>
    </p:spTree>
    <p:extLst>
      <p:ext uri="{BB962C8B-B14F-4D97-AF65-F5344CB8AC3E}">
        <p14:creationId xmlns:p14="http://schemas.microsoft.com/office/powerpoint/2010/main" val="4018418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Prokaryotes</a:t>
            </a:r>
            <a:endParaRPr lang="en-US" dirty="0"/>
          </a:p>
        </p:txBody>
      </p:sp>
      <p:sp>
        <p:nvSpPr>
          <p:cNvPr id="3" name="Content Placeholder 2"/>
          <p:cNvSpPr>
            <a:spLocks noGrp="1"/>
          </p:cNvSpPr>
          <p:nvPr>
            <p:ph idx="1"/>
          </p:nvPr>
        </p:nvSpPr>
        <p:spPr/>
        <p:txBody>
          <a:bodyPr/>
          <a:lstStyle/>
          <a:p>
            <a:pPr marL="0" indent="0">
              <a:buNone/>
            </a:pPr>
            <a:r>
              <a:rPr lang="en-US" i="1" dirty="0" smtClean="0">
                <a:solidFill>
                  <a:schemeClr val="accent1">
                    <a:lumMod val="60000"/>
                    <a:lumOff val="40000"/>
                  </a:schemeClr>
                </a:solidFill>
              </a:rPr>
              <a:t>Bacteria</a:t>
            </a:r>
          </a:p>
          <a:p>
            <a:r>
              <a:rPr lang="en-US" dirty="0" smtClean="0"/>
              <a:t>Common features with eukaryotes</a:t>
            </a:r>
          </a:p>
          <a:p>
            <a:pPr lvl="1"/>
            <a:r>
              <a:rPr lang="en-US" dirty="0" smtClean="0"/>
              <a:t>cytoplasm</a:t>
            </a:r>
          </a:p>
          <a:p>
            <a:pPr lvl="1"/>
            <a:r>
              <a:rPr lang="en-US" dirty="0" smtClean="0"/>
              <a:t>plasma membrane</a:t>
            </a:r>
          </a:p>
          <a:p>
            <a:pPr lvl="1"/>
            <a:r>
              <a:rPr lang="en-US" dirty="0" smtClean="0"/>
              <a:t>DNA organized as chromosome</a:t>
            </a:r>
          </a:p>
          <a:p>
            <a:r>
              <a:rPr lang="en-US" dirty="0" smtClean="0"/>
              <a:t>Unique features</a:t>
            </a:r>
          </a:p>
          <a:p>
            <a:pPr lvl="1"/>
            <a:r>
              <a:rPr lang="en-US" dirty="0" smtClean="0"/>
              <a:t>cell wall</a:t>
            </a:r>
          </a:p>
          <a:p>
            <a:pPr lvl="1"/>
            <a:r>
              <a:rPr lang="en-US" dirty="0" smtClean="0"/>
              <a:t>capsule</a:t>
            </a:r>
          </a:p>
          <a:p>
            <a:pPr lvl="1"/>
            <a:r>
              <a:rPr lang="en-US" dirty="0" smtClean="0"/>
              <a:t>pili</a:t>
            </a:r>
          </a:p>
          <a:p>
            <a:pPr lvl="1"/>
            <a:r>
              <a:rPr lang="en-US" dirty="0" smtClean="0"/>
              <a:t>flagella</a:t>
            </a:r>
          </a:p>
          <a:p>
            <a:r>
              <a:rPr lang="en-US" dirty="0" smtClean="0"/>
              <a:t>Missing features</a:t>
            </a:r>
          </a:p>
          <a:p>
            <a:pPr marL="292100" lvl="1" indent="0">
              <a:buNone/>
            </a:pPr>
            <a:r>
              <a:rPr lang="en-US" dirty="0" smtClean="0"/>
              <a:t>nucleus &amp; other membranous organelles</a:t>
            </a:r>
          </a:p>
        </p:txBody>
      </p:sp>
    </p:spTree>
    <p:extLst>
      <p:ext uri="{BB962C8B-B14F-4D97-AF65-F5344CB8AC3E}">
        <p14:creationId xmlns:p14="http://schemas.microsoft.com/office/powerpoint/2010/main" val="3837385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Generalized Bacterial Cell</a:t>
            </a:r>
            <a:endParaRPr lang="en-US" dirty="0"/>
          </a:p>
        </p:txBody>
      </p:sp>
      <p:sp>
        <p:nvSpPr>
          <p:cNvPr id="3" name="Content Placeholder 2"/>
          <p:cNvSpPr>
            <a:spLocks noGrp="1"/>
          </p:cNvSpPr>
          <p:nvPr>
            <p:ph idx="1"/>
          </p:nvPr>
        </p:nvSpPr>
        <p:spPr>
          <a:xfrm>
            <a:off x="364067" y="1397530"/>
            <a:ext cx="3798566" cy="5096035"/>
          </a:xfrm>
        </p:spPr>
        <p:txBody>
          <a:bodyPr/>
          <a:lstStyle/>
          <a:p>
            <a:r>
              <a:rPr lang="en-US" dirty="0" smtClean="0"/>
              <a:t>Flagellum</a:t>
            </a:r>
          </a:p>
          <a:p>
            <a:pPr marL="228600" lvl="1" indent="0">
              <a:buNone/>
            </a:pPr>
            <a:r>
              <a:rPr lang="en-US" dirty="0" smtClean="0"/>
              <a:t>motility</a:t>
            </a:r>
          </a:p>
          <a:p>
            <a:r>
              <a:rPr lang="en-US" dirty="0" smtClean="0"/>
              <a:t>Pilus</a:t>
            </a:r>
          </a:p>
          <a:p>
            <a:pPr lvl="1"/>
            <a:r>
              <a:rPr lang="en-US" dirty="0" smtClean="0"/>
              <a:t>attachment</a:t>
            </a:r>
          </a:p>
          <a:p>
            <a:pPr lvl="1"/>
            <a:r>
              <a:rPr lang="en-US" dirty="0" smtClean="0"/>
              <a:t>exchange of genetic material with other bacteria</a:t>
            </a:r>
          </a:p>
          <a:p>
            <a:r>
              <a:rPr lang="en-US" dirty="0" smtClean="0"/>
              <a:t>cell wall</a:t>
            </a:r>
          </a:p>
          <a:p>
            <a:pPr lvl="1"/>
            <a:r>
              <a:rPr lang="en-US" dirty="0" smtClean="0"/>
              <a:t>integrity under stress (changes in </a:t>
            </a:r>
            <a:r>
              <a:rPr lang="en-US" dirty="0" err="1" smtClean="0"/>
              <a:t>osmolarity</a:t>
            </a:r>
            <a:r>
              <a:rPr lang="en-US" dirty="0" smtClean="0"/>
              <a:t>)</a:t>
            </a:r>
          </a:p>
          <a:p>
            <a:r>
              <a:rPr lang="en-US" dirty="0" smtClean="0"/>
              <a:t>capsule</a:t>
            </a:r>
          </a:p>
          <a:p>
            <a:pPr lvl="1"/>
            <a:r>
              <a:rPr lang="en-US" dirty="0" smtClean="0"/>
              <a:t>attachment</a:t>
            </a:r>
          </a:p>
          <a:p>
            <a:pPr lvl="1"/>
            <a:r>
              <a:rPr lang="en-US" dirty="0" smtClean="0"/>
              <a:t>virulence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633" y="1216922"/>
            <a:ext cx="4714875" cy="545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3521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Eukaryotic Cells</a:t>
            </a:r>
            <a:endParaRPr lang="en-US" dirty="0"/>
          </a:p>
        </p:txBody>
      </p:sp>
      <p:sp>
        <p:nvSpPr>
          <p:cNvPr id="3" name="Content Placeholder 2"/>
          <p:cNvSpPr>
            <a:spLocks noGrp="1"/>
          </p:cNvSpPr>
          <p:nvPr>
            <p:ph idx="1"/>
          </p:nvPr>
        </p:nvSpPr>
        <p:spPr>
          <a:xfrm>
            <a:off x="364067" y="1397530"/>
            <a:ext cx="8463410" cy="5096035"/>
          </a:xfrm>
        </p:spPr>
        <p:txBody>
          <a:bodyPr numCol="2"/>
          <a:lstStyle/>
          <a:p>
            <a:pPr marL="0" indent="0">
              <a:buNone/>
            </a:pPr>
            <a:r>
              <a:rPr lang="en-US" i="1" dirty="0" smtClean="0">
                <a:solidFill>
                  <a:schemeClr val="accent1">
                    <a:lumMod val="60000"/>
                    <a:lumOff val="40000"/>
                  </a:schemeClr>
                </a:solidFill>
              </a:rPr>
              <a:t>Basics</a:t>
            </a:r>
          </a:p>
          <a:p>
            <a:r>
              <a:rPr lang="en-US" dirty="0" smtClean="0"/>
              <a:t>plasma (cell) membrane</a:t>
            </a:r>
          </a:p>
          <a:p>
            <a:r>
              <a:rPr lang="en-US" dirty="0" smtClean="0"/>
              <a:t>nucleus</a:t>
            </a:r>
          </a:p>
          <a:p>
            <a:r>
              <a:rPr lang="en-US" dirty="0" smtClean="0"/>
              <a:t>cytoplasm</a:t>
            </a:r>
          </a:p>
          <a:p>
            <a:pPr lvl="1"/>
            <a:r>
              <a:rPr lang="en-US" dirty="0" smtClean="0"/>
              <a:t>cytosol</a:t>
            </a:r>
          </a:p>
          <a:p>
            <a:pPr lvl="1"/>
            <a:r>
              <a:rPr lang="en-US" dirty="0" smtClean="0">
                <a:solidFill>
                  <a:srgbClr val="FFFF00"/>
                </a:solidFill>
              </a:rPr>
              <a:t>organelles</a:t>
            </a:r>
          </a:p>
          <a:p>
            <a:endParaRPr lang="en-US" dirty="0"/>
          </a:p>
          <a:p>
            <a:endParaRPr lang="en-US" dirty="0" smtClean="0"/>
          </a:p>
          <a:p>
            <a:endParaRPr lang="en-US" dirty="0"/>
          </a:p>
          <a:p>
            <a:endParaRPr lang="en-US" dirty="0" smtClean="0"/>
          </a:p>
          <a:p>
            <a:pPr marL="0" indent="0">
              <a:buNone/>
            </a:pPr>
            <a:endParaRPr lang="en-US" dirty="0"/>
          </a:p>
          <a:p>
            <a:pPr marL="0" indent="0">
              <a:buNone/>
            </a:pPr>
            <a:endParaRPr lang="en-US" dirty="0" smtClean="0"/>
          </a:p>
          <a:p>
            <a:endParaRPr lang="en-US" dirty="0"/>
          </a:p>
          <a:p>
            <a:pPr marL="0" indent="0">
              <a:buNone/>
            </a:pPr>
            <a:r>
              <a:rPr lang="en-US" i="1" dirty="0" smtClean="0">
                <a:solidFill>
                  <a:schemeClr val="accent1">
                    <a:lumMod val="60000"/>
                    <a:lumOff val="40000"/>
                  </a:schemeClr>
                </a:solidFill>
              </a:rPr>
              <a:t>Organelles</a:t>
            </a:r>
          </a:p>
          <a:p>
            <a:r>
              <a:rPr lang="en-US" dirty="0" smtClean="0"/>
              <a:t>mitochondria</a:t>
            </a:r>
          </a:p>
          <a:p>
            <a:r>
              <a:rPr lang="en-US" dirty="0" smtClean="0"/>
              <a:t>endoplasmic reticulum</a:t>
            </a:r>
          </a:p>
          <a:p>
            <a:r>
              <a:rPr lang="en-US" dirty="0" smtClean="0"/>
              <a:t>Golgi complex</a:t>
            </a:r>
          </a:p>
          <a:p>
            <a:r>
              <a:rPr lang="en-US" dirty="0" smtClean="0"/>
              <a:t>lysosomes (animals)</a:t>
            </a:r>
          </a:p>
          <a:p>
            <a:r>
              <a:rPr lang="en-US" dirty="0" smtClean="0"/>
              <a:t>peroxisomes</a:t>
            </a:r>
          </a:p>
          <a:p>
            <a:endParaRPr lang="en-US" dirty="0"/>
          </a:p>
          <a:p>
            <a:r>
              <a:rPr lang="en-US" dirty="0" smtClean="0"/>
              <a:t>chloroplasts (plants)</a:t>
            </a:r>
          </a:p>
          <a:p>
            <a:r>
              <a:rPr lang="en-US" dirty="0" smtClean="0"/>
              <a:t>vacuole (plants)</a:t>
            </a:r>
          </a:p>
          <a:p>
            <a:r>
              <a:rPr lang="en-US" dirty="0" smtClean="0"/>
              <a:t>primary &amp; secondary walls (plants)</a:t>
            </a:r>
          </a:p>
          <a:p>
            <a:endParaRPr lang="en-US" dirty="0" smtClean="0"/>
          </a:p>
          <a:p>
            <a:endParaRPr lang="en-US" dirty="0" smtClean="0"/>
          </a:p>
        </p:txBody>
      </p:sp>
    </p:spTree>
    <p:extLst>
      <p:ext uri="{BB962C8B-B14F-4D97-AF65-F5344CB8AC3E}">
        <p14:creationId xmlns:p14="http://schemas.microsoft.com/office/powerpoint/2010/main" val="1062368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Eukaryote Basics Visualized</a:t>
            </a:r>
            <a:endParaRPr lang="en-US" dirty="0"/>
          </a:p>
        </p:txBody>
      </p:sp>
      <p:sp>
        <p:nvSpPr>
          <p:cNvPr id="3" name="Content Placeholder 2"/>
          <p:cNvSpPr>
            <a:spLocks noGrp="1"/>
          </p:cNvSpPr>
          <p:nvPr>
            <p:ph idx="1"/>
          </p:nvPr>
        </p:nvSpPr>
        <p:spPr>
          <a:xfrm>
            <a:off x="364067" y="1397530"/>
            <a:ext cx="3014012" cy="4732337"/>
          </a:xfrm>
        </p:spPr>
        <p:txBody>
          <a:bodyPr/>
          <a:lstStyle/>
          <a:p>
            <a:r>
              <a:rPr lang="en-US" dirty="0" smtClean="0"/>
              <a:t>No cell wall</a:t>
            </a:r>
          </a:p>
          <a:p>
            <a:r>
              <a:rPr lang="en-US" dirty="0" smtClean="0"/>
              <a:t>Organelle-rich cytoplasm</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78079" y="1936140"/>
            <a:ext cx="5563400" cy="3954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2666529"/>
      </p:ext>
    </p:extLst>
  </p:cSld>
  <p:clrMapOvr>
    <a:masterClrMapping/>
  </p:clrMapOvr>
</p:sld>
</file>

<file path=ppt/theme/theme1.xml><?xml version="1.0" encoding="utf-8"?>
<a:theme xmlns:a="http://schemas.openxmlformats.org/drawingml/2006/main" name="4_LightOnDark">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33169</TotalTime>
  <Words>1464</Words>
  <Application>Microsoft Office PowerPoint</Application>
  <PresentationFormat>On-screen Show (4:3)</PresentationFormat>
  <Paragraphs>263</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4_LightOnDark</vt:lpstr>
      <vt:lpstr>Cell Structure &amp; Function</vt:lpstr>
      <vt:lpstr>Objectives</vt:lpstr>
      <vt:lpstr>Goals of a Cell &amp; Organism</vt:lpstr>
      <vt:lpstr>Biological World</vt:lpstr>
      <vt:lpstr>Comparing The Domains</vt:lpstr>
      <vt:lpstr>Prokaryotes</vt:lpstr>
      <vt:lpstr>Generalized Bacterial Cell</vt:lpstr>
      <vt:lpstr>Eukaryotic Cells</vt:lpstr>
      <vt:lpstr>Eukaryote Basics Visualized</vt:lpstr>
      <vt:lpstr>View of Animal Cell Features</vt:lpstr>
      <vt:lpstr>Detail of Nucleus &amp; ER</vt:lpstr>
      <vt:lpstr>PowerPoint Presentation</vt:lpstr>
      <vt:lpstr>PowerPoint Presentation</vt:lpstr>
      <vt:lpstr>PowerPoint Presentation</vt:lpstr>
      <vt:lpstr>Animal Cell Plasma Membrane</vt:lpstr>
      <vt:lpstr>Terms/Definitions/Descriptions</vt:lpstr>
      <vt:lpstr>Terms/Definitions/Descriptions</vt:lpstr>
      <vt:lpstr>Thinking About Size</vt:lpstr>
      <vt:lpstr>Size &amp; Geometry</vt:lpstr>
      <vt:lpstr>Size Limitations</vt:lpstr>
      <vt:lpstr>Seeing Structure: Light Microscopy</vt:lpstr>
      <vt:lpstr>Seeing Structure: Light Microscopy</vt:lpstr>
      <vt:lpstr>Seeing Structure: Electron Microscopy</vt:lpstr>
      <vt:lpstr>TEM  Examples</vt:lpstr>
      <vt:lpstr>SEM  Examples</vt:lpstr>
      <vt:lpstr>PowerPoint Presentation</vt:lpstr>
      <vt:lpstr>Structure-Function Optimization</vt:lpstr>
      <vt:lpstr>Subcellular Structures</vt:lpstr>
      <vt:lpstr>Subcellular Structures</vt:lpstr>
      <vt:lpstr>Cells Are "Living"</vt:lpstr>
      <vt:lpstr>Reading (Sources)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 M Halloran</cp:lastModifiedBy>
  <cp:revision>1611</cp:revision>
  <dcterms:created xsi:type="dcterms:W3CDTF">2005-12-08T13:54:14Z</dcterms:created>
  <dcterms:modified xsi:type="dcterms:W3CDTF">2015-04-28T17:03:10Z</dcterms:modified>
</cp:coreProperties>
</file>